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4" r:id="rId3"/>
    <p:sldId id="261" r:id="rId4"/>
    <p:sldId id="262" r:id="rId5"/>
    <p:sldId id="270" r:id="rId6"/>
    <p:sldId id="303" r:id="rId7"/>
    <p:sldId id="305" r:id="rId8"/>
    <p:sldId id="304" r:id="rId9"/>
    <p:sldId id="306" r:id="rId10"/>
    <p:sldId id="307" r:id="rId11"/>
    <p:sldId id="314" r:id="rId12"/>
    <p:sldId id="315" r:id="rId13"/>
    <p:sldId id="309" r:id="rId14"/>
    <p:sldId id="319" r:id="rId15"/>
    <p:sldId id="320" r:id="rId16"/>
    <p:sldId id="321" r:id="rId17"/>
    <p:sldId id="322" r:id="rId18"/>
    <p:sldId id="316" r:id="rId19"/>
    <p:sldId id="317" r:id="rId20"/>
    <p:sldId id="318" r:id="rId21"/>
    <p:sldId id="285" r:id="rId22"/>
    <p:sldId id="260" r:id="rId2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4D1F9-6810-4C69-9368-CA72CDA472FB}" v="10" dt="2025-04-04T00:03:41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531" autoAdjust="0"/>
  </p:normalViewPr>
  <p:slideViewPr>
    <p:cSldViewPr snapToGrid="0">
      <p:cViewPr varScale="1">
        <p:scale>
          <a:sx n="57" d="100"/>
          <a:sy n="57" d="100"/>
        </p:scale>
        <p:origin x="259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lebe" userId="ba8e915071c3858a" providerId="LiveId" clId="{1464D1F9-6810-4C69-9368-CA72CDA472FB}"/>
    <pc:docChg chg="undo redo custSel addSld delSld modSld modNotesMaster modHandout">
      <pc:chgData name="Michael Klebe" userId="ba8e915071c3858a" providerId="LiveId" clId="{1464D1F9-6810-4C69-9368-CA72CDA472FB}" dt="2025-04-04T00:37:30.154" v="684" actId="2711"/>
      <pc:docMkLst>
        <pc:docMk/>
      </pc:docMkLst>
      <pc:sldChg chg="modSp mod">
        <pc:chgData name="Michael Klebe" userId="ba8e915071c3858a" providerId="LiveId" clId="{1464D1F9-6810-4C69-9368-CA72CDA472FB}" dt="2025-03-07T18:56:16.446" v="22" actId="6549"/>
        <pc:sldMkLst>
          <pc:docMk/>
          <pc:sldMk cId="3569449131" sldId="256"/>
        </pc:sldMkLst>
        <pc:spChg chg="mod">
          <ac:chgData name="Michael Klebe" userId="ba8e915071c3858a" providerId="LiveId" clId="{1464D1F9-6810-4C69-9368-CA72CDA472FB}" dt="2025-03-07T18:56:16.446" v="22" actId="6549"/>
          <ac:spMkLst>
            <pc:docMk/>
            <pc:sldMk cId="3569449131" sldId="256"/>
            <ac:spMk id="2" creationId="{00000000-0000-0000-0000-000000000000}"/>
          </ac:spMkLst>
        </pc:spChg>
      </pc:sldChg>
      <pc:sldChg chg="modSp mod">
        <pc:chgData name="Michael Klebe" userId="ba8e915071c3858a" providerId="LiveId" clId="{1464D1F9-6810-4C69-9368-CA72CDA472FB}" dt="2025-04-04T00:37:30.154" v="684" actId="2711"/>
        <pc:sldMkLst>
          <pc:docMk/>
          <pc:sldMk cId="1771401832" sldId="260"/>
        </pc:sldMkLst>
        <pc:spChg chg="mod">
          <ac:chgData name="Michael Klebe" userId="ba8e915071c3858a" providerId="LiveId" clId="{1464D1F9-6810-4C69-9368-CA72CDA472FB}" dt="2025-04-04T00:37:30.154" v="684" actId="2711"/>
          <ac:spMkLst>
            <pc:docMk/>
            <pc:sldMk cId="1771401832" sldId="260"/>
            <ac:spMk id="16" creationId="{FB15FE96-9CEA-49C5-9FD5-E1AC20044AA5}"/>
          </ac:spMkLst>
        </pc:spChg>
      </pc:sldChg>
      <pc:sldChg chg="modSp mod">
        <pc:chgData name="Michael Klebe" userId="ba8e915071c3858a" providerId="LiveId" clId="{1464D1F9-6810-4C69-9368-CA72CDA472FB}" dt="2025-04-04T00:36:00.264" v="676" actId="2711"/>
        <pc:sldMkLst>
          <pc:docMk/>
          <pc:sldMk cId="3933589829" sldId="261"/>
        </pc:sldMkLst>
        <pc:spChg chg="mod">
          <ac:chgData name="Michael Klebe" userId="ba8e915071c3858a" providerId="LiveId" clId="{1464D1F9-6810-4C69-9368-CA72CDA472FB}" dt="2025-04-04T00:36:00.264" v="676" actId="2711"/>
          <ac:spMkLst>
            <pc:docMk/>
            <pc:sldMk cId="3933589829" sldId="261"/>
            <ac:spMk id="2" creationId="{BAD196D5-FFB0-4E7B-8DFE-0777DF57C796}"/>
          </ac:spMkLst>
        </pc:spChg>
      </pc:sldChg>
      <pc:sldChg chg="modSp mod">
        <pc:chgData name="Michael Klebe" userId="ba8e915071c3858a" providerId="LiveId" clId="{1464D1F9-6810-4C69-9368-CA72CDA472FB}" dt="2025-04-04T00:35:50.187" v="675" actId="2711"/>
        <pc:sldMkLst>
          <pc:docMk/>
          <pc:sldMk cId="1106975587" sldId="262"/>
        </pc:sldMkLst>
        <pc:spChg chg="mod">
          <ac:chgData name="Michael Klebe" userId="ba8e915071c3858a" providerId="LiveId" clId="{1464D1F9-6810-4C69-9368-CA72CDA472FB}" dt="2025-04-04T00:35:50.187" v="675" actId="2711"/>
          <ac:spMkLst>
            <pc:docMk/>
            <pc:sldMk cId="1106975587" sldId="262"/>
            <ac:spMk id="2" creationId="{DC975639-FD61-4B74-AF97-7F50546341C2}"/>
          </ac:spMkLst>
        </pc:spChg>
      </pc:sldChg>
      <pc:sldChg chg="modSp mod">
        <pc:chgData name="Michael Klebe" userId="ba8e915071c3858a" providerId="LiveId" clId="{1464D1F9-6810-4C69-9368-CA72CDA472FB}" dt="2025-04-04T00:35:41.347" v="674" actId="2711"/>
        <pc:sldMkLst>
          <pc:docMk/>
          <pc:sldMk cId="643091080" sldId="270"/>
        </pc:sldMkLst>
        <pc:spChg chg="mod">
          <ac:chgData name="Michael Klebe" userId="ba8e915071c3858a" providerId="LiveId" clId="{1464D1F9-6810-4C69-9368-CA72CDA472FB}" dt="2025-04-04T00:35:41.347" v="674" actId="2711"/>
          <ac:spMkLst>
            <pc:docMk/>
            <pc:sldMk cId="643091080" sldId="270"/>
            <ac:spMk id="2" creationId="{3FA90974-EC2F-46B9-95E5-147443BD7AE8}"/>
          </ac:spMkLst>
        </pc:spChg>
      </pc:sldChg>
      <pc:sldChg chg="modSp mod">
        <pc:chgData name="Michael Klebe" userId="ba8e915071c3858a" providerId="LiveId" clId="{1464D1F9-6810-4C69-9368-CA72CDA472FB}" dt="2025-04-04T00:36:15.649" v="679" actId="2711"/>
        <pc:sldMkLst>
          <pc:docMk/>
          <pc:sldMk cId="1342509045" sldId="284"/>
        </pc:sldMkLst>
        <pc:spChg chg="mod">
          <ac:chgData name="Michael Klebe" userId="ba8e915071c3858a" providerId="LiveId" clId="{1464D1F9-6810-4C69-9368-CA72CDA472FB}" dt="2025-04-04T00:36:15.649" v="679" actId="2711"/>
          <ac:spMkLst>
            <pc:docMk/>
            <pc:sldMk cId="1342509045" sldId="284"/>
            <ac:spMk id="2" creationId="{E71691BF-2F7B-427C-AC9B-EAC67CD8FAE6}"/>
          </ac:spMkLst>
        </pc:spChg>
        <pc:spChg chg="mod">
          <ac:chgData name="Michael Klebe" userId="ba8e915071c3858a" providerId="LiveId" clId="{1464D1F9-6810-4C69-9368-CA72CDA472FB}" dt="2025-04-03T21:25:21.371" v="79" actId="27636"/>
          <ac:spMkLst>
            <pc:docMk/>
            <pc:sldMk cId="1342509045" sldId="284"/>
            <ac:spMk id="3" creationId="{C8382DE0-EA70-4A74-83C8-84D8BE6C5FF9}"/>
          </ac:spMkLst>
        </pc:spChg>
      </pc:sldChg>
      <pc:sldChg chg="modSp mod">
        <pc:chgData name="Michael Klebe" userId="ba8e915071c3858a" providerId="LiveId" clId="{1464D1F9-6810-4C69-9368-CA72CDA472FB}" dt="2025-04-04T00:37:20.361" v="683" actId="2711"/>
        <pc:sldMkLst>
          <pc:docMk/>
          <pc:sldMk cId="2089031457" sldId="285"/>
        </pc:sldMkLst>
        <pc:spChg chg="mod">
          <ac:chgData name="Michael Klebe" userId="ba8e915071c3858a" providerId="LiveId" clId="{1464D1F9-6810-4C69-9368-CA72CDA472FB}" dt="2025-04-04T00:37:20.361" v="683" actId="2711"/>
          <ac:spMkLst>
            <pc:docMk/>
            <pc:sldMk cId="2089031457" sldId="285"/>
            <ac:spMk id="2" creationId="{E15956BB-0EEC-2CE5-6706-7675DB354169}"/>
          </ac:spMkLst>
        </pc:spChg>
      </pc:sldChg>
      <pc:sldChg chg="modSp mod">
        <pc:chgData name="Michael Klebe" userId="ba8e915071c3858a" providerId="LiveId" clId="{1464D1F9-6810-4C69-9368-CA72CDA472FB}" dt="2025-04-04T00:35:32.962" v="673" actId="2711"/>
        <pc:sldMkLst>
          <pc:docMk/>
          <pc:sldMk cId="1108580935" sldId="303"/>
        </pc:sldMkLst>
        <pc:spChg chg="mod">
          <ac:chgData name="Michael Klebe" userId="ba8e915071c3858a" providerId="LiveId" clId="{1464D1F9-6810-4C69-9368-CA72CDA472FB}" dt="2025-04-04T00:35:32.962" v="673" actId="2711"/>
          <ac:spMkLst>
            <pc:docMk/>
            <pc:sldMk cId="1108580935" sldId="303"/>
            <ac:spMk id="2" creationId="{31E02034-0C7D-9776-7DDF-4FC98A7A6F14}"/>
          </ac:spMkLst>
        </pc:spChg>
      </pc:sldChg>
      <pc:sldChg chg="modSp mod">
        <pc:chgData name="Michael Klebe" userId="ba8e915071c3858a" providerId="LiveId" clId="{1464D1F9-6810-4C69-9368-CA72CDA472FB}" dt="2025-04-04T00:35:12.308" v="671" actId="2711"/>
        <pc:sldMkLst>
          <pc:docMk/>
          <pc:sldMk cId="2996327059" sldId="304"/>
        </pc:sldMkLst>
        <pc:spChg chg="mod">
          <ac:chgData name="Michael Klebe" userId="ba8e915071c3858a" providerId="LiveId" clId="{1464D1F9-6810-4C69-9368-CA72CDA472FB}" dt="2025-04-04T00:35:12.308" v="671" actId="2711"/>
          <ac:spMkLst>
            <pc:docMk/>
            <pc:sldMk cId="2996327059" sldId="304"/>
            <ac:spMk id="2" creationId="{DB977774-1021-7DC0-B858-2C0F05B78E3A}"/>
          </ac:spMkLst>
        </pc:spChg>
      </pc:sldChg>
      <pc:sldChg chg="modSp mod">
        <pc:chgData name="Michael Klebe" userId="ba8e915071c3858a" providerId="LiveId" clId="{1464D1F9-6810-4C69-9368-CA72CDA472FB}" dt="2025-04-04T00:35:25.698" v="672" actId="2711"/>
        <pc:sldMkLst>
          <pc:docMk/>
          <pc:sldMk cId="2453664913" sldId="305"/>
        </pc:sldMkLst>
        <pc:spChg chg="mod">
          <ac:chgData name="Michael Klebe" userId="ba8e915071c3858a" providerId="LiveId" clId="{1464D1F9-6810-4C69-9368-CA72CDA472FB}" dt="2025-04-04T00:35:25.698" v="672" actId="2711"/>
          <ac:spMkLst>
            <pc:docMk/>
            <pc:sldMk cId="2453664913" sldId="305"/>
            <ac:spMk id="2" creationId="{C811110D-D96C-216C-CEB5-26B32A937C39}"/>
          </ac:spMkLst>
        </pc:spChg>
      </pc:sldChg>
      <pc:sldChg chg="modSp mod">
        <pc:chgData name="Michael Klebe" userId="ba8e915071c3858a" providerId="LiveId" clId="{1464D1F9-6810-4C69-9368-CA72CDA472FB}" dt="2025-04-04T00:35:04.197" v="670" actId="2711"/>
        <pc:sldMkLst>
          <pc:docMk/>
          <pc:sldMk cId="1925561128" sldId="306"/>
        </pc:sldMkLst>
        <pc:spChg chg="mod">
          <ac:chgData name="Michael Klebe" userId="ba8e915071c3858a" providerId="LiveId" clId="{1464D1F9-6810-4C69-9368-CA72CDA472FB}" dt="2025-04-04T00:35:04.197" v="670" actId="2711"/>
          <ac:spMkLst>
            <pc:docMk/>
            <pc:sldMk cId="1925561128" sldId="306"/>
            <ac:spMk id="2" creationId="{36B86B99-05CC-3E41-64D0-C18DC874E189}"/>
          </ac:spMkLst>
        </pc:spChg>
      </pc:sldChg>
      <pc:sldChg chg="modSp mod">
        <pc:chgData name="Michael Klebe" userId="ba8e915071c3858a" providerId="LiveId" clId="{1464D1F9-6810-4C69-9368-CA72CDA472FB}" dt="2025-04-04T00:34:55.604" v="669" actId="2711"/>
        <pc:sldMkLst>
          <pc:docMk/>
          <pc:sldMk cId="782176714" sldId="307"/>
        </pc:sldMkLst>
        <pc:spChg chg="mod">
          <ac:chgData name="Michael Klebe" userId="ba8e915071c3858a" providerId="LiveId" clId="{1464D1F9-6810-4C69-9368-CA72CDA472FB}" dt="2025-04-04T00:34:55.604" v="669" actId="2711"/>
          <ac:spMkLst>
            <pc:docMk/>
            <pc:sldMk cId="782176714" sldId="307"/>
            <ac:spMk id="2" creationId="{8CA71EEC-B90D-3A4E-74BC-1C098B1EE910}"/>
          </ac:spMkLst>
        </pc:spChg>
      </pc:sldChg>
      <pc:sldChg chg="modSp mod">
        <pc:chgData name="Michael Klebe" userId="ba8e915071c3858a" providerId="LiveId" clId="{1464D1F9-6810-4C69-9368-CA72CDA472FB}" dt="2025-04-04T00:34:19.192" v="666" actId="2711"/>
        <pc:sldMkLst>
          <pc:docMk/>
          <pc:sldMk cId="3816848588" sldId="309"/>
        </pc:sldMkLst>
        <pc:spChg chg="mod">
          <ac:chgData name="Michael Klebe" userId="ba8e915071c3858a" providerId="LiveId" clId="{1464D1F9-6810-4C69-9368-CA72CDA472FB}" dt="2025-04-04T00:34:19.192" v="666" actId="2711"/>
          <ac:spMkLst>
            <pc:docMk/>
            <pc:sldMk cId="3816848588" sldId="309"/>
            <ac:spMk id="2" creationId="{7F232AF8-D2BB-0B89-F746-C6638FCB06FD}"/>
          </ac:spMkLst>
        </pc:spChg>
      </pc:sldChg>
      <pc:sldChg chg="del">
        <pc:chgData name="Michael Klebe" userId="ba8e915071c3858a" providerId="LiveId" clId="{1464D1F9-6810-4C69-9368-CA72CDA472FB}" dt="2025-04-03T23:20:54.624" v="80" actId="47"/>
        <pc:sldMkLst>
          <pc:docMk/>
          <pc:sldMk cId="2645783205" sldId="312"/>
        </pc:sldMkLst>
      </pc:sldChg>
      <pc:sldChg chg="del">
        <pc:chgData name="Michael Klebe" userId="ba8e915071c3858a" providerId="LiveId" clId="{1464D1F9-6810-4C69-9368-CA72CDA472FB}" dt="2025-04-03T23:20:59.027" v="81" actId="47"/>
        <pc:sldMkLst>
          <pc:docMk/>
          <pc:sldMk cId="1654048967" sldId="313"/>
        </pc:sldMkLst>
      </pc:sldChg>
      <pc:sldChg chg="modSp mod">
        <pc:chgData name="Michael Klebe" userId="ba8e915071c3858a" providerId="LiveId" clId="{1464D1F9-6810-4C69-9368-CA72CDA472FB}" dt="2025-04-04T00:34:43.003" v="668" actId="2711"/>
        <pc:sldMkLst>
          <pc:docMk/>
          <pc:sldMk cId="2284663666" sldId="314"/>
        </pc:sldMkLst>
        <pc:spChg chg="mod">
          <ac:chgData name="Michael Klebe" userId="ba8e915071c3858a" providerId="LiveId" clId="{1464D1F9-6810-4C69-9368-CA72CDA472FB}" dt="2025-04-04T00:34:43.003" v="668" actId="2711"/>
          <ac:spMkLst>
            <pc:docMk/>
            <pc:sldMk cId="2284663666" sldId="314"/>
            <ac:spMk id="2" creationId="{8CA71EEC-B90D-3A4E-74BC-1C098B1EE910}"/>
          </ac:spMkLst>
        </pc:spChg>
      </pc:sldChg>
      <pc:sldChg chg="modSp mod">
        <pc:chgData name="Michael Klebe" userId="ba8e915071c3858a" providerId="LiveId" clId="{1464D1F9-6810-4C69-9368-CA72CDA472FB}" dt="2025-04-04T00:34:32.756" v="667" actId="2711"/>
        <pc:sldMkLst>
          <pc:docMk/>
          <pc:sldMk cId="1638520973" sldId="315"/>
        </pc:sldMkLst>
        <pc:spChg chg="mod">
          <ac:chgData name="Michael Klebe" userId="ba8e915071c3858a" providerId="LiveId" clId="{1464D1F9-6810-4C69-9368-CA72CDA472FB}" dt="2025-04-04T00:34:32.756" v="667" actId="2711"/>
          <ac:spMkLst>
            <pc:docMk/>
            <pc:sldMk cId="1638520973" sldId="315"/>
            <ac:spMk id="2" creationId="{8CA71EEC-B90D-3A4E-74BC-1C098B1EE910}"/>
          </ac:spMkLst>
        </pc:spChg>
      </pc:sldChg>
      <pc:sldChg chg="modSp mod">
        <pc:chgData name="Michael Klebe" userId="ba8e915071c3858a" providerId="LiveId" clId="{1464D1F9-6810-4C69-9368-CA72CDA472FB}" dt="2025-04-04T00:36:41.962" v="680" actId="2711"/>
        <pc:sldMkLst>
          <pc:docMk/>
          <pc:sldMk cId="1012322204" sldId="316"/>
        </pc:sldMkLst>
        <pc:spChg chg="mod">
          <ac:chgData name="Michael Klebe" userId="ba8e915071c3858a" providerId="LiveId" clId="{1464D1F9-6810-4C69-9368-CA72CDA472FB}" dt="2025-04-04T00:36:41.962" v="680" actId="2711"/>
          <ac:spMkLst>
            <pc:docMk/>
            <pc:sldMk cId="1012322204" sldId="316"/>
            <ac:spMk id="2" creationId="{410F0D8A-4E97-C1B0-660E-1DAEFB228FF3}"/>
          </ac:spMkLst>
        </pc:spChg>
        <pc:spChg chg="mod">
          <ac:chgData name="Michael Klebe" userId="ba8e915071c3858a" providerId="LiveId" clId="{1464D1F9-6810-4C69-9368-CA72CDA472FB}" dt="2025-04-03T23:46:37.232" v="164" actId="6549"/>
          <ac:spMkLst>
            <pc:docMk/>
            <pc:sldMk cId="1012322204" sldId="316"/>
            <ac:spMk id="3" creationId="{7D591D39-5F6C-5BCE-0B06-6B7DD4940796}"/>
          </ac:spMkLst>
        </pc:spChg>
      </pc:sldChg>
      <pc:sldChg chg="addSp delSp modSp new mod">
        <pc:chgData name="Michael Klebe" userId="ba8e915071c3858a" providerId="LiveId" clId="{1464D1F9-6810-4C69-9368-CA72CDA472FB}" dt="2025-04-04T00:36:54.094" v="681" actId="2711"/>
        <pc:sldMkLst>
          <pc:docMk/>
          <pc:sldMk cId="1102182278" sldId="317"/>
        </pc:sldMkLst>
        <pc:spChg chg="mod">
          <ac:chgData name="Michael Klebe" userId="ba8e915071c3858a" providerId="LiveId" clId="{1464D1F9-6810-4C69-9368-CA72CDA472FB}" dt="2025-04-04T00:36:54.094" v="681" actId="2711"/>
          <ac:spMkLst>
            <pc:docMk/>
            <pc:sldMk cId="1102182278" sldId="317"/>
            <ac:spMk id="2" creationId="{DC5F2764-3302-E4B2-BAEC-4ECEA76829CE}"/>
          </ac:spMkLst>
        </pc:spChg>
        <pc:spChg chg="add del mod">
          <ac:chgData name="Michael Klebe" userId="ba8e915071c3858a" providerId="LiveId" clId="{1464D1F9-6810-4C69-9368-CA72CDA472FB}" dt="2025-04-03T23:21:48.254" v="105" actId="20577"/>
          <ac:spMkLst>
            <pc:docMk/>
            <pc:sldMk cId="1102182278" sldId="317"/>
            <ac:spMk id="3" creationId="{DC54C28E-08A4-DDE9-5EAC-A6325BAC0A88}"/>
          </ac:spMkLst>
        </pc:spChg>
        <pc:picChg chg="add del mod">
          <ac:chgData name="Michael Klebe" userId="ba8e915071c3858a" providerId="LiveId" clId="{1464D1F9-6810-4C69-9368-CA72CDA472FB}" dt="2025-04-03T23:42:00.396" v="115" actId="478"/>
          <ac:picMkLst>
            <pc:docMk/>
            <pc:sldMk cId="1102182278" sldId="317"/>
            <ac:picMk id="6" creationId="{93B99BD9-47B3-E398-F0D0-DBE3F16991AD}"/>
          </ac:picMkLst>
        </pc:picChg>
        <pc:picChg chg="add del mod">
          <ac:chgData name="Michael Klebe" userId="ba8e915071c3858a" providerId="LiveId" clId="{1464D1F9-6810-4C69-9368-CA72CDA472FB}" dt="2025-04-03T23:41:57.106" v="114" actId="478"/>
          <ac:picMkLst>
            <pc:docMk/>
            <pc:sldMk cId="1102182278" sldId="317"/>
            <ac:picMk id="8" creationId="{C8859297-441A-1AB8-601B-A9ADCAA43BDB}"/>
          </ac:picMkLst>
        </pc:picChg>
        <pc:picChg chg="add mod">
          <ac:chgData name="Michael Klebe" userId="ba8e915071c3858a" providerId="LiveId" clId="{1464D1F9-6810-4C69-9368-CA72CDA472FB}" dt="2025-04-03T23:44:55.719" v="125" actId="1076"/>
          <ac:picMkLst>
            <pc:docMk/>
            <pc:sldMk cId="1102182278" sldId="317"/>
            <ac:picMk id="9" creationId="{49477A44-58B0-E69A-CD81-B9C5B2CBC578}"/>
          </ac:picMkLst>
        </pc:picChg>
        <pc:picChg chg="add mod modCrop">
          <ac:chgData name="Michael Klebe" userId="ba8e915071c3858a" providerId="LiveId" clId="{1464D1F9-6810-4C69-9368-CA72CDA472FB}" dt="2025-04-03T23:44:45.614" v="124" actId="732"/>
          <ac:picMkLst>
            <pc:docMk/>
            <pc:sldMk cId="1102182278" sldId="317"/>
            <ac:picMk id="10" creationId="{B09C0EC6-EEED-A37A-CB52-4BE5441BDFDB}"/>
          </ac:picMkLst>
        </pc:picChg>
      </pc:sldChg>
      <pc:sldChg chg="addSp delSp modSp new mod">
        <pc:chgData name="Michael Klebe" userId="ba8e915071c3858a" providerId="LiveId" clId="{1464D1F9-6810-4C69-9368-CA72CDA472FB}" dt="2025-04-04T00:37:06.976" v="682" actId="2711"/>
        <pc:sldMkLst>
          <pc:docMk/>
          <pc:sldMk cId="3874841531" sldId="318"/>
        </pc:sldMkLst>
        <pc:spChg chg="mod">
          <ac:chgData name="Michael Klebe" userId="ba8e915071c3858a" providerId="LiveId" clId="{1464D1F9-6810-4C69-9368-CA72CDA472FB}" dt="2025-04-04T00:37:06.976" v="682" actId="2711"/>
          <ac:spMkLst>
            <pc:docMk/>
            <pc:sldMk cId="3874841531" sldId="318"/>
            <ac:spMk id="2" creationId="{15BFADA6-68BC-E7C9-1AE6-72269B8450F0}"/>
          </ac:spMkLst>
        </pc:spChg>
        <pc:spChg chg="mod">
          <ac:chgData name="Michael Klebe" userId="ba8e915071c3858a" providerId="LiveId" clId="{1464D1F9-6810-4C69-9368-CA72CDA472FB}" dt="2025-04-03T23:59:03.391" v="223" actId="20577"/>
          <ac:spMkLst>
            <pc:docMk/>
            <pc:sldMk cId="3874841531" sldId="318"/>
            <ac:spMk id="3" creationId="{3E987C59-EF17-11DC-95C4-2BFC0EBC6A6A}"/>
          </ac:spMkLst>
        </pc:spChg>
        <pc:spChg chg="add mod">
          <ac:chgData name="Michael Klebe" userId="ba8e915071c3858a" providerId="LiveId" clId="{1464D1F9-6810-4C69-9368-CA72CDA472FB}" dt="2025-04-03T23:59:08.466" v="226" actId="20577"/>
          <ac:spMkLst>
            <pc:docMk/>
            <pc:sldMk cId="3874841531" sldId="318"/>
            <ac:spMk id="5" creationId="{9BD46011-6EA0-DE24-D2B5-2316977A5918}"/>
          </ac:spMkLst>
        </pc:spChg>
        <pc:picChg chg="add mod modCrop">
          <ac:chgData name="Michael Klebe" userId="ba8e915071c3858a" providerId="LiveId" clId="{1464D1F9-6810-4C69-9368-CA72CDA472FB}" dt="2025-04-03T23:49:44.081" v="209" actId="1076"/>
          <ac:picMkLst>
            <pc:docMk/>
            <pc:sldMk cId="3874841531" sldId="318"/>
            <ac:picMk id="7" creationId="{082622EE-168E-632F-A0E5-2C71B04B72D9}"/>
          </ac:picMkLst>
        </pc:picChg>
        <pc:picChg chg="add mod modCrop">
          <ac:chgData name="Michael Klebe" userId="ba8e915071c3858a" providerId="LiveId" clId="{1464D1F9-6810-4C69-9368-CA72CDA472FB}" dt="2025-04-03T23:51:51.594" v="216" actId="18131"/>
          <ac:picMkLst>
            <pc:docMk/>
            <pc:sldMk cId="3874841531" sldId="318"/>
            <ac:picMk id="8" creationId="{07C4B2A4-33FB-7CA4-FD68-BF86274C5E5D}"/>
          </ac:picMkLst>
        </pc:picChg>
        <pc:picChg chg="add del mod">
          <ac:chgData name="Michael Klebe" userId="ba8e915071c3858a" providerId="LiveId" clId="{1464D1F9-6810-4C69-9368-CA72CDA472FB}" dt="2025-04-03T23:58:44.288" v="220" actId="478"/>
          <ac:picMkLst>
            <pc:docMk/>
            <pc:sldMk cId="3874841531" sldId="318"/>
            <ac:picMk id="10" creationId="{6E60DA77-3DBE-4E83-8A1B-D0180497ED6E}"/>
          </ac:picMkLst>
        </pc:picChg>
      </pc:sldChg>
      <pc:sldChg chg="modSp new mod">
        <pc:chgData name="Michael Klebe" userId="ba8e915071c3858a" providerId="LiveId" clId="{1464D1F9-6810-4C69-9368-CA72CDA472FB}" dt="2025-04-04T00:34:03.304" v="665" actId="2711"/>
        <pc:sldMkLst>
          <pc:docMk/>
          <pc:sldMk cId="1786662348" sldId="319"/>
        </pc:sldMkLst>
        <pc:spChg chg="mod">
          <ac:chgData name="Michael Klebe" userId="ba8e915071c3858a" providerId="LiveId" clId="{1464D1F9-6810-4C69-9368-CA72CDA472FB}" dt="2025-04-04T00:34:03.304" v="665" actId="2711"/>
          <ac:spMkLst>
            <pc:docMk/>
            <pc:sldMk cId="1786662348" sldId="319"/>
            <ac:spMk id="2" creationId="{055EB55B-EB53-4A2A-95E1-7364CC95D91E}"/>
          </ac:spMkLst>
        </pc:spChg>
        <pc:spChg chg="mod">
          <ac:chgData name="Michael Klebe" userId="ba8e915071c3858a" providerId="LiveId" clId="{1464D1F9-6810-4C69-9368-CA72CDA472FB}" dt="2025-04-04T00:01:55.274" v="266" actId="403"/>
          <ac:spMkLst>
            <pc:docMk/>
            <pc:sldMk cId="1786662348" sldId="319"/>
            <ac:spMk id="3" creationId="{087DC936-F0E2-2B20-3D98-71E001AA9339}"/>
          </ac:spMkLst>
        </pc:spChg>
      </pc:sldChg>
      <pc:sldChg chg="modSp new mod">
        <pc:chgData name="Michael Klebe" userId="ba8e915071c3858a" providerId="LiveId" clId="{1464D1F9-6810-4C69-9368-CA72CDA472FB}" dt="2025-04-04T00:30:31.523" v="636" actId="6549"/>
        <pc:sldMkLst>
          <pc:docMk/>
          <pc:sldMk cId="1437591647" sldId="320"/>
        </pc:sldMkLst>
        <pc:spChg chg="mod">
          <ac:chgData name="Michael Klebe" userId="ba8e915071c3858a" providerId="LiveId" clId="{1464D1F9-6810-4C69-9368-CA72CDA472FB}" dt="2025-04-04T00:02:39.647" v="269" actId="20577"/>
          <ac:spMkLst>
            <pc:docMk/>
            <pc:sldMk cId="1437591647" sldId="320"/>
            <ac:spMk id="2" creationId="{D7BBECD2-76EE-12BA-DF34-924BD4F2437E}"/>
          </ac:spMkLst>
        </pc:spChg>
        <pc:spChg chg="mod">
          <ac:chgData name="Michael Klebe" userId="ba8e915071c3858a" providerId="LiveId" clId="{1464D1F9-6810-4C69-9368-CA72CDA472FB}" dt="2025-04-04T00:30:31.523" v="636" actId="6549"/>
          <ac:spMkLst>
            <pc:docMk/>
            <pc:sldMk cId="1437591647" sldId="320"/>
            <ac:spMk id="3" creationId="{B1CFD225-8B78-9F6C-44A4-96B5AF2C6AF4}"/>
          </ac:spMkLst>
        </pc:spChg>
      </pc:sldChg>
      <pc:sldChg chg="modSp new mod">
        <pc:chgData name="Michael Klebe" userId="ba8e915071c3858a" providerId="LiveId" clId="{1464D1F9-6810-4C69-9368-CA72CDA472FB}" dt="2025-04-04T00:30:23.637" v="629" actId="6549"/>
        <pc:sldMkLst>
          <pc:docMk/>
          <pc:sldMk cId="3301140363" sldId="321"/>
        </pc:sldMkLst>
        <pc:spChg chg="mod">
          <ac:chgData name="Michael Klebe" userId="ba8e915071c3858a" providerId="LiveId" clId="{1464D1F9-6810-4C69-9368-CA72CDA472FB}" dt="2025-04-04T00:07:38.795" v="346" actId="27636"/>
          <ac:spMkLst>
            <pc:docMk/>
            <pc:sldMk cId="3301140363" sldId="321"/>
            <ac:spMk id="2" creationId="{F97285F8-1B3A-D594-D878-D127F9DDE8A8}"/>
          </ac:spMkLst>
        </pc:spChg>
        <pc:spChg chg="mod">
          <ac:chgData name="Michael Klebe" userId="ba8e915071c3858a" providerId="LiveId" clId="{1464D1F9-6810-4C69-9368-CA72CDA472FB}" dt="2025-04-04T00:30:23.637" v="629" actId="6549"/>
          <ac:spMkLst>
            <pc:docMk/>
            <pc:sldMk cId="3301140363" sldId="321"/>
            <ac:spMk id="3" creationId="{57BA7B42-F178-7366-A5EB-2481599519F5}"/>
          </ac:spMkLst>
        </pc:spChg>
      </pc:sldChg>
      <pc:sldChg chg="modSp new mod">
        <pc:chgData name="Michael Klebe" userId="ba8e915071c3858a" providerId="LiveId" clId="{1464D1F9-6810-4C69-9368-CA72CDA472FB}" dt="2025-04-04T00:32:22.739" v="663" actId="20577"/>
        <pc:sldMkLst>
          <pc:docMk/>
          <pc:sldMk cId="2850564752" sldId="322"/>
        </pc:sldMkLst>
        <pc:spChg chg="mod">
          <ac:chgData name="Michael Klebe" userId="ba8e915071c3858a" providerId="LiveId" clId="{1464D1F9-6810-4C69-9368-CA72CDA472FB}" dt="2025-04-04T00:13:02.630" v="441" actId="27636"/>
          <ac:spMkLst>
            <pc:docMk/>
            <pc:sldMk cId="2850564752" sldId="322"/>
            <ac:spMk id="2" creationId="{DC056C0A-8493-5E5D-2898-E125F397CCC8}"/>
          </ac:spMkLst>
        </pc:spChg>
        <pc:spChg chg="mod">
          <ac:chgData name="Michael Klebe" userId="ba8e915071c3858a" providerId="LiveId" clId="{1464D1F9-6810-4C69-9368-CA72CDA472FB}" dt="2025-04-04T00:32:22.739" v="663" actId="20577"/>
          <ac:spMkLst>
            <pc:docMk/>
            <pc:sldMk cId="2850564752" sldId="322"/>
            <ac:spMk id="3" creationId="{E0B29BD7-91DC-FE61-7F4B-89B1A3F2020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10A325-690F-479B-B7DA-B569DF9A9C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EE82E-49B5-4C6E-BD44-B8498AE84D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16B6D-C770-4821-8A42-5A2142EF0D7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9A57E-3A04-4CBB-B0B3-5EB343F0E4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3DE61-0DBB-4C91-9DFE-3E6D2EDDAC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22442-1664-4FC0-B844-DA5A1AB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2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38F7D-9429-4DBB-B647-3AA7693E659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96459-9507-469B-A43E-474AFF79A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5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 meetings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months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 engagement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preparation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Review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published – March 2014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recommendations for improving the security of sealed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81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9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2" b="5333"/>
          <a:stretch/>
        </p:blipFill>
        <p:spPr>
          <a:xfrm>
            <a:off x="0" y="5194449"/>
            <a:ext cx="12207240" cy="1648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F06B-D47B-4501-9695-6DDB9F649876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A96A-BB08-42B3-8827-47E709BB0A8B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5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66DB-86B5-4572-9E5C-8DB506959B43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8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fld id="{F4E780E4-64F7-406B-B7FF-5AFC86C962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690688"/>
            <a:ext cx="113915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81000" y="1629728"/>
            <a:ext cx="113915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3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735C-6F5A-427F-94F0-26A507F54A11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5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4CA7-B4F3-4B87-8D17-40D2AC77DD4E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0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447C-4382-480A-A539-49290F1B96D3}" type="datetime1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63C2-9D88-4E71-BCC3-0E42EF00B00A}" type="datetime1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C800-8CB2-4D85-B6A1-9EDDC6DB0E92}" type="datetime1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A9AC-1CBC-451C-A33E-FE002E9B0EEB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3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6C60-523B-44F2-935E-9E36F01A0629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6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6545B-450B-4FED-B06A-54D37771D326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1" t="37111" r="37346" b="37918"/>
          <a:stretch/>
        </p:blipFill>
        <p:spPr>
          <a:xfrm>
            <a:off x="11353190" y="5746750"/>
            <a:ext cx="838810" cy="10960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7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3080658"/>
            <a:ext cx="9144000" cy="23752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Overview of the LLW Forum’s </a:t>
            </a:r>
            <a:br>
              <a:rPr lang="en-US" sz="3600" b="1" dirty="0"/>
            </a:br>
            <a:r>
              <a:rPr lang="en-US" sz="3600" b="1" dirty="0"/>
              <a:t>Disused Sources Working Group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Michael Klebe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April 11, 2025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black, food, red, white&#10;&#10;Description automatically generated">
            <a:extLst>
              <a:ext uri="{FF2B5EF4-FFF2-40B4-BE49-F238E27FC236}">
                <a16:creationId xmlns:a16="http://schemas.microsoft.com/office/drawing/2014/main" id="{0540B4E4-183E-446D-A0F8-35CCA923C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46"/>
          <a:stretch/>
        </p:blipFill>
        <p:spPr>
          <a:xfrm>
            <a:off x="-1" y="-64691"/>
            <a:ext cx="12192001" cy="30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1EEC-B90D-3A4E-74BC-1C098B1E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Pilot Study Deliverables – 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1D10-ED37-B0EA-F1A0-A1E11C412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No-name list of entities possessing Cat 3 sources</a:t>
            </a:r>
          </a:p>
          <a:p>
            <a:pPr lvl="1"/>
            <a:r>
              <a:rPr lang="en-US" dirty="0"/>
              <a:t>Industry sector</a:t>
            </a:r>
          </a:p>
          <a:p>
            <a:pPr lvl="1"/>
            <a:r>
              <a:rPr lang="en-US" dirty="0"/>
              <a:t>Whether they already report Cat 1 and/or 2 sources</a:t>
            </a:r>
          </a:p>
          <a:p>
            <a:r>
              <a:rPr lang="en-US" dirty="0"/>
              <a:t>Document describing the process used</a:t>
            </a:r>
          </a:p>
          <a:p>
            <a:r>
              <a:rPr lang="en-US" dirty="0"/>
              <a:t>Identification of personnel resources used in identifying persons possessing Cat 3 sources (staff hours)</a:t>
            </a:r>
          </a:p>
          <a:p>
            <a:pPr lvl="1"/>
            <a:r>
              <a:rPr lang="en-US" dirty="0"/>
              <a:t>Managerial</a:t>
            </a:r>
          </a:p>
          <a:p>
            <a:pPr lvl="1"/>
            <a:r>
              <a:rPr lang="en-US" dirty="0"/>
              <a:t>Technical</a:t>
            </a:r>
          </a:p>
          <a:p>
            <a:pPr lvl="1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Administrative support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B8BEE-E92D-AADA-7C48-92363E7C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7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1EEC-B90D-3A4E-74BC-1C098B1E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Pilot Study Deliverables – Task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1D10-ED37-B0EA-F1A0-A1E11C412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Written document describing how the Agreement State would educate/inform licensees possessing Cat 3 sources</a:t>
            </a:r>
          </a:p>
          <a:p>
            <a:r>
              <a:rPr lang="en-US" dirty="0"/>
              <a:t>Electronic copy of the educational program that would be used</a:t>
            </a:r>
          </a:p>
          <a:p>
            <a:pPr lvl="1"/>
            <a:r>
              <a:rPr lang="en-US" dirty="0"/>
              <a:t>Printed material</a:t>
            </a:r>
          </a:p>
          <a:p>
            <a:pPr lvl="1"/>
            <a:r>
              <a:rPr lang="en-US" dirty="0"/>
              <a:t>Visual media presentations</a:t>
            </a:r>
          </a:p>
          <a:p>
            <a:r>
              <a:rPr lang="en-US" dirty="0"/>
              <a:t>Identification of the resources used in creating the educational program (staff hours)</a:t>
            </a:r>
          </a:p>
          <a:p>
            <a:pPr lvl="1"/>
            <a:r>
              <a:rPr lang="en-US" dirty="0"/>
              <a:t>Managerial</a:t>
            </a:r>
          </a:p>
          <a:p>
            <a:pPr lvl="1"/>
            <a:r>
              <a:rPr lang="en-US" dirty="0"/>
              <a:t>Technical</a:t>
            </a:r>
          </a:p>
          <a:p>
            <a:pPr lvl="1"/>
            <a:r>
              <a:rPr lang="en-US" dirty="0"/>
              <a:t>Administrative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B8BEE-E92D-AADA-7C48-92363E7C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780E4-64F7-406B-B7FF-5AFC86C962D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66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1EEC-B90D-3A4E-74BC-1C098B1E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Pilot Study Deliverables – Task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1D10-ED37-B0EA-F1A0-A1E11C412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 describing the process used to amend their regulations to report Cat 3 sources to the NSTS</a:t>
            </a:r>
          </a:p>
          <a:p>
            <a:r>
              <a:rPr lang="en-US" dirty="0"/>
              <a:t>Copy of the draft amendment to the regulations</a:t>
            </a:r>
          </a:p>
          <a:p>
            <a:r>
              <a:rPr lang="en-US" dirty="0"/>
              <a:t>Identification of personnel resources used in creating the draft amendment (staff hours)</a:t>
            </a:r>
          </a:p>
          <a:p>
            <a:pPr lvl="1"/>
            <a:r>
              <a:rPr lang="en-US" dirty="0"/>
              <a:t>Managerial</a:t>
            </a:r>
          </a:p>
          <a:p>
            <a:pPr lvl="1"/>
            <a:r>
              <a:rPr lang="en-US" dirty="0"/>
              <a:t>Technical</a:t>
            </a:r>
          </a:p>
          <a:p>
            <a:pPr lvl="1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Administrative support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B8BEE-E92D-AADA-7C48-92363E7C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780E4-64F7-406B-B7FF-5AFC86C962D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52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2AF8-D2BB-0B89-F746-C6638FCB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Agreement State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C1B2F-6E26-B7CA-C7AF-0A52DF22A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for an Agreement State program participant</a:t>
            </a:r>
          </a:p>
          <a:p>
            <a:endParaRPr lang="en-US" dirty="0"/>
          </a:p>
          <a:p>
            <a:r>
              <a:rPr lang="en-US" dirty="0"/>
              <a:t>Had discussion with a few, but no takers.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ABC74-2BAF-A406-575D-FCE84252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48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EB55B-EB53-4A2A-95E1-7364CC95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F0502020204030204" pitchFamily="34" charset="0"/>
              </a:rPr>
              <a:t>NRC Rulemakings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DC936-F0E2-2B20-3D98-71E001AA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buNone/>
            </a:pP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Integrated Low-Level Radioactive Waste Disposal</a:t>
            </a:r>
          </a:p>
          <a:p>
            <a:pPr marL="0" marR="0">
              <a:buNone/>
            </a:pPr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Decommissioning Financial Assurance for Sealed and Unsealed Radioactive Materials</a:t>
            </a:r>
          </a:p>
          <a:p>
            <a:pPr marL="0" marR="0">
              <a:buNone/>
            </a:pPr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Financial Assurance Requirements for Category 1 and 2 Byproduct Material Sealed Sources</a:t>
            </a:r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F3BE7-FEAA-C2D2-BC25-9A56D659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6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ECD2-76EE-12BA-DF34-924BD4F2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Integrated Low-Level Radioactive Waste Disposal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FD225-8B78-9F6C-44A4-96B5AF2C6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This r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ulemaking would: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require new and revised site-specific technical analyses and permit the development of site-specific criteria for LLRW acceptance based on the results of these analyses (long-lived material)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authorize the near-surface disposal of certain GTCC waste streams and provide for Agreement State licensing of these waste streams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Licensees of currently operating LLRW facilities that do not plan to accept GTCC waste, or significant quantities of long-lived radionuclides would continue to comply with current regulations.</a:t>
            </a:r>
            <a:endParaRPr lang="en-US" dirty="0">
              <a:solidFill>
                <a:srgbClr val="333333"/>
              </a:solidFill>
              <a:latin typeface="Helvetica Neue"/>
            </a:endParaRP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Proposed rule publication date:  May 30,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F02B2-B929-BE93-04E6-5C5C86BA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91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285F8-1B3A-D594-D878-D127F9DD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Decommissioning Financial Assurance for Sealed and Unsealed Radioactive Materials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A7B42-F178-7366-A5EB-248159951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This rulemaking would: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add radionuclides and corresponding possession values not currently listed in Part 30 Appendix B for calculating decommissioning funding requirement 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apply a uniform and more risk-informed method for setting possession values for all radionuclides listed in Appendix B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apply to all entities licensed to possess sealed or unsealed byproduct or special nuclear material with a half-life greater than 120 days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Proposed rule publication date:  April 22,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9B8DD-F27D-7E10-9BBE-4647E8C2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40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56C0A-8493-5E5D-2898-E125F397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Financial Assurance Requirements for Category 1 and 2 Byproduct Material Sealed 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29BD7-91DC-FE61-7F4B-89B1A3F20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This rulemaking would: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require financial assurance for the disposition of Category 1 and 2 byproduct material radioactive sealed sources. 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help ensure:</a:t>
            </a:r>
          </a:p>
          <a:p>
            <a:pPr lvl="2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that licensees are financially prepared for the costs of end-of-life disposition of Category 1 and 2 byproduct material radioactive sealed sources, </a:t>
            </a:r>
          </a:p>
          <a:p>
            <a:pPr lvl="2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safe and secure management of these sources by facilitating timely disposition when they are no longer needed or wanted, and </a:t>
            </a:r>
          </a:p>
          <a:p>
            <a:pPr lvl="2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that dispositioning costs are borne by those who receive the economic benefits from the use of these sources.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Regulatory Basis publication date:  April 30,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D2CFD-2228-802B-8B50-73741ED3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64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0D8A-4E97-C1B0-660E-1DAEFB22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DSWG Resources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91D39-5F6C-5BCE-0B06-6B7DD494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Repository of pertinent documents related to the management of sealed sources</a:t>
            </a:r>
          </a:p>
          <a:p>
            <a:r>
              <a:rPr lang="en-US" dirty="0"/>
              <a:t>Reorganizing to make it more user friendly</a:t>
            </a:r>
          </a:p>
          <a:p>
            <a:r>
              <a:rPr lang="en-US" dirty="0"/>
              <a:t>Broad categories with expandable drop-down buttons</a:t>
            </a:r>
          </a:p>
          <a:p>
            <a:r>
              <a:rPr lang="en-US" dirty="0"/>
              <a:t>Launched last winter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8AA47-8503-E08D-B6F8-E0E630EC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22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2764-3302-E4B2-BAEC-4ECEA768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DSWG Resources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4C28E-08A4-DDE9-5EAC-A6325BAC0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Plagued by gremlins: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3E76C-1F9F-9682-4116-ED8504E5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477A44-58B0-E69A-CD81-B9C5B2CB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0" y="2819397"/>
            <a:ext cx="4584700" cy="3056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9C0EC6-EEED-A37A-CB52-4BE5441B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44" r="6553"/>
          <a:stretch/>
        </p:blipFill>
        <p:spPr>
          <a:xfrm>
            <a:off x="965201" y="2819398"/>
            <a:ext cx="4775200" cy="30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91BF-2F7B-427C-AC9B-EAC67CD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DSWG Current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82DE0-EA70-4A74-83C8-84D8BE6C5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Members:</a:t>
            </a:r>
          </a:p>
          <a:p>
            <a:pPr marL="0" indent="0">
              <a:buNone/>
            </a:pPr>
            <a:r>
              <a:rPr lang="en-US" sz="2400" dirty="0"/>
              <a:t>	Rich Janati, PA				Earl Fordham, WA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Larry Kellum, UT </a:t>
            </a:r>
            <a:r>
              <a:rPr lang="en-US" sz="2400" dirty="0"/>
              <a:t>				John Williamson, FL</a:t>
            </a:r>
          </a:p>
          <a:p>
            <a:pPr marL="0" indent="0">
              <a:buNone/>
            </a:pPr>
            <a:r>
              <a:rPr lang="en-US" sz="2400" dirty="0"/>
              <a:t>	Dane Blakinger, WA 			Michael Kurth, US Army</a:t>
            </a:r>
          </a:p>
          <a:p>
            <a:pPr marL="0" indent="0">
              <a:buNone/>
            </a:pPr>
            <a:r>
              <a:rPr lang="en-US" sz="2400" dirty="0"/>
              <a:t>	Tom Hansen, SECC</a:t>
            </a:r>
          </a:p>
          <a:p>
            <a:r>
              <a:rPr lang="en-US" dirty="0"/>
              <a:t>Organizational Liaisons</a:t>
            </a:r>
          </a:p>
          <a:p>
            <a:pPr marL="914400" lvl="1" indent="0">
              <a:buNone/>
            </a:pPr>
            <a:r>
              <a:rPr lang="en-US" dirty="0"/>
              <a:t>Craig Little, HPS				Mike Snee, CRCPD</a:t>
            </a:r>
          </a:p>
          <a:p>
            <a:r>
              <a:rPr lang="en-US" dirty="0"/>
              <a:t>Staff</a:t>
            </a:r>
          </a:p>
          <a:p>
            <a:pPr marL="914400" indent="0">
              <a:buNone/>
            </a:pPr>
            <a:r>
              <a:rPr lang="en-US" sz="2400" dirty="0"/>
              <a:t>Dan Shrum		Michael Klebe		Cecilia Snyder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1EC6D-B01E-43A4-AD00-7FD99AF3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0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ADA6-68BC-E7C9-1AE6-72269B84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DSWG Resources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87C59-EF17-11DC-95C4-2BFC0EBC6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Cecilia working on it: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685B6-D631-AF9D-C1AC-F8A4F041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D46011-6EA0-DE24-D2B5-2316977A5918}"/>
              </a:ext>
            </a:extLst>
          </p:cNvPr>
          <p:cNvSpPr txBox="1">
            <a:spLocks/>
          </p:cNvSpPr>
          <p:nvPr/>
        </p:nvSpPr>
        <p:spPr>
          <a:xfrm>
            <a:off x="58674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Michael working on it:</a:t>
            </a:r>
          </a:p>
        </p:txBody>
      </p:sp>
      <p:pic>
        <p:nvPicPr>
          <p:cNvPr id="7" name="Picture 6" descr="A person holding a large box&#10;&#10;AI-generated content may be incorrect.">
            <a:extLst>
              <a:ext uri="{FF2B5EF4-FFF2-40B4-BE49-F238E27FC236}">
                <a16:creationId xmlns:a16="http://schemas.microsoft.com/office/drawing/2014/main" id="{082622EE-168E-632F-A0E5-2C71B04B7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0" r="4286" b="7236"/>
          <a:stretch/>
        </p:blipFill>
        <p:spPr>
          <a:xfrm>
            <a:off x="6959600" y="2801482"/>
            <a:ext cx="3302000" cy="3510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C4B2A4-33FB-7CA4-FD68-BF86274C5E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75" t="4720" r="7639" b="8008"/>
          <a:stretch/>
        </p:blipFill>
        <p:spPr>
          <a:xfrm>
            <a:off x="1524000" y="2055813"/>
            <a:ext cx="4047067" cy="42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41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56BB-0EEC-2CE5-6706-7675DB35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32" y="365125"/>
            <a:ext cx="1073386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ptos ExtraBold" panose="020B0004020202020204" pitchFamily="34" charset="0"/>
              </a:rPr>
              <a:t>Re-evaluation of DSWG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B48EF-60E0-190B-18CC-4176E3DA1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257"/>
            <a:ext cx="10515600" cy="3960705"/>
          </a:xfrm>
        </p:spPr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#4 – Require a Specific License (SL) for all Category 3 sources.  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#7 – Robust financial assurance requirements for Cat 1 – 3 sources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#9 – Annual source fee to encourage disposal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#10 – Storage time limit for unused Cat 1 – 3 sources</a:t>
            </a:r>
          </a:p>
          <a:p>
            <a:pPr>
              <a:spcBef>
                <a:spcPts val="0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#12 – Require manufacturers/suppliers to dispose of sources that have 	  no recycle or reuse value on an annual basis. 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#23 – Continue to fund NNSA activities for the collection of orphaned 	   and abandoned sources that don’t have a disposal pathway </a:t>
            </a:r>
          </a:p>
          <a:p>
            <a:pPr>
              <a:spcBef>
                <a:spcPts val="0"/>
              </a:spcBef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E283F-860A-DC67-22E9-F12E6B4C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31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B15FE96-9CEA-49C5-9FD5-E1AC2004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Additional Information:</a:t>
            </a:r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2DEC2A-459F-4CBB-A76F-D51C8F312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3" b="72847"/>
          <a:stretch/>
        </p:blipFill>
        <p:spPr>
          <a:xfrm>
            <a:off x="908670" y="2395523"/>
            <a:ext cx="4830762" cy="29305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CA62C-994B-4547-8F8C-45A38BE6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5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BEA53E-DBF0-49AD-9810-9B946E3D1EE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0" b="73064"/>
          <a:stretch/>
        </p:blipFill>
        <p:spPr>
          <a:xfrm>
            <a:off x="6452568" y="2419349"/>
            <a:ext cx="4830762" cy="2906713"/>
          </a:xfrm>
        </p:spPr>
      </p:pic>
    </p:spTree>
    <p:extLst>
      <p:ext uri="{BB962C8B-B14F-4D97-AF65-F5344CB8AC3E}">
        <p14:creationId xmlns:p14="http://schemas.microsoft.com/office/powerpoint/2010/main" val="177140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96D5-FFB0-4E7B-8DFE-0777DF57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Disused Sources Working Group Origin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1C40A-7962-4C6C-BC4A-E5F641391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DSWG formed in 2011 at the request of the NNSA/GTRI to address the problem of disused radioactive sealed sources</a:t>
            </a:r>
          </a:p>
          <a:p>
            <a:pPr lvl="1"/>
            <a:r>
              <a:rPr lang="en-US" dirty="0"/>
              <a:t>Approximately 2 million sealed sources in use</a:t>
            </a:r>
          </a:p>
          <a:p>
            <a:pPr lvl="1"/>
            <a:r>
              <a:rPr lang="en-US" dirty="0"/>
              <a:t>Tens of thousands disused sources with no exact knowledge of number, activity, and storage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0CCD2-8D39-4FC5-A22D-6C342DB1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8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5639-FD61-4B74-AF97-7F5054634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Disused Source Problem Contributing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355CC-DF52-4593-93DC-164E1AC40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Life-cycle costs for managing and disposing of sources not internalized</a:t>
            </a:r>
          </a:p>
          <a:p>
            <a:r>
              <a:rPr lang="en-US" dirty="0"/>
              <a:t>Inconsistent view of which sources pose a security threat</a:t>
            </a:r>
          </a:p>
          <a:p>
            <a:r>
              <a:rPr lang="en-US" dirty="0"/>
              <a:t>Regulatory system inadequacies for a post-9/11 threat environment</a:t>
            </a:r>
          </a:p>
          <a:p>
            <a:r>
              <a:rPr lang="en-US" dirty="0"/>
              <a:t>No financial incentive for reuse, recycle, or disposal</a:t>
            </a:r>
          </a:p>
          <a:p>
            <a:r>
              <a:rPr lang="en-US" dirty="0"/>
              <a:t>Opportunities for recycling and reusing sources are underutilized</a:t>
            </a:r>
          </a:p>
          <a:p>
            <a:r>
              <a:rPr lang="en-US" dirty="0"/>
              <a:t>Type B shipping container availability and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C8B60-8852-4170-8483-E1D7563C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7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0974-EC2F-46B9-95E5-147443BD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DSWG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53592-9E66-4D91-BB74-B55E5C97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49CFEB89-3E99-4ACF-A8FB-33FD2B76B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67103" cy="4351338"/>
          </a:xfrm>
        </p:spPr>
        <p:txBody>
          <a:bodyPr/>
          <a:lstStyle/>
          <a:p>
            <a:r>
              <a:rPr lang="en-US" dirty="0"/>
              <a:t>Report published – March 2014</a:t>
            </a:r>
          </a:p>
          <a:p>
            <a:r>
              <a:rPr lang="en-US" dirty="0"/>
              <a:t>24 recommendations for improving the security of sealed sources</a:t>
            </a:r>
          </a:p>
          <a:p>
            <a:r>
              <a:rPr lang="en-US" dirty="0"/>
              <a:t>Several recommendations have been completed</a:t>
            </a:r>
          </a:p>
          <a:p>
            <a:r>
              <a:rPr lang="en-US" dirty="0"/>
              <a:t>Currently revising the priority of the remaining recommendations</a:t>
            </a: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FC2A0640-BA26-47A8-9A94-BDBCB1E3D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337" y="1825625"/>
            <a:ext cx="33628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9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2034-0C7D-9776-7DDF-4FC98A7A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National Source Tracking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ACBF8-FCB7-99CD-97D6-97CE1E67E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The NSTS is a secure user-friendly web-based database designed to track Category 1 and 2 radioactive sources.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Tracking spans the life cycle of the source from manufacture through shipment receipt, decay and burial.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About 1,300 licensees began reporting Cat 1 and 2 sources in January 2009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0541D-0F37-3B8C-C4DC-AE7EE4DA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8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1110D-D96C-216C-CEB5-26B32A93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National Source Tracking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47EE-0E22-ED4C-E296-47B74184B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In 2008, NRC proposed to add Cat 3 sources to NSTS. Failed on a 2-2 Commission vote.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DSWG’s 2014 report recommended adding Cat 3 sources to the NSTS.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 Neue"/>
              </a:rPr>
              <a:t>#5 –The NRC should expand the NSTS to track Category 3 sources.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Response received from Agreement States has been the effort is not worth the return without any </a:t>
            </a:r>
            <a:r>
              <a:rPr lang="en-US">
                <a:solidFill>
                  <a:srgbClr val="333333"/>
                </a:solidFill>
                <a:latin typeface="Helvetica Neue"/>
              </a:rPr>
              <a:t>quantification of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the effort involved.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3267E-2BF3-85BB-4F98-3500A678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6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7774-1021-7DC0-B858-2C0F05B7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Pilot Study for Adding Cat 3 Sources to NSTS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6393-C127-28D8-F2FC-0CC967DCF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DSWG is seeking an Agreement State program partner to evaluate the level of effort associated with adding Cat 3 sources.</a:t>
            </a:r>
          </a:p>
          <a:p>
            <a:r>
              <a:rPr lang="en-US" dirty="0"/>
              <a:t>Revised scope of work</a:t>
            </a:r>
          </a:p>
          <a:p>
            <a:pPr lvl="1"/>
            <a:r>
              <a:rPr lang="en-US" dirty="0"/>
              <a:t>Single phase</a:t>
            </a:r>
          </a:p>
          <a:p>
            <a:pPr lvl="1"/>
            <a:r>
              <a:rPr lang="en-US" dirty="0"/>
              <a:t>Clearly articulated deliverables</a:t>
            </a:r>
          </a:p>
          <a:p>
            <a:r>
              <a:rPr lang="en-US" dirty="0"/>
              <a:t>Funding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1F153-16E0-91BD-8395-58DEDC0B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2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6B99-05CC-3E41-64D0-C18DC874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ExtraBold" panose="020B0004020202020204" pitchFamily="34" charset="0"/>
              </a:rPr>
              <a:t>Pilot Study Scope of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78D4C-972E-BED9-26ED-4C76F3235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licensees (SL &amp; GL) who possess Cat 3 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an informational campaign to educate and inform licensees of reporting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draft regulation to require reporting Cat 3 sources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54D94-8791-8A3A-B551-BF5762F1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6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4688</TotalTime>
  <Words>1128</Words>
  <Application>Microsoft Office PowerPoint</Application>
  <PresentationFormat>Widescreen</PresentationFormat>
  <Paragraphs>157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Aptos ExtraBold</vt:lpstr>
      <vt:lpstr>Arial</vt:lpstr>
      <vt:lpstr>Arial Black</vt:lpstr>
      <vt:lpstr>Calibri</vt:lpstr>
      <vt:lpstr>Helvetica Neue</vt:lpstr>
      <vt:lpstr>Times New Roman</vt:lpstr>
      <vt:lpstr>Office Theme</vt:lpstr>
      <vt:lpstr>Overview of the LLW Forum’s  Disused Sources Working Group   Michael Klebe April 11, 2025</vt:lpstr>
      <vt:lpstr>DSWG Current Membership</vt:lpstr>
      <vt:lpstr>Disused Sources Working Group Origin</vt:lpstr>
      <vt:lpstr>Disused Source Problem Contributing Factors </vt:lpstr>
      <vt:lpstr>DSWG Report</vt:lpstr>
      <vt:lpstr>National Source Tracking System</vt:lpstr>
      <vt:lpstr>National Source Tracking System</vt:lpstr>
      <vt:lpstr>Pilot Study for Adding Cat 3 Sources to NSTS</vt:lpstr>
      <vt:lpstr>Pilot Study Scope of Work </vt:lpstr>
      <vt:lpstr>Pilot Study Deliverables – Task 1</vt:lpstr>
      <vt:lpstr>Pilot Study Deliverables – Task 2</vt:lpstr>
      <vt:lpstr>Pilot Study Deliverables – Task 3</vt:lpstr>
      <vt:lpstr>Agreement State Partner</vt:lpstr>
      <vt:lpstr>NRC Rulemakings</vt:lpstr>
      <vt:lpstr>Integrated Low-Level Radioactive Waste Disposal</vt:lpstr>
      <vt:lpstr>Decommissioning Financial Assurance for Sealed and Unsealed Radioactive Materials</vt:lpstr>
      <vt:lpstr>Financial Assurance Requirements for Category 1 and 2 Byproduct Material Sealed Sources</vt:lpstr>
      <vt:lpstr>DSWG Resources Webpage</vt:lpstr>
      <vt:lpstr>DSWG Resources Webpage</vt:lpstr>
      <vt:lpstr>DSWG Resources Webpage</vt:lpstr>
      <vt:lpstr>Re-evaluation of DSWG recommendations</vt:lpstr>
      <vt:lpstr>Additional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Cecilia Snyder</dc:creator>
  <cp:lastModifiedBy>Michael Klebe</cp:lastModifiedBy>
  <cp:revision>53</cp:revision>
  <dcterms:created xsi:type="dcterms:W3CDTF">2016-01-17T00:04:51Z</dcterms:created>
  <dcterms:modified xsi:type="dcterms:W3CDTF">2025-04-04T00:37:38Z</dcterms:modified>
</cp:coreProperties>
</file>