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sldIdLst>
    <p:sldId id="286" r:id="rId2"/>
    <p:sldId id="264" r:id="rId3"/>
    <p:sldId id="291" r:id="rId4"/>
    <p:sldId id="292" r:id="rId5"/>
    <p:sldId id="279" r:id="rId6"/>
    <p:sldId id="293" r:id="rId7"/>
    <p:sldId id="294" r:id="rId8"/>
    <p:sldId id="295" r:id="rId9"/>
    <p:sldId id="296" r:id="rId10"/>
    <p:sldId id="297" r:id="rId11"/>
    <p:sldId id="298" r:id="rId12"/>
    <p:sldId id="283"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44755F-6EDC-443B-95AF-73DC22687248}" v="789" dt="2025-03-25T21:08:21.0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p:scale>
          <a:sx n="65" d="100"/>
          <a:sy n="65" d="100"/>
        </p:scale>
        <p:origin x="1358"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Christian" userId="7fd7dd69d82ecc60" providerId="LiveId" clId="{19F4E94E-8F16-4AD5-B228-5B8B7CECC49E}"/>
    <pc:docChg chg="modSld">
      <pc:chgData name="Brian Christian" userId="7fd7dd69d82ecc60" providerId="LiveId" clId="{19F4E94E-8F16-4AD5-B228-5B8B7CECC49E}" dt="2025-03-26T12:54:23.757" v="77" actId="20577"/>
      <pc:docMkLst>
        <pc:docMk/>
      </pc:docMkLst>
      <pc:sldChg chg="modSp mod">
        <pc:chgData name="Brian Christian" userId="7fd7dd69d82ecc60" providerId="LiveId" clId="{19F4E94E-8F16-4AD5-B228-5B8B7CECC49E}" dt="2025-03-26T12:54:23.757" v="77" actId="20577"/>
        <pc:sldMkLst>
          <pc:docMk/>
          <pc:sldMk cId="114883087" sldId="283"/>
        </pc:sldMkLst>
        <pc:spChg chg="mod">
          <ac:chgData name="Brian Christian" userId="7fd7dd69d82ecc60" providerId="LiveId" clId="{19F4E94E-8F16-4AD5-B228-5B8B7CECC49E}" dt="2025-03-26T12:54:23.757" v="77" actId="20577"/>
          <ac:spMkLst>
            <pc:docMk/>
            <pc:sldMk cId="114883087" sldId="283"/>
            <ac:spMk id="4" creationId="{DFA38444-CF4C-453A-8782-087B079A0231}"/>
          </ac:spMkLst>
        </pc:spChg>
      </pc:sldChg>
      <pc:sldChg chg="modSp mod">
        <pc:chgData name="Brian Christian" userId="7fd7dd69d82ecc60" providerId="LiveId" clId="{19F4E94E-8F16-4AD5-B228-5B8B7CECC49E}" dt="2025-03-26T12:53:51.152" v="17" actId="5793"/>
        <pc:sldMkLst>
          <pc:docMk/>
          <pc:sldMk cId="2409085806" sldId="298"/>
        </pc:sldMkLst>
        <pc:spChg chg="mod">
          <ac:chgData name="Brian Christian" userId="7fd7dd69d82ecc60" providerId="LiveId" clId="{19F4E94E-8F16-4AD5-B228-5B8B7CECC49E}" dt="2025-03-26T12:53:51.152" v="17" actId="5793"/>
          <ac:spMkLst>
            <pc:docMk/>
            <pc:sldMk cId="2409085806" sldId="298"/>
            <ac:spMk id="3" creationId="{D9918942-09E2-9469-8399-85B939EC3994}"/>
          </ac:spMkLst>
        </pc:spChg>
      </pc:sldChg>
    </pc:docChg>
  </pc:docChgLst>
  <pc:docChgLst>
    <pc:chgData name="Brian Christian" userId="7fd7dd69d82ecc60" providerId="LiveId" clId="{CC44755F-6EDC-443B-95AF-73DC22687248}"/>
    <pc:docChg chg="undo custSel addSld delSld modSld sldOrd">
      <pc:chgData name="Brian Christian" userId="7fd7dd69d82ecc60" providerId="LiveId" clId="{CC44755F-6EDC-443B-95AF-73DC22687248}" dt="2025-03-31T14:48:17.968" v="6314" actId="207"/>
      <pc:docMkLst>
        <pc:docMk/>
      </pc:docMkLst>
      <pc:sldChg chg="modSp mod">
        <pc:chgData name="Brian Christian" userId="7fd7dd69d82ecc60" providerId="LiveId" clId="{CC44755F-6EDC-443B-95AF-73DC22687248}" dt="2025-03-25T20:18:39.021" v="2174" actId="20577"/>
        <pc:sldMkLst>
          <pc:docMk/>
          <pc:sldMk cId="703028150" sldId="264"/>
        </pc:sldMkLst>
        <pc:spChg chg="mod">
          <ac:chgData name="Brian Christian" userId="7fd7dd69d82ecc60" providerId="LiveId" clId="{CC44755F-6EDC-443B-95AF-73DC22687248}" dt="2025-03-25T20:14:50.774" v="1956" actId="1076"/>
          <ac:spMkLst>
            <pc:docMk/>
            <pc:sldMk cId="703028150" sldId="264"/>
            <ac:spMk id="4" creationId="{6F80CC40-27F8-4A80-812B-5F9E94192ACB}"/>
          </ac:spMkLst>
        </pc:spChg>
        <pc:spChg chg="mod">
          <ac:chgData name="Brian Christian" userId="7fd7dd69d82ecc60" providerId="LiveId" clId="{CC44755F-6EDC-443B-95AF-73DC22687248}" dt="2025-03-25T20:18:39.021" v="2174" actId="20577"/>
          <ac:spMkLst>
            <pc:docMk/>
            <pc:sldMk cId="703028150" sldId="264"/>
            <ac:spMk id="6" creationId="{66EF5E4E-8E8E-4D11-BD1A-BBDE968C1E6A}"/>
          </ac:spMkLst>
        </pc:spChg>
      </pc:sldChg>
      <pc:sldChg chg="del">
        <pc:chgData name="Brian Christian" userId="7fd7dd69d82ecc60" providerId="LiveId" clId="{CC44755F-6EDC-443B-95AF-73DC22687248}" dt="2025-03-25T20:18:51.529" v="2175" actId="47"/>
        <pc:sldMkLst>
          <pc:docMk/>
          <pc:sldMk cId="3492970017" sldId="265"/>
        </pc:sldMkLst>
      </pc:sldChg>
      <pc:sldChg chg="addSp delSp modSp mod setBg setClrOvrMap">
        <pc:chgData name="Brian Christian" userId="7fd7dd69d82ecc60" providerId="LiveId" clId="{CC44755F-6EDC-443B-95AF-73DC22687248}" dt="2025-03-25T20:11:22.117" v="1690" actId="1076"/>
        <pc:sldMkLst>
          <pc:docMk/>
          <pc:sldMk cId="769541447" sldId="279"/>
        </pc:sldMkLst>
        <pc:spChg chg="mod">
          <ac:chgData name="Brian Christian" userId="7fd7dd69d82ecc60" providerId="LiveId" clId="{CC44755F-6EDC-443B-95AF-73DC22687248}" dt="2025-03-25T19:55:57.178" v="1652" actId="14100"/>
          <ac:spMkLst>
            <pc:docMk/>
            <pc:sldMk cId="769541447" sldId="279"/>
            <ac:spMk id="2" creationId="{E5C694B7-7AAC-4993-91EB-2E1E4A45AC39}"/>
          </ac:spMkLst>
        </pc:spChg>
        <pc:spChg chg="add">
          <ac:chgData name="Brian Christian" userId="7fd7dd69d82ecc60" providerId="LiveId" clId="{CC44755F-6EDC-443B-95AF-73DC22687248}" dt="2025-03-25T19:55:45.070" v="1650" actId="26606"/>
          <ac:spMkLst>
            <pc:docMk/>
            <pc:sldMk cId="769541447" sldId="279"/>
            <ac:spMk id="42" creationId="{B86EAD8C-E6F5-45BA-86CF-3EED09D84756}"/>
          </ac:spMkLst>
        </pc:spChg>
        <pc:graphicFrameChg chg="mod ord modGraphic">
          <ac:chgData name="Brian Christian" userId="7fd7dd69d82ecc60" providerId="LiveId" clId="{CC44755F-6EDC-443B-95AF-73DC22687248}" dt="2025-03-25T20:11:22.117" v="1690" actId="1076"/>
          <ac:graphicFrameMkLst>
            <pc:docMk/>
            <pc:sldMk cId="769541447" sldId="279"/>
            <ac:graphicFrameMk id="6" creationId="{E9CE3E4A-FBDA-43D6-9D20-99367EA8A2BC}"/>
          </ac:graphicFrameMkLst>
        </pc:graphicFrameChg>
        <pc:picChg chg="add mod">
          <ac:chgData name="Brian Christian" userId="7fd7dd69d82ecc60" providerId="LiveId" clId="{CC44755F-6EDC-443B-95AF-73DC22687248}" dt="2025-03-25T19:55:45.070" v="1650" actId="26606"/>
          <ac:picMkLst>
            <pc:docMk/>
            <pc:sldMk cId="769541447" sldId="279"/>
            <ac:picMk id="4" creationId="{3EFC0EF5-6CA5-0525-1354-BFFC0483470F}"/>
          </ac:picMkLst>
        </pc:picChg>
      </pc:sldChg>
      <pc:sldChg chg="del">
        <pc:chgData name="Brian Christian" userId="7fd7dd69d82ecc60" providerId="LiveId" clId="{CC44755F-6EDC-443B-95AF-73DC22687248}" dt="2025-03-25T19:42:53.556" v="870" actId="47"/>
        <pc:sldMkLst>
          <pc:docMk/>
          <pc:sldMk cId="2239852854" sldId="280"/>
        </pc:sldMkLst>
      </pc:sldChg>
      <pc:sldChg chg="modSp mod">
        <pc:chgData name="Brian Christian" userId="7fd7dd69d82ecc60" providerId="LiveId" clId="{CC44755F-6EDC-443B-95AF-73DC22687248}" dt="2025-03-31T14:48:17.968" v="6314" actId="207"/>
        <pc:sldMkLst>
          <pc:docMk/>
          <pc:sldMk cId="114883087" sldId="283"/>
        </pc:sldMkLst>
        <pc:spChg chg="mod">
          <ac:chgData name="Brian Christian" userId="7fd7dd69d82ecc60" providerId="LiveId" clId="{CC44755F-6EDC-443B-95AF-73DC22687248}" dt="2025-03-31T14:48:17.968" v="6314" actId="207"/>
          <ac:spMkLst>
            <pc:docMk/>
            <pc:sldMk cId="114883087" sldId="283"/>
            <ac:spMk id="3" creationId="{70BD45F5-D9E8-4A02-9AED-75B97C19D1B6}"/>
          </ac:spMkLst>
        </pc:spChg>
        <pc:spChg chg="mod">
          <ac:chgData name="Brian Christian" userId="7fd7dd69d82ecc60" providerId="LiveId" clId="{CC44755F-6EDC-443B-95AF-73DC22687248}" dt="2025-03-31T14:48:08.465" v="6313" actId="1076"/>
          <ac:spMkLst>
            <pc:docMk/>
            <pc:sldMk cId="114883087" sldId="283"/>
            <ac:spMk id="4" creationId="{DFA38444-CF4C-453A-8782-087B079A0231}"/>
          </ac:spMkLst>
        </pc:spChg>
      </pc:sldChg>
      <pc:sldChg chg="modSp mod">
        <pc:chgData name="Brian Christian" userId="7fd7dd69d82ecc60" providerId="LiveId" clId="{CC44755F-6EDC-443B-95AF-73DC22687248}" dt="2025-03-31T14:30:01.917" v="5236" actId="20577"/>
        <pc:sldMkLst>
          <pc:docMk/>
          <pc:sldMk cId="1185029736" sldId="286"/>
        </pc:sldMkLst>
        <pc:spChg chg="mod">
          <ac:chgData name="Brian Christian" userId="7fd7dd69d82ecc60" providerId="LiveId" clId="{CC44755F-6EDC-443B-95AF-73DC22687248}" dt="2025-03-31T14:30:01.917" v="5236" actId="20577"/>
          <ac:spMkLst>
            <pc:docMk/>
            <pc:sldMk cId="1185029736" sldId="286"/>
            <ac:spMk id="3" creationId="{DD4D178E-22F8-4D1E-A8AF-169AFC59BDC1}"/>
          </ac:spMkLst>
        </pc:spChg>
      </pc:sldChg>
      <pc:sldChg chg="del">
        <pc:chgData name="Brian Christian" userId="7fd7dd69d82ecc60" providerId="LiveId" clId="{CC44755F-6EDC-443B-95AF-73DC22687248}" dt="2025-03-25T19:42:55.121" v="871" actId="47"/>
        <pc:sldMkLst>
          <pc:docMk/>
          <pc:sldMk cId="2423986519" sldId="287"/>
        </pc:sldMkLst>
      </pc:sldChg>
      <pc:sldChg chg="del">
        <pc:chgData name="Brian Christian" userId="7fd7dd69d82ecc60" providerId="LiveId" clId="{CC44755F-6EDC-443B-95AF-73DC22687248}" dt="2025-03-25T19:42:56.958" v="872" actId="47"/>
        <pc:sldMkLst>
          <pc:docMk/>
          <pc:sldMk cId="1415461514" sldId="288"/>
        </pc:sldMkLst>
      </pc:sldChg>
      <pc:sldChg chg="del">
        <pc:chgData name="Brian Christian" userId="7fd7dd69d82ecc60" providerId="LiveId" clId="{CC44755F-6EDC-443B-95AF-73DC22687248}" dt="2025-03-25T19:42:59.183" v="873" actId="47"/>
        <pc:sldMkLst>
          <pc:docMk/>
          <pc:sldMk cId="1120773025" sldId="289"/>
        </pc:sldMkLst>
      </pc:sldChg>
      <pc:sldChg chg="del">
        <pc:chgData name="Brian Christian" userId="7fd7dd69d82ecc60" providerId="LiveId" clId="{CC44755F-6EDC-443B-95AF-73DC22687248}" dt="2025-03-25T19:43:10.859" v="876" actId="47"/>
        <pc:sldMkLst>
          <pc:docMk/>
          <pc:sldMk cId="2912453861" sldId="290"/>
        </pc:sldMkLst>
      </pc:sldChg>
      <pc:sldChg chg="addSp delSp modSp mod setBg">
        <pc:chgData name="Brian Christian" userId="7fd7dd69d82ecc60" providerId="LiveId" clId="{CC44755F-6EDC-443B-95AF-73DC22687248}" dt="2025-03-25T19:35:23.038" v="30" actId="1076"/>
        <pc:sldMkLst>
          <pc:docMk/>
          <pc:sldMk cId="2693558646" sldId="291"/>
        </pc:sldMkLst>
        <pc:spChg chg="mod">
          <ac:chgData name="Brian Christian" userId="7fd7dd69d82ecc60" providerId="LiveId" clId="{CC44755F-6EDC-443B-95AF-73DC22687248}" dt="2025-03-25T19:35:23.038" v="30" actId="1076"/>
          <ac:spMkLst>
            <pc:docMk/>
            <pc:sldMk cId="2693558646" sldId="291"/>
            <ac:spMk id="2" creationId="{06368718-0C99-3013-7FA0-243406542AEB}"/>
          </ac:spMkLst>
        </pc:spChg>
        <pc:spChg chg="add">
          <ac:chgData name="Brian Christian" userId="7fd7dd69d82ecc60" providerId="LiveId" clId="{CC44755F-6EDC-443B-95AF-73DC22687248}" dt="2025-03-25T19:34:46.502" v="24" actId="26606"/>
          <ac:spMkLst>
            <pc:docMk/>
            <pc:sldMk cId="2693558646" sldId="291"/>
            <ac:spMk id="19" creationId="{74E4178E-1E41-4E39-8171-5EEC297F4207}"/>
          </ac:spMkLst>
        </pc:spChg>
        <pc:spChg chg="add">
          <ac:chgData name="Brian Christian" userId="7fd7dd69d82ecc60" providerId="LiveId" clId="{CC44755F-6EDC-443B-95AF-73DC22687248}" dt="2025-03-25T19:34:46.502" v="24" actId="26606"/>
          <ac:spMkLst>
            <pc:docMk/>
            <pc:sldMk cId="2693558646" sldId="291"/>
            <ac:spMk id="25" creationId="{0421F718-8F86-42C4-86D6-42E6DB59749D}"/>
          </ac:spMkLst>
        </pc:spChg>
        <pc:picChg chg="mod ord">
          <ac:chgData name="Brian Christian" userId="7fd7dd69d82ecc60" providerId="LiveId" clId="{CC44755F-6EDC-443B-95AF-73DC22687248}" dt="2025-03-25T19:34:46.502" v="24" actId="26606"/>
          <ac:picMkLst>
            <pc:docMk/>
            <pc:sldMk cId="2693558646" sldId="291"/>
            <ac:picMk id="5" creationId="{AD163659-7BCF-24E5-43DE-3FD18C4744FE}"/>
          </ac:picMkLst>
        </pc:picChg>
        <pc:picChg chg="add mod">
          <ac:chgData name="Brian Christian" userId="7fd7dd69d82ecc60" providerId="LiveId" clId="{CC44755F-6EDC-443B-95AF-73DC22687248}" dt="2025-03-25T19:34:46.502" v="24" actId="26606"/>
          <ac:picMkLst>
            <pc:docMk/>
            <pc:sldMk cId="2693558646" sldId="291"/>
            <ac:picMk id="6" creationId="{7EA0C597-D352-F963-D42D-4CB2EC901B67}"/>
          </ac:picMkLst>
        </pc:picChg>
        <pc:picChg chg="add">
          <ac:chgData name="Brian Christian" userId="7fd7dd69d82ecc60" providerId="LiveId" clId="{CC44755F-6EDC-443B-95AF-73DC22687248}" dt="2025-03-25T19:34:46.502" v="24" actId="26606"/>
          <ac:picMkLst>
            <pc:docMk/>
            <pc:sldMk cId="2693558646" sldId="291"/>
            <ac:picMk id="15" creationId="{B92096A1-6AC3-46FB-979A-18F4AE8B9483}"/>
          </ac:picMkLst>
        </pc:picChg>
        <pc:picChg chg="add">
          <ac:chgData name="Brian Christian" userId="7fd7dd69d82ecc60" providerId="LiveId" clId="{CC44755F-6EDC-443B-95AF-73DC22687248}" dt="2025-03-25T19:34:46.502" v="24" actId="26606"/>
          <ac:picMkLst>
            <pc:docMk/>
            <pc:sldMk cId="2693558646" sldId="291"/>
            <ac:picMk id="17" creationId="{F728CD29-58B3-4F21-B30F-28798953D702}"/>
          </ac:picMkLst>
        </pc:picChg>
        <pc:picChg chg="add">
          <ac:chgData name="Brian Christian" userId="7fd7dd69d82ecc60" providerId="LiveId" clId="{CC44755F-6EDC-443B-95AF-73DC22687248}" dt="2025-03-25T19:34:46.502" v="24" actId="26606"/>
          <ac:picMkLst>
            <pc:docMk/>
            <pc:sldMk cId="2693558646" sldId="291"/>
            <ac:picMk id="21" creationId="{5ED4CF93-A4AC-4FA3-BE1C-E27B351DF730}"/>
          </ac:picMkLst>
        </pc:picChg>
        <pc:picChg chg="add">
          <ac:chgData name="Brian Christian" userId="7fd7dd69d82ecc60" providerId="LiveId" clId="{CC44755F-6EDC-443B-95AF-73DC22687248}" dt="2025-03-25T19:34:46.502" v="24" actId="26606"/>
          <ac:picMkLst>
            <pc:docMk/>
            <pc:sldMk cId="2693558646" sldId="291"/>
            <ac:picMk id="23" creationId="{4150C84B-F28C-46CF-A2DB-070F52404442}"/>
          </ac:picMkLst>
        </pc:picChg>
      </pc:sldChg>
      <pc:sldChg chg="addSp modSp new mod ord setBg">
        <pc:chgData name="Brian Christian" userId="7fd7dd69d82ecc60" providerId="LiveId" clId="{CC44755F-6EDC-443B-95AF-73DC22687248}" dt="2025-03-25T21:12:19.087" v="5232" actId="1076"/>
        <pc:sldMkLst>
          <pc:docMk/>
          <pc:sldMk cId="2307622199" sldId="292"/>
        </pc:sldMkLst>
        <pc:spChg chg="mod">
          <ac:chgData name="Brian Christian" userId="7fd7dd69d82ecc60" providerId="LiveId" clId="{CC44755F-6EDC-443B-95AF-73DC22687248}" dt="2025-03-25T21:12:13.136" v="5231" actId="1076"/>
          <ac:spMkLst>
            <pc:docMk/>
            <pc:sldMk cId="2307622199" sldId="292"/>
            <ac:spMk id="2" creationId="{C8EB2419-68DD-E6F7-311A-48B4E435FD3A}"/>
          </ac:spMkLst>
        </pc:spChg>
        <pc:spChg chg="mod ord">
          <ac:chgData name="Brian Christian" userId="7fd7dd69d82ecc60" providerId="LiveId" clId="{CC44755F-6EDC-443B-95AF-73DC22687248}" dt="2025-03-25T21:12:19.087" v="5232" actId="1076"/>
          <ac:spMkLst>
            <pc:docMk/>
            <pc:sldMk cId="2307622199" sldId="292"/>
            <ac:spMk id="3" creationId="{27986B58-913F-CED2-01A4-FE619F201D9D}"/>
          </ac:spMkLst>
        </pc:spChg>
        <pc:spChg chg="add">
          <ac:chgData name="Brian Christian" userId="7fd7dd69d82ecc60" providerId="LiveId" clId="{CC44755F-6EDC-443B-95AF-73DC22687248}" dt="2025-03-25T19:57:31.991" v="1657" actId="26606"/>
          <ac:spMkLst>
            <pc:docMk/>
            <pc:sldMk cId="2307622199" sldId="292"/>
            <ac:spMk id="10" creationId="{73DC589F-62C7-410C-B96C-0F6243A471E2}"/>
          </ac:spMkLst>
        </pc:spChg>
        <pc:picChg chg="add mod">
          <ac:chgData name="Brian Christian" userId="7fd7dd69d82ecc60" providerId="LiveId" clId="{CC44755F-6EDC-443B-95AF-73DC22687248}" dt="2025-03-25T19:57:31.991" v="1657" actId="26606"/>
          <ac:picMkLst>
            <pc:docMk/>
            <pc:sldMk cId="2307622199" sldId="292"/>
            <ac:picMk id="5" creationId="{95A25370-C340-3624-6C0E-71B13638F5AC}"/>
          </ac:picMkLst>
        </pc:picChg>
      </pc:sldChg>
      <pc:sldChg chg="del">
        <pc:chgData name="Brian Christian" userId="7fd7dd69d82ecc60" providerId="LiveId" clId="{CC44755F-6EDC-443B-95AF-73DC22687248}" dt="2025-03-25T19:43:01.008" v="874" actId="47"/>
        <pc:sldMkLst>
          <pc:docMk/>
          <pc:sldMk cId="3799602736" sldId="292"/>
        </pc:sldMkLst>
      </pc:sldChg>
      <pc:sldChg chg="modSp new mod">
        <pc:chgData name="Brian Christian" userId="7fd7dd69d82ecc60" providerId="LiveId" clId="{CC44755F-6EDC-443B-95AF-73DC22687248}" dt="2025-03-31T14:45:13.239" v="6284" actId="1076"/>
        <pc:sldMkLst>
          <pc:docMk/>
          <pc:sldMk cId="147414954" sldId="293"/>
        </pc:sldMkLst>
        <pc:spChg chg="mod">
          <ac:chgData name="Brian Christian" userId="7fd7dd69d82ecc60" providerId="LiveId" clId="{CC44755F-6EDC-443B-95AF-73DC22687248}" dt="2025-03-31T14:43:17.611" v="6062" actId="1076"/>
          <ac:spMkLst>
            <pc:docMk/>
            <pc:sldMk cId="147414954" sldId="293"/>
            <ac:spMk id="2" creationId="{FE5CC0E4-13FC-4DD5-65E6-7204EB85B031}"/>
          </ac:spMkLst>
        </pc:spChg>
        <pc:spChg chg="mod">
          <ac:chgData name="Brian Christian" userId="7fd7dd69d82ecc60" providerId="LiveId" clId="{CC44755F-6EDC-443B-95AF-73DC22687248}" dt="2025-03-31T14:45:13.239" v="6284" actId="1076"/>
          <ac:spMkLst>
            <pc:docMk/>
            <pc:sldMk cId="147414954" sldId="293"/>
            <ac:spMk id="3" creationId="{ED978091-B962-3600-C7E0-701C4BFB7B12}"/>
          </ac:spMkLst>
        </pc:spChg>
      </pc:sldChg>
      <pc:sldChg chg="del">
        <pc:chgData name="Brian Christian" userId="7fd7dd69d82ecc60" providerId="LiveId" clId="{CC44755F-6EDC-443B-95AF-73DC22687248}" dt="2025-03-25T19:43:02.134" v="875" actId="47"/>
        <pc:sldMkLst>
          <pc:docMk/>
          <pc:sldMk cId="1062232780" sldId="293"/>
        </pc:sldMkLst>
      </pc:sldChg>
      <pc:sldChg chg="modSp new mod">
        <pc:chgData name="Brian Christian" userId="7fd7dd69d82ecc60" providerId="LiveId" clId="{CC44755F-6EDC-443B-95AF-73DC22687248}" dt="2025-03-31T14:47:20.136" v="6311" actId="207"/>
        <pc:sldMkLst>
          <pc:docMk/>
          <pc:sldMk cId="3134298216" sldId="294"/>
        </pc:sldMkLst>
        <pc:spChg chg="mod">
          <ac:chgData name="Brian Christian" userId="7fd7dd69d82ecc60" providerId="LiveId" clId="{CC44755F-6EDC-443B-95AF-73DC22687248}" dt="2025-03-31T14:46:05.905" v="6286" actId="1076"/>
          <ac:spMkLst>
            <pc:docMk/>
            <pc:sldMk cId="3134298216" sldId="294"/>
            <ac:spMk id="2" creationId="{DC071B1A-224B-3D38-E466-3E2952619FAB}"/>
          </ac:spMkLst>
        </pc:spChg>
        <pc:spChg chg="mod">
          <ac:chgData name="Brian Christian" userId="7fd7dd69d82ecc60" providerId="LiveId" clId="{CC44755F-6EDC-443B-95AF-73DC22687248}" dt="2025-03-31T14:47:20.136" v="6311" actId="207"/>
          <ac:spMkLst>
            <pc:docMk/>
            <pc:sldMk cId="3134298216" sldId="294"/>
            <ac:spMk id="3" creationId="{BD87E194-7C18-8EE7-222B-FBD9A5416551}"/>
          </ac:spMkLst>
        </pc:spChg>
      </pc:sldChg>
      <pc:sldChg chg="modSp new mod">
        <pc:chgData name="Brian Christian" userId="7fd7dd69d82ecc60" providerId="LiveId" clId="{CC44755F-6EDC-443B-95AF-73DC22687248}" dt="2025-03-31T14:47:38.179" v="6312" actId="1076"/>
        <pc:sldMkLst>
          <pc:docMk/>
          <pc:sldMk cId="868102657" sldId="295"/>
        </pc:sldMkLst>
        <pc:spChg chg="mod">
          <ac:chgData name="Brian Christian" userId="7fd7dd69d82ecc60" providerId="LiveId" clId="{CC44755F-6EDC-443B-95AF-73DC22687248}" dt="2025-03-31T14:47:38.179" v="6312" actId="1076"/>
          <ac:spMkLst>
            <pc:docMk/>
            <pc:sldMk cId="868102657" sldId="295"/>
            <ac:spMk id="2" creationId="{FFC56A49-C2A9-F1D4-3455-9D21A776C0CA}"/>
          </ac:spMkLst>
        </pc:spChg>
        <pc:spChg chg="mod">
          <ac:chgData name="Brian Christian" userId="7fd7dd69d82ecc60" providerId="LiveId" clId="{CC44755F-6EDC-443B-95AF-73DC22687248}" dt="2025-03-25T21:11:15.008" v="5180" actId="20577"/>
          <ac:spMkLst>
            <pc:docMk/>
            <pc:sldMk cId="868102657" sldId="295"/>
            <ac:spMk id="3" creationId="{6A97D18C-EA07-D214-D233-1F5AEABC5821}"/>
          </ac:spMkLst>
        </pc:spChg>
      </pc:sldChg>
      <pc:sldChg chg="modSp new mod">
        <pc:chgData name="Brian Christian" userId="7fd7dd69d82ecc60" providerId="LiveId" clId="{CC44755F-6EDC-443B-95AF-73DC22687248}" dt="2025-03-25T20:47:43.059" v="4382" actId="1076"/>
        <pc:sldMkLst>
          <pc:docMk/>
          <pc:sldMk cId="1368932229" sldId="296"/>
        </pc:sldMkLst>
        <pc:spChg chg="mod">
          <ac:chgData name="Brian Christian" userId="7fd7dd69d82ecc60" providerId="LiveId" clId="{CC44755F-6EDC-443B-95AF-73DC22687248}" dt="2025-03-25T20:45:39.619" v="4195" actId="20577"/>
          <ac:spMkLst>
            <pc:docMk/>
            <pc:sldMk cId="1368932229" sldId="296"/>
            <ac:spMk id="2" creationId="{65487B21-26C0-88DE-3D33-E98F72DFC69C}"/>
          </ac:spMkLst>
        </pc:spChg>
        <pc:spChg chg="mod">
          <ac:chgData name="Brian Christian" userId="7fd7dd69d82ecc60" providerId="LiveId" clId="{CC44755F-6EDC-443B-95AF-73DC22687248}" dt="2025-03-25T20:47:43.059" v="4382" actId="1076"/>
          <ac:spMkLst>
            <pc:docMk/>
            <pc:sldMk cId="1368932229" sldId="296"/>
            <ac:spMk id="3" creationId="{B50E0602-605A-9122-4372-BF3C552564D3}"/>
          </ac:spMkLst>
        </pc:spChg>
      </pc:sldChg>
      <pc:sldChg chg="modSp new mod">
        <pc:chgData name="Brian Christian" userId="7fd7dd69d82ecc60" providerId="LiveId" clId="{CC44755F-6EDC-443B-95AF-73DC22687248}" dt="2025-03-25T20:57:49.456" v="4830" actId="1076"/>
        <pc:sldMkLst>
          <pc:docMk/>
          <pc:sldMk cId="4171686129" sldId="297"/>
        </pc:sldMkLst>
        <pc:spChg chg="mod">
          <ac:chgData name="Brian Christian" userId="7fd7dd69d82ecc60" providerId="LiveId" clId="{CC44755F-6EDC-443B-95AF-73DC22687248}" dt="2025-03-25T20:48:21.184" v="4414" actId="113"/>
          <ac:spMkLst>
            <pc:docMk/>
            <pc:sldMk cId="4171686129" sldId="297"/>
            <ac:spMk id="2" creationId="{4D318980-35EF-C55A-112D-5E3407232B29}"/>
          </ac:spMkLst>
        </pc:spChg>
        <pc:spChg chg="mod">
          <ac:chgData name="Brian Christian" userId="7fd7dd69d82ecc60" providerId="LiveId" clId="{CC44755F-6EDC-443B-95AF-73DC22687248}" dt="2025-03-25T20:57:49.456" v="4830" actId="1076"/>
          <ac:spMkLst>
            <pc:docMk/>
            <pc:sldMk cId="4171686129" sldId="297"/>
            <ac:spMk id="3" creationId="{58D2BC82-7D73-EC64-A18E-43B063A98B56}"/>
          </ac:spMkLst>
        </pc:spChg>
      </pc:sldChg>
      <pc:sldChg chg="addSp modSp new mod setBg">
        <pc:chgData name="Brian Christian" userId="7fd7dd69d82ecc60" providerId="LiveId" clId="{CC44755F-6EDC-443B-95AF-73DC22687248}" dt="2025-03-25T21:09:00.196" v="5089" actId="1076"/>
        <pc:sldMkLst>
          <pc:docMk/>
          <pc:sldMk cId="2409085806" sldId="298"/>
        </pc:sldMkLst>
        <pc:spChg chg="mod">
          <ac:chgData name="Brian Christian" userId="7fd7dd69d82ecc60" providerId="LiveId" clId="{CC44755F-6EDC-443B-95AF-73DC22687248}" dt="2025-03-25T21:08:33.666" v="5082" actId="26606"/>
          <ac:spMkLst>
            <pc:docMk/>
            <pc:sldMk cId="2409085806" sldId="298"/>
            <ac:spMk id="2" creationId="{5947124B-4061-4DB0-659E-EBA42CB43EE3}"/>
          </ac:spMkLst>
        </pc:spChg>
        <pc:spChg chg="mod ord">
          <ac:chgData name="Brian Christian" userId="7fd7dd69d82ecc60" providerId="LiveId" clId="{CC44755F-6EDC-443B-95AF-73DC22687248}" dt="2025-03-25T21:09:00.196" v="5089" actId="1076"/>
          <ac:spMkLst>
            <pc:docMk/>
            <pc:sldMk cId="2409085806" sldId="298"/>
            <ac:spMk id="3" creationId="{D9918942-09E2-9469-8399-85B939EC3994}"/>
          </ac:spMkLst>
        </pc:spChg>
        <pc:spChg chg="add">
          <ac:chgData name="Brian Christian" userId="7fd7dd69d82ecc60" providerId="LiveId" clId="{CC44755F-6EDC-443B-95AF-73DC22687248}" dt="2025-03-25T21:08:33.666" v="5082" actId="26606"/>
          <ac:spMkLst>
            <pc:docMk/>
            <pc:sldMk cId="2409085806" sldId="298"/>
            <ac:spMk id="12" creationId="{A994CE7E-AD98-4045-A15B-9054CF58DC8F}"/>
          </ac:spMkLst>
        </pc:spChg>
        <pc:spChg chg="add">
          <ac:chgData name="Brian Christian" userId="7fd7dd69d82ecc60" providerId="LiveId" clId="{CC44755F-6EDC-443B-95AF-73DC22687248}" dt="2025-03-25T21:08:33.666" v="5082" actId="26606"/>
          <ac:spMkLst>
            <pc:docMk/>
            <pc:sldMk cId="2409085806" sldId="298"/>
            <ac:spMk id="14" creationId="{19C1720A-5B1A-4E31-93A0-A8ACD67EE572}"/>
          </ac:spMkLst>
        </pc:spChg>
        <pc:spChg chg="add">
          <ac:chgData name="Brian Christian" userId="7fd7dd69d82ecc60" providerId="LiveId" clId="{CC44755F-6EDC-443B-95AF-73DC22687248}" dt="2025-03-25T21:08:33.666" v="5082" actId="26606"/>
          <ac:spMkLst>
            <pc:docMk/>
            <pc:sldMk cId="2409085806" sldId="298"/>
            <ac:spMk id="16" creationId="{67C5F271-EC3D-4C17-8F0A-F4F15F524D0E}"/>
          </ac:spMkLst>
        </pc:spChg>
        <pc:spChg chg="add">
          <ac:chgData name="Brian Christian" userId="7fd7dd69d82ecc60" providerId="LiveId" clId="{CC44755F-6EDC-443B-95AF-73DC22687248}" dt="2025-03-25T21:08:33.666" v="5082" actId="26606"/>
          <ac:spMkLst>
            <pc:docMk/>
            <pc:sldMk cId="2409085806" sldId="298"/>
            <ac:spMk id="18" creationId="{9F8250EE-4590-407B-B039-E8BDF27FA5C7}"/>
          </ac:spMkLst>
        </pc:spChg>
        <pc:picChg chg="add mod">
          <ac:chgData name="Brian Christian" userId="7fd7dd69d82ecc60" providerId="LiveId" clId="{CC44755F-6EDC-443B-95AF-73DC22687248}" dt="2025-03-25T21:08:33.666" v="5082" actId="26606"/>
          <ac:picMkLst>
            <pc:docMk/>
            <pc:sldMk cId="2409085806" sldId="298"/>
            <ac:picMk id="5" creationId="{DED9106E-755A-424F-2FEA-8044B5D31A28}"/>
          </ac:picMkLst>
        </pc:picChg>
        <pc:picChg chg="add mod">
          <ac:chgData name="Brian Christian" userId="7fd7dd69d82ecc60" providerId="LiveId" clId="{CC44755F-6EDC-443B-95AF-73DC22687248}" dt="2025-03-25T21:08:33.666" v="5082" actId="26606"/>
          <ac:picMkLst>
            <pc:docMk/>
            <pc:sldMk cId="2409085806" sldId="298"/>
            <ac:picMk id="7" creationId="{F6205F75-C90F-F801-311E-4A26716A150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975BF9-4A63-4A92-9CE8-76A0B7011279}"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en-US"/>
        </a:p>
      </dgm:t>
    </dgm:pt>
    <dgm:pt modelId="{22A44055-F041-4A02-8D69-4A0FC0DE02E7}">
      <dgm:prSet/>
      <dgm:spPr/>
      <dgm:t>
        <a:bodyPr/>
        <a:lstStyle/>
        <a:p>
          <a:r>
            <a:rPr lang="en-US" b="1" dirty="0">
              <a:solidFill>
                <a:schemeClr val="accent3"/>
              </a:solidFill>
            </a:rPr>
            <a:t>Meets in odd-numbered years for 140 days</a:t>
          </a:r>
        </a:p>
      </dgm:t>
    </dgm:pt>
    <dgm:pt modelId="{B3934428-4F8E-402C-B665-9D9751E51246}" type="parTrans" cxnId="{F8EBEEFE-077A-49CE-97F0-925FB6C5229A}">
      <dgm:prSet/>
      <dgm:spPr/>
      <dgm:t>
        <a:bodyPr/>
        <a:lstStyle/>
        <a:p>
          <a:endParaRPr lang="en-US"/>
        </a:p>
      </dgm:t>
    </dgm:pt>
    <dgm:pt modelId="{91B9956F-6076-4BD4-AFB7-AE95D4A3C5B2}" type="sibTrans" cxnId="{F8EBEEFE-077A-49CE-97F0-925FB6C5229A}">
      <dgm:prSet/>
      <dgm:spPr/>
      <dgm:t>
        <a:bodyPr/>
        <a:lstStyle/>
        <a:p>
          <a:endParaRPr lang="en-US"/>
        </a:p>
      </dgm:t>
    </dgm:pt>
    <dgm:pt modelId="{61DDBC9A-F051-4419-AEA6-9D72DCFCFCD0}">
      <dgm:prSet/>
      <dgm:spPr/>
      <dgm:t>
        <a:bodyPr/>
        <a:lstStyle/>
        <a:p>
          <a:r>
            <a:rPr lang="en-US" b="1" dirty="0">
              <a:solidFill>
                <a:schemeClr val="accent3"/>
              </a:solidFill>
            </a:rPr>
            <a:t>150 Representatives and 31 Senators</a:t>
          </a:r>
        </a:p>
      </dgm:t>
    </dgm:pt>
    <dgm:pt modelId="{5C66A24F-D4DD-4A20-A310-A0AEE2A5105C}" type="parTrans" cxnId="{553D0FE9-746D-4782-8CE8-7027EEE3F0B2}">
      <dgm:prSet/>
      <dgm:spPr/>
      <dgm:t>
        <a:bodyPr/>
        <a:lstStyle/>
        <a:p>
          <a:endParaRPr lang="en-US"/>
        </a:p>
      </dgm:t>
    </dgm:pt>
    <dgm:pt modelId="{9B25AEDA-68FA-47CE-A072-734C429FFF4F}" type="sibTrans" cxnId="{553D0FE9-746D-4782-8CE8-7027EEE3F0B2}">
      <dgm:prSet/>
      <dgm:spPr/>
      <dgm:t>
        <a:bodyPr/>
        <a:lstStyle/>
        <a:p>
          <a:endParaRPr lang="en-US"/>
        </a:p>
      </dgm:t>
    </dgm:pt>
    <dgm:pt modelId="{D5480829-6EA0-4402-A56E-269BFFE73EC9}">
      <dgm:prSet/>
      <dgm:spPr/>
      <dgm:t>
        <a:bodyPr/>
        <a:lstStyle/>
        <a:p>
          <a:r>
            <a:rPr lang="en-US" b="1" dirty="0">
              <a:solidFill>
                <a:schemeClr val="accent3"/>
              </a:solidFill>
            </a:rPr>
            <a:t>Roughly 10,000 bills get filed, but only about 1,300 get passed</a:t>
          </a:r>
        </a:p>
      </dgm:t>
    </dgm:pt>
    <dgm:pt modelId="{9E6A9FD7-EE73-49E5-B6DB-E70B049FB111}" type="parTrans" cxnId="{23E458C0-2403-49D1-A86C-56950694CBF2}">
      <dgm:prSet/>
      <dgm:spPr/>
      <dgm:t>
        <a:bodyPr/>
        <a:lstStyle/>
        <a:p>
          <a:endParaRPr lang="en-US"/>
        </a:p>
      </dgm:t>
    </dgm:pt>
    <dgm:pt modelId="{3264DACA-0846-4423-ADEF-04E6836C7468}" type="sibTrans" cxnId="{23E458C0-2403-49D1-A86C-56950694CBF2}">
      <dgm:prSet/>
      <dgm:spPr/>
      <dgm:t>
        <a:bodyPr/>
        <a:lstStyle/>
        <a:p>
          <a:endParaRPr lang="en-US"/>
        </a:p>
      </dgm:t>
    </dgm:pt>
    <dgm:pt modelId="{18B3C15C-50B2-4701-8E6E-AB58EEF226E7}" type="pres">
      <dgm:prSet presAssocID="{B8975BF9-4A63-4A92-9CE8-76A0B7011279}" presName="vert0" presStyleCnt="0">
        <dgm:presLayoutVars>
          <dgm:dir/>
          <dgm:animOne val="branch"/>
          <dgm:animLvl val="lvl"/>
        </dgm:presLayoutVars>
      </dgm:prSet>
      <dgm:spPr/>
    </dgm:pt>
    <dgm:pt modelId="{849689E6-69EE-4262-81E7-593781AB7CAC}" type="pres">
      <dgm:prSet presAssocID="{22A44055-F041-4A02-8D69-4A0FC0DE02E7}" presName="thickLine" presStyleLbl="alignNode1" presStyleIdx="0" presStyleCnt="3"/>
      <dgm:spPr/>
    </dgm:pt>
    <dgm:pt modelId="{C3FE8591-0139-4F3A-BCBD-43CA1E8DCA24}" type="pres">
      <dgm:prSet presAssocID="{22A44055-F041-4A02-8D69-4A0FC0DE02E7}" presName="horz1" presStyleCnt="0"/>
      <dgm:spPr/>
    </dgm:pt>
    <dgm:pt modelId="{E7F591BF-CAAF-4BD9-9378-3F4507118D49}" type="pres">
      <dgm:prSet presAssocID="{22A44055-F041-4A02-8D69-4A0FC0DE02E7}" presName="tx1" presStyleLbl="revTx" presStyleIdx="0" presStyleCnt="3"/>
      <dgm:spPr/>
    </dgm:pt>
    <dgm:pt modelId="{994DFF68-1FBA-40A7-9F9D-9E22CB998A71}" type="pres">
      <dgm:prSet presAssocID="{22A44055-F041-4A02-8D69-4A0FC0DE02E7}" presName="vert1" presStyleCnt="0"/>
      <dgm:spPr/>
    </dgm:pt>
    <dgm:pt modelId="{25949588-8BBB-4CF8-A453-DCCC28C8B3BE}" type="pres">
      <dgm:prSet presAssocID="{61DDBC9A-F051-4419-AEA6-9D72DCFCFCD0}" presName="thickLine" presStyleLbl="alignNode1" presStyleIdx="1" presStyleCnt="3"/>
      <dgm:spPr/>
    </dgm:pt>
    <dgm:pt modelId="{A3716EC8-29DF-4878-8576-FA999984FC98}" type="pres">
      <dgm:prSet presAssocID="{61DDBC9A-F051-4419-AEA6-9D72DCFCFCD0}" presName="horz1" presStyleCnt="0"/>
      <dgm:spPr/>
    </dgm:pt>
    <dgm:pt modelId="{97B50FEF-5838-47C4-9802-EAB31F841CA6}" type="pres">
      <dgm:prSet presAssocID="{61DDBC9A-F051-4419-AEA6-9D72DCFCFCD0}" presName="tx1" presStyleLbl="revTx" presStyleIdx="1" presStyleCnt="3"/>
      <dgm:spPr/>
    </dgm:pt>
    <dgm:pt modelId="{07C41EF7-F923-400A-82A2-45427879A925}" type="pres">
      <dgm:prSet presAssocID="{61DDBC9A-F051-4419-AEA6-9D72DCFCFCD0}" presName="vert1" presStyleCnt="0"/>
      <dgm:spPr/>
    </dgm:pt>
    <dgm:pt modelId="{D884AE43-16CC-42E2-A85E-82227749412F}" type="pres">
      <dgm:prSet presAssocID="{D5480829-6EA0-4402-A56E-269BFFE73EC9}" presName="thickLine" presStyleLbl="alignNode1" presStyleIdx="2" presStyleCnt="3"/>
      <dgm:spPr/>
    </dgm:pt>
    <dgm:pt modelId="{4E032297-B286-4B20-A5F4-C4AF0689A19C}" type="pres">
      <dgm:prSet presAssocID="{D5480829-6EA0-4402-A56E-269BFFE73EC9}" presName="horz1" presStyleCnt="0"/>
      <dgm:spPr/>
    </dgm:pt>
    <dgm:pt modelId="{43B171F5-0D6C-4BAC-B996-A1EC23959D58}" type="pres">
      <dgm:prSet presAssocID="{D5480829-6EA0-4402-A56E-269BFFE73EC9}" presName="tx1" presStyleLbl="revTx" presStyleIdx="2" presStyleCnt="3" custScaleY="111051"/>
      <dgm:spPr/>
    </dgm:pt>
    <dgm:pt modelId="{43EB9F51-48DF-4C37-B8AC-6B19BB330294}" type="pres">
      <dgm:prSet presAssocID="{D5480829-6EA0-4402-A56E-269BFFE73EC9}" presName="vert1" presStyleCnt="0"/>
      <dgm:spPr/>
    </dgm:pt>
  </dgm:ptLst>
  <dgm:cxnLst>
    <dgm:cxn modelId="{6E76BD15-9184-4392-B4A8-3953AB492B96}" type="presOf" srcId="{61DDBC9A-F051-4419-AEA6-9D72DCFCFCD0}" destId="{97B50FEF-5838-47C4-9802-EAB31F841CA6}" srcOrd="0" destOrd="0" presId="urn:microsoft.com/office/officeart/2008/layout/LinedList"/>
    <dgm:cxn modelId="{EB7C3F9E-9756-41CC-B25E-6B031BEC1AED}" type="presOf" srcId="{D5480829-6EA0-4402-A56E-269BFFE73EC9}" destId="{43B171F5-0D6C-4BAC-B996-A1EC23959D58}" srcOrd="0" destOrd="0" presId="urn:microsoft.com/office/officeart/2008/layout/LinedList"/>
    <dgm:cxn modelId="{23E458C0-2403-49D1-A86C-56950694CBF2}" srcId="{B8975BF9-4A63-4A92-9CE8-76A0B7011279}" destId="{D5480829-6EA0-4402-A56E-269BFFE73EC9}" srcOrd="2" destOrd="0" parTransId="{9E6A9FD7-EE73-49E5-B6DB-E70B049FB111}" sibTransId="{3264DACA-0846-4423-ADEF-04E6836C7468}"/>
    <dgm:cxn modelId="{054E84CF-3B2C-4A93-9DE7-855721E3328D}" type="presOf" srcId="{22A44055-F041-4A02-8D69-4A0FC0DE02E7}" destId="{E7F591BF-CAAF-4BD9-9378-3F4507118D49}" srcOrd="0" destOrd="0" presId="urn:microsoft.com/office/officeart/2008/layout/LinedList"/>
    <dgm:cxn modelId="{553D0FE9-746D-4782-8CE8-7027EEE3F0B2}" srcId="{B8975BF9-4A63-4A92-9CE8-76A0B7011279}" destId="{61DDBC9A-F051-4419-AEA6-9D72DCFCFCD0}" srcOrd="1" destOrd="0" parTransId="{5C66A24F-D4DD-4A20-A310-A0AEE2A5105C}" sibTransId="{9B25AEDA-68FA-47CE-A072-734C429FFF4F}"/>
    <dgm:cxn modelId="{596E1EEB-14FB-4477-A339-496960A0645B}" type="presOf" srcId="{B8975BF9-4A63-4A92-9CE8-76A0B7011279}" destId="{18B3C15C-50B2-4701-8E6E-AB58EEF226E7}" srcOrd="0" destOrd="0" presId="urn:microsoft.com/office/officeart/2008/layout/LinedList"/>
    <dgm:cxn modelId="{F8EBEEFE-077A-49CE-97F0-925FB6C5229A}" srcId="{B8975BF9-4A63-4A92-9CE8-76A0B7011279}" destId="{22A44055-F041-4A02-8D69-4A0FC0DE02E7}" srcOrd="0" destOrd="0" parTransId="{B3934428-4F8E-402C-B665-9D9751E51246}" sibTransId="{91B9956F-6076-4BD4-AFB7-AE95D4A3C5B2}"/>
    <dgm:cxn modelId="{6AF6F091-3D09-4E39-AAAB-DD3BE4AFD987}" type="presParOf" srcId="{18B3C15C-50B2-4701-8E6E-AB58EEF226E7}" destId="{849689E6-69EE-4262-81E7-593781AB7CAC}" srcOrd="0" destOrd="0" presId="urn:microsoft.com/office/officeart/2008/layout/LinedList"/>
    <dgm:cxn modelId="{738C50B0-0960-446B-9741-0DA9C06026A9}" type="presParOf" srcId="{18B3C15C-50B2-4701-8E6E-AB58EEF226E7}" destId="{C3FE8591-0139-4F3A-BCBD-43CA1E8DCA24}" srcOrd="1" destOrd="0" presId="urn:microsoft.com/office/officeart/2008/layout/LinedList"/>
    <dgm:cxn modelId="{83E22912-4A55-4CA3-82E9-E74983C5C537}" type="presParOf" srcId="{C3FE8591-0139-4F3A-BCBD-43CA1E8DCA24}" destId="{E7F591BF-CAAF-4BD9-9378-3F4507118D49}" srcOrd="0" destOrd="0" presId="urn:microsoft.com/office/officeart/2008/layout/LinedList"/>
    <dgm:cxn modelId="{6A5D4718-5F3A-485E-8373-FF1D8B276F3C}" type="presParOf" srcId="{C3FE8591-0139-4F3A-BCBD-43CA1E8DCA24}" destId="{994DFF68-1FBA-40A7-9F9D-9E22CB998A71}" srcOrd="1" destOrd="0" presId="urn:microsoft.com/office/officeart/2008/layout/LinedList"/>
    <dgm:cxn modelId="{F11A05A0-11A5-4704-923F-2848189456FC}" type="presParOf" srcId="{18B3C15C-50B2-4701-8E6E-AB58EEF226E7}" destId="{25949588-8BBB-4CF8-A453-DCCC28C8B3BE}" srcOrd="2" destOrd="0" presId="urn:microsoft.com/office/officeart/2008/layout/LinedList"/>
    <dgm:cxn modelId="{167259F6-41FF-4774-BA3E-0C9A095D19A0}" type="presParOf" srcId="{18B3C15C-50B2-4701-8E6E-AB58EEF226E7}" destId="{A3716EC8-29DF-4878-8576-FA999984FC98}" srcOrd="3" destOrd="0" presId="urn:microsoft.com/office/officeart/2008/layout/LinedList"/>
    <dgm:cxn modelId="{4172C453-A74B-4E69-BE34-8B6649173906}" type="presParOf" srcId="{A3716EC8-29DF-4878-8576-FA999984FC98}" destId="{97B50FEF-5838-47C4-9802-EAB31F841CA6}" srcOrd="0" destOrd="0" presId="urn:microsoft.com/office/officeart/2008/layout/LinedList"/>
    <dgm:cxn modelId="{D5FF854A-3C83-4B99-B9CC-085116E08913}" type="presParOf" srcId="{A3716EC8-29DF-4878-8576-FA999984FC98}" destId="{07C41EF7-F923-400A-82A2-45427879A925}" srcOrd="1" destOrd="0" presId="urn:microsoft.com/office/officeart/2008/layout/LinedList"/>
    <dgm:cxn modelId="{FBB09338-661F-43FD-9FB6-C1573978DBE8}" type="presParOf" srcId="{18B3C15C-50B2-4701-8E6E-AB58EEF226E7}" destId="{D884AE43-16CC-42E2-A85E-82227749412F}" srcOrd="4" destOrd="0" presId="urn:microsoft.com/office/officeart/2008/layout/LinedList"/>
    <dgm:cxn modelId="{6CDD2493-2C65-4427-9E2E-9E0C50E6B6EF}" type="presParOf" srcId="{18B3C15C-50B2-4701-8E6E-AB58EEF226E7}" destId="{4E032297-B286-4B20-A5F4-C4AF0689A19C}" srcOrd="5" destOrd="0" presId="urn:microsoft.com/office/officeart/2008/layout/LinedList"/>
    <dgm:cxn modelId="{A898ED40-F969-4226-89D3-5115E40EEBF2}" type="presParOf" srcId="{4E032297-B286-4B20-A5F4-C4AF0689A19C}" destId="{43B171F5-0D6C-4BAC-B996-A1EC23959D58}" srcOrd="0" destOrd="0" presId="urn:microsoft.com/office/officeart/2008/layout/LinedList"/>
    <dgm:cxn modelId="{1F1DC1BE-5D73-420A-B393-239DC9D1E280}" type="presParOf" srcId="{4E032297-B286-4B20-A5F4-C4AF0689A19C}" destId="{43EB9F51-48DF-4C37-B8AC-6B19BB330294}"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9689E6-69EE-4262-81E7-593781AB7CAC}">
      <dsp:nvSpPr>
        <dsp:cNvPr id="0" name=""/>
        <dsp:cNvSpPr/>
      </dsp:nvSpPr>
      <dsp:spPr>
        <a:xfrm>
          <a:off x="0" y="1291"/>
          <a:ext cx="3731668" cy="0"/>
        </a:xfrm>
        <a:prstGeom prst="lin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E7F591BF-CAAF-4BD9-9378-3F4507118D49}">
      <dsp:nvSpPr>
        <dsp:cNvPr id="0" name=""/>
        <dsp:cNvSpPr/>
      </dsp:nvSpPr>
      <dsp:spPr>
        <a:xfrm>
          <a:off x="0" y="1291"/>
          <a:ext cx="3731668" cy="1323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chemeClr val="accent3"/>
              </a:solidFill>
            </a:rPr>
            <a:t>Meets in odd-numbered years for 140 days</a:t>
          </a:r>
        </a:p>
      </dsp:txBody>
      <dsp:txXfrm>
        <a:off x="0" y="1291"/>
        <a:ext cx="3731668" cy="1323115"/>
      </dsp:txXfrm>
    </dsp:sp>
    <dsp:sp modelId="{25949588-8BBB-4CF8-A453-DCCC28C8B3BE}">
      <dsp:nvSpPr>
        <dsp:cNvPr id="0" name=""/>
        <dsp:cNvSpPr/>
      </dsp:nvSpPr>
      <dsp:spPr>
        <a:xfrm>
          <a:off x="0" y="1324407"/>
          <a:ext cx="3731668" cy="0"/>
        </a:xfrm>
        <a:prstGeom prst="lin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97B50FEF-5838-47C4-9802-EAB31F841CA6}">
      <dsp:nvSpPr>
        <dsp:cNvPr id="0" name=""/>
        <dsp:cNvSpPr/>
      </dsp:nvSpPr>
      <dsp:spPr>
        <a:xfrm>
          <a:off x="0" y="1324407"/>
          <a:ext cx="3731668" cy="1323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chemeClr val="accent3"/>
              </a:solidFill>
            </a:rPr>
            <a:t>150 Representatives and 31 Senators</a:t>
          </a:r>
        </a:p>
      </dsp:txBody>
      <dsp:txXfrm>
        <a:off x="0" y="1324407"/>
        <a:ext cx="3731668" cy="1323115"/>
      </dsp:txXfrm>
    </dsp:sp>
    <dsp:sp modelId="{D884AE43-16CC-42E2-A85E-82227749412F}">
      <dsp:nvSpPr>
        <dsp:cNvPr id="0" name=""/>
        <dsp:cNvSpPr/>
      </dsp:nvSpPr>
      <dsp:spPr>
        <a:xfrm>
          <a:off x="0" y="2647523"/>
          <a:ext cx="3731668" cy="0"/>
        </a:xfrm>
        <a:prstGeom prst="lin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43B171F5-0D6C-4BAC-B996-A1EC23959D58}">
      <dsp:nvSpPr>
        <dsp:cNvPr id="0" name=""/>
        <dsp:cNvSpPr/>
      </dsp:nvSpPr>
      <dsp:spPr>
        <a:xfrm>
          <a:off x="0" y="2647523"/>
          <a:ext cx="3728023" cy="1469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chemeClr val="accent3"/>
              </a:solidFill>
            </a:rPr>
            <a:t>Roughly 10,000 bills get filed, but only about 1,300 get passed</a:t>
          </a:r>
        </a:p>
      </dsp:txBody>
      <dsp:txXfrm>
        <a:off x="0" y="2647523"/>
        <a:ext cx="3728023" cy="146933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3/31/2025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65608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3/31/2025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48890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3/31/2025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54600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3/31/2025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533868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3/31/2025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92141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3/31/2025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25006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3/31/2025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2164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845762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4474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96027F-7875-4030-9381-8BD8C4F21935}" type="datetimeFigureOut">
              <a:rPr lang="en-US" smtClean="0"/>
              <a:t>3/31/2025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92418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3/31/2025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64445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3/31/2025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46744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3/31/2025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05421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3/31/2025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15025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3/31/2025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94081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3/31/2025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03068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3/31/2025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58775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3/31/2025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684304819"/>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8" Type="http://schemas.openxmlformats.org/officeDocument/2006/relationships/hyperlink" Target="mailto:bchristian@ardt.org" TargetMode="External"/><Relationship Id="rId3" Type="http://schemas.openxmlformats.org/officeDocument/2006/relationships/image" Target="../media/image2.png"/><Relationship Id="rId7" Type="http://schemas.openxmlformats.org/officeDocument/2006/relationships/hyperlink" Target="mailto:eselig@ardt.org" TargetMode="External"/><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slideLayout" Target="../slideLayouts/slideLayout8.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3.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2.png"/><Relationship Id="rId7" Type="http://schemas.openxmlformats.org/officeDocument/2006/relationships/image" Target="../media/image15.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jp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4F4E7-01D2-4AFC-8B98-F35E5AD641B6}"/>
              </a:ext>
            </a:extLst>
          </p:cNvPr>
          <p:cNvSpPr>
            <a:spLocks noGrp="1"/>
          </p:cNvSpPr>
          <p:nvPr>
            <p:ph type="ctrTitle"/>
          </p:nvPr>
        </p:nvSpPr>
        <p:spPr>
          <a:xfrm>
            <a:off x="8191925" y="1352774"/>
            <a:ext cx="3108512" cy="3066507"/>
          </a:xfrm>
        </p:spPr>
        <p:txBody>
          <a:bodyPr>
            <a:normAutofit/>
          </a:bodyPr>
          <a:lstStyle/>
          <a:p>
            <a:r>
              <a:rPr lang="en-US" sz="6600" b="1">
                <a:solidFill>
                  <a:schemeClr val="tx1"/>
                </a:solidFill>
              </a:rPr>
              <a:t>LLW Forum</a:t>
            </a:r>
            <a:endParaRPr lang="en-US" sz="6600" b="1" dirty="0">
              <a:solidFill>
                <a:schemeClr val="tx1"/>
              </a:solidFill>
            </a:endParaRPr>
          </a:p>
        </p:txBody>
      </p:sp>
      <p:sp>
        <p:nvSpPr>
          <p:cNvPr id="3" name="Subtitle 2">
            <a:extLst>
              <a:ext uri="{FF2B5EF4-FFF2-40B4-BE49-F238E27FC236}">
                <a16:creationId xmlns:a16="http://schemas.microsoft.com/office/drawing/2014/main" id="{DD4D178E-22F8-4D1E-A8AF-169AFC59BDC1}"/>
              </a:ext>
            </a:extLst>
          </p:cNvPr>
          <p:cNvSpPr>
            <a:spLocks noGrp="1"/>
          </p:cNvSpPr>
          <p:nvPr>
            <p:ph type="subTitle" idx="1"/>
          </p:nvPr>
        </p:nvSpPr>
        <p:spPr>
          <a:xfrm>
            <a:off x="8191925" y="4588329"/>
            <a:ext cx="3352375" cy="1621508"/>
          </a:xfrm>
        </p:spPr>
        <p:txBody>
          <a:bodyPr>
            <a:normAutofit/>
          </a:bodyPr>
          <a:lstStyle/>
          <a:p>
            <a:r>
              <a:rPr lang="en-US" sz="1800" i="1" dirty="0">
                <a:solidFill>
                  <a:schemeClr val="tx1"/>
                </a:solidFill>
              </a:rPr>
              <a:t>Spring meeting</a:t>
            </a:r>
          </a:p>
          <a:p>
            <a:r>
              <a:rPr lang="en-US" sz="1800" i="1" dirty="0">
                <a:solidFill>
                  <a:schemeClr val="tx1"/>
                </a:solidFill>
              </a:rPr>
              <a:t>Odessa, TX</a:t>
            </a:r>
          </a:p>
          <a:p>
            <a:r>
              <a:rPr lang="en-US" sz="1800" i="1" dirty="0">
                <a:solidFill>
                  <a:schemeClr val="tx1"/>
                </a:solidFill>
              </a:rPr>
              <a:t>April 9, 2025</a:t>
            </a:r>
          </a:p>
        </p:txBody>
      </p:sp>
      <p:sp>
        <p:nvSpPr>
          <p:cNvPr id="47" name="Rectangle 40">
            <a:extLst>
              <a:ext uri="{FF2B5EF4-FFF2-40B4-BE49-F238E27FC236}">
                <a16:creationId xmlns:a16="http://schemas.microsoft.com/office/drawing/2014/main" id="{4C1E981B-F06E-48B4-9275-F4B261AFCA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571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36">
            <a:extLst>
              <a:ext uri="{FF2B5EF4-FFF2-40B4-BE49-F238E27FC236}">
                <a16:creationId xmlns:a16="http://schemas.microsoft.com/office/drawing/2014/main" id="{312E2C24-0CD2-4071-8CE2-B059993A9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49" name="Freeform 5">
            <a:extLst>
              <a:ext uri="{FF2B5EF4-FFF2-40B4-BE49-F238E27FC236}">
                <a16:creationId xmlns:a16="http://schemas.microsoft.com/office/drawing/2014/main" id="{24F1DC13-C830-4B86-A9C6-927F5C55D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70859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a:p>
        </p:txBody>
      </p:sp>
      <p:pic>
        <p:nvPicPr>
          <p:cNvPr id="5" name="Picture 4" descr="Text&#10;&#10;Description automatically generated with low confidence">
            <a:extLst>
              <a:ext uri="{FF2B5EF4-FFF2-40B4-BE49-F238E27FC236}">
                <a16:creationId xmlns:a16="http://schemas.microsoft.com/office/drawing/2014/main" id="{03218A49-BCBF-4DAE-8DD6-2B539C368E11}"/>
              </a:ext>
            </a:extLst>
          </p:cNvPr>
          <p:cNvPicPr>
            <a:picLocks noChangeAspect="1"/>
          </p:cNvPicPr>
          <p:nvPr/>
        </p:nvPicPr>
        <p:blipFill>
          <a:blip r:embed="rId3"/>
          <a:stretch>
            <a:fillRect/>
          </a:stretch>
        </p:blipFill>
        <p:spPr>
          <a:xfrm>
            <a:off x="643854" y="2143281"/>
            <a:ext cx="6270662" cy="2570972"/>
          </a:xfrm>
          <a:prstGeom prst="rect">
            <a:avLst/>
          </a:prstGeom>
          <a:effectLst/>
        </p:spPr>
      </p:pic>
    </p:spTree>
    <p:extLst>
      <p:ext uri="{BB962C8B-B14F-4D97-AF65-F5344CB8AC3E}">
        <p14:creationId xmlns:p14="http://schemas.microsoft.com/office/powerpoint/2010/main" val="1185029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18980-35EF-C55A-112D-5E3407232B29}"/>
              </a:ext>
            </a:extLst>
          </p:cNvPr>
          <p:cNvSpPr>
            <a:spLocks noGrp="1"/>
          </p:cNvSpPr>
          <p:nvPr>
            <p:ph type="title"/>
          </p:nvPr>
        </p:nvSpPr>
        <p:spPr/>
        <p:txBody>
          <a:bodyPr/>
          <a:lstStyle/>
          <a:p>
            <a:r>
              <a:rPr lang="en-US" b="1" dirty="0"/>
              <a:t>And, finally, Waste Issues</a:t>
            </a:r>
          </a:p>
        </p:txBody>
      </p:sp>
      <p:sp>
        <p:nvSpPr>
          <p:cNvPr id="3" name="Content Placeholder 2">
            <a:extLst>
              <a:ext uri="{FF2B5EF4-FFF2-40B4-BE49-F238E27FC236}">
                <a16:creationId xmlns:a16="http://schemas.microsoft.com/office/drawing/2014/main" id="{58D2BC82-7D73-EC64-A18E-43B063A98B56}"/>
              </a:ext>
            </a:extLst>
          </p:cNvPr>
          <p:cNvSpPr>
            <a:spLocks noGrp="1"/>
          </p:cNvSpPr>
          <p:nvPr>
            <p:ph idx="1"/>
          </p:nvPr>
        </p:nvSpPr>
        <p:spPr>
          <a:xfrm>
            <a:off x="646111" y="1522708"/>
            <a:ext cx="10466174" cy="4882574"/>
          </a:xfrm>
        </p:spPr>
        <p:txBody>
          <a:bodyPr>
            <a:normAutofit/>
          </a:bodyPr>
          <a:lstStyle/>
          <a:p>
            <a:r>
              <a:rPr lang="en-US" sz="2800" b="1" i="1" dirty="0">
                <a:solidFill>
                  <a:srgbClr val="FFFF00"/>
                </a:solidFill>
              </a:rPr>
              <a:t>Senate Bill 713 reduces the total surcharges paid by WCS from 31.25 percent to 26.25 percent and reallocates some surcharge revenue from the State to Andrews County</a:t>
            </a:r>
          </a:p>
          <a:p>
            <a:pPr marL="0" indent="0">
              <a:buNone/>
            </a:pPr>
            <a:endParaRPr lang="en-US" sz="2800" b="1" i="1" dirty="0">
              <a:solidFill>
                <a:srgbClr val="FFFF00"/>
              </a:solidFill>
            </a:endParaRPr>
          </a:p>
          <a:p>
            <a:r>
              <a:rPr lang="en-US" sz="2800" b="1" i="1" dirty="0">
                <a:solidFill>
                  <a:srgbClr val="FFFF00"/>
                </a:solidFill>
              </a:rPr>
              <a:t>House Bills 4112 and 4692 attempt to clarify that future nuclear reactors will be able to store their spent fuel</a:t>
            </a:r>
          </a:p>
          <a:p>
            <a:pPr marL="0" indent="0">
              <a:buNone/>
            </a:pPr>
            <a:endParaRPr lang="en-US" sz="2800" b="1" i="1" dirty="0">
              <a:solidFill>
                <a:srgbClr val="FFFF00"/>
              </a:solidFill>
            </a:endParaRPr>
          </a:p>
          <a:p>
            <a:pPr marL="0" indent="0" algn="ctr">
              <a:buNone/>
            </a:pPr>
            <a:r>
              <a:rPr lang="en-US" sz="3200" b="1" i="1" dirty="0">
                <a:solidFill>
                  <a:schemeClr val="accent3"/>
                </a:solidFill>
              </a:rPr>
              <a:t>Still on the look-out for GTCC-related language</a:t>
            </a:r>
          </a:p>
        </p:txBody>
      </p:sp>
    </p:spTree>
    <p:extLst>
      <p:ext uri="{BB962C8B-B14F-4D97-AF65-F5344CB8AC3E}">
        <p14:creationId xmlns:p14="http://schemas.microsoft.com/office/powerpoint/2010/main" val="4171686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7124B-4061-4DB0-659E-EBA42CB43EE3}"/>
              </a:ext>
            </a:extLst>
          </p:cNvPr>
          <p:cNvSpPr>
            <a:spLocks noGrp="1"/>
          </p:cNvSpPr>
          <p:nvPr>
            <p:ph type="title"/>
          </p:nvPr>
        </p:nvSpPr>
        <p:spPr>
          <a:xfrm>
            <a:off x="646112" y="452718"/>
            <a:ext cx="4165580" cy="1400530"/>
          </a:xfrm>
        </p:spPr>
        <p:txBody>
          <a:bodyPr>
            <a:normAutofit/>
          </a:bodyPr>
          <a:lstStyle/>
          <a:p>
            <a:r>
              <a:rPr lang="en-US" b="1" dirty="0"/>
              <a:t>Next Steps</a:t>
            </a:r>
          </a:p>
        </p:txBody>
      </p:sp>
      <p:sp>
        <p:nvSpPr>
          <p:cNvPr id="12" name="Freeform 23">
            <a:extLst>
              <a:ext uri="{FF2B5EF4-FFF2-40B4-BE49-F238E27FC236}">
                <a16:creationId xmlns:a16="http://schemas.microsoft.com/office/drawing/2014/main" id="{A994CE7E-AD98-4045-A15B-9054CF58DC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4" name="Freeform 5">
            <a:extLst>
              <a:ext uri="{FF2B5EF4-FFF2-40B4-BE49-F238E27FC236}">
                <a16:creationId xmlns:a16="http://schemas.microsoft.com/office/drawing/2014/main" id="{19C1720A-5B1A-4E31-93A0-A8ACD67EE5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45057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a:p>
        </p:txBody>
      </p:sp>
      <p:sp>
        <p:nvSpPr>
          <p:cNvPr id="16" name="Rectangle 15">
            <a:extLst>
              <a:ext uri="{FF2B5EF4-FFF2-40B4-BE49-F238E27FC236}">
                <a16:creationId xmlns:a16="http://schemas.microsoft.com/office/drawing/2014/main" id="{67C5F271-EC3D-4C17-8F0A-F4F15F524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4411" y="0"/>
            <a:ext cx="60980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with text and a map&#10;&#10;AI-generated content may be incorrect.">
            <a:extLst>
              <a:ext uri="{FF2B5EF4-FFF2-40B4-BE49-F238E27FC236}">
                <a16:creationId xmlns:a16="http://schemas.microsoft.com/office/drawing/2014/main" id="{DED9106E-755A-424F-2FEA-8044B5D31A28}"/>
              </a:ext>
            </a:extLst>
          </p:cNvPr>
          <p:cNvPicPr>
            <a:picLocks noChangeAspect="1"/>
          </p:cNvPicPr>
          <p:nvPr/>
        </p:nvPicPr>
        <p:blipFill>
          <a:blip r:embed="rId3"/>
          <a:stretch>
            <a:fillRect/>
          </a:stretch>
        </p:blipFill>
        <p:spPr>
          <a:xfrm>
            <a:off x="6749715" y="647699"/>
            <a:ext cx="4138861" cy="2162555"/>
          </a:xfrm>
          <a:prstGeom prst="rect">
            <a:avLst/>
          </a:prstGeom>
          <a:effectLst/>
        </p:spPr>
      </p:pic>
      <p:sp>
        <p:nvSpPr>
          <p:cNvPr id="18" name="Rectangle 17">
            <a:extLst>
              <a:ext uri="{FF2B5EF4-FFF2-40B4-BE49-F238E27FC236}">
                <a16:creationId xmlns:a16="http://schemas.microsoft.com/office/drawing/2014/main" id="{9F8250EE-4590-407B-B039-E8BDF27FA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D9918942-09E2-9469-8399-85B939EC3994}"/>
              </a:ext>
            </a:extLst>
          </p:cNvPr>
          <p:cNvSpPr>
            <a:spLocks noGrp="1"/>
          </p:cNvSpPr>
          <p:nvPr>
            <p:ph idx="1"/>
          </p:nvPr>
        </p:nvSpPr>
        <p:spPr>
          <a:xfrm>
            <a:off x="509230" y="1502728"/>
            <a:ext cx="4165146" cy="4195481"/>
          </a:xfrm>
        </p:spPr>
        <p:txBody>
          <a:bodyPr>
            <a:normAutofit/>
          </a:bodyPr>
          <a:lstStyle/>
          <a:p>
            <a:pPr>
              <a:lnSpc>
                <a:spcPct val="90000"/>
              </a:lnSpc>
            </a:pPr>
            <a:r>
              <a:rPr lang="en-US" sz="2800" b="1" i="1" dirty="0">
                <a:solidFill>
                  <a:srgbClr val="FFFF00"/>
                </a:solidFill>
              </a:rPr>
              <a:t>Texas Nuclear Legislative Day is April 10</a:t>
            </a:r>
            <a:r>
              <a:rPr lang="en-US" sz="2800" b="1" i="1" baseline="30000" dirty="0">
                <a:solidFill>
                  <a:srgbClr val="FFFF00"/>
                </a:solidFill>
              </a:rPr>
              <a:t>th</a:t>
            </a:r>
            <a:endParaRPr lang="en-US" sz="2800" dirty="0">
              <a:solidFill>
                <a:srgbClr val="FFFF00"/>
              </a:solidFill>
            </a:endParaRPr>
          </a:p>
          <a:p>
            <a:pPr>
              <a:lnSpc>
                <a:spcPct val="90000"/>
              </a:lnSpc>
            </a:pPr>
            <a:r>
              <a:rPr lang="en-US" sz="2800" b="1" i="1" dirty="0">
                <a:solidFill>
                  <a:srgbClr val="FFFF00"/>
                </a:solidFill>
              </a:rPr>
              <a:t>If bills are not voted out by committees by early May, they are in serious jeopardy</a:t>
            </a:r>
          </a:p>
          <a:p>
            <a:pPr>
              <a:lnSpc>
                <a:spcPct val="90000"/>
              </a:lnSpc>
            </a:pPr>
            <a:r>
              <a:rPr lang="en-US" sz="2800" b="1" i="1" dirty="0">
                <a:solidFill>
                  <a:srgbClr val="FFFF00"/>
                </a:solidFill>
              </a:rPr>
              <a:t>The Texas Legislature adjourns June 2</a:t>
            </a:r>
            <a:r>
              <a:rPr lang="en-US" sz="2800" b="1" i="1" baseline="30000" dirty="0">
                <a:solidFill>
                  <a:srgbClr val="FFFF00"/>
                </a:solidFill>
              </a:rPr>
              <a:t>nd</a:t>
            </a:r>
            <a:r>
              <a:rPr lang="en-US" sz="2800" b="1" i="1" dirty="0">
                <a:solidFill>
                  <a:srgbClr val="FFFF00"/>
                </a:solidFill>
              </a:rPr>
              <a:t> </a:t>
            </a:r>
          </a:p>
        </p:txBody>
      </p:sp>
      <p:pic>
        <p:nvPicPr>
          <p:cNvPr id="7" name="Picture 6" descr="A large building with a dome with Texas State Capitol in the background&#10;&#10;AI-generated content may be incorrect.">
            <a:extLst>
              <a:ext uri="{FF2B5EF4-FFF2-40B4-BE49-F238E27FC236}">
                <a16:creationId xmlns:a16="http://schemas.microsoft.com/office/drawing/2014/main" id="{F6205F75-C90F-F801-311E-4A26716A1503}"/>
              </a:ext>
            </a:extLst>
          </p:cNvPr>
          <p:cNvPicPr>
            <a:picLocks noChangeAspect="1"/>
          </p:cNvPicPr>
          <p:nvPr/>
        </p:nvPicPr>
        <p:blipFill>
          <a:blip r:embed="rId4"/>
          <a:stretch>
            <a:fillRect/>
          </a:stretch>
        </p:blipFill>
        <p:spPr>
          <a:xfrm>
            <a:off x="6276242" y="3006197"/>
            <a:ext cx="5085807" cy="3242202"/>
          </a:xfrm>
          <a:prstGeom prst="rect">
            <a:avLst/>
          </a:prstGeom>
          <a:effectLst/>
        </p:spPr>
      </p:pic>
    </p:spTree>
    <p:extLst>
      <p:ext uri="{BB962C8B-B14F-4D97-AF65-F5344CB8AC3E}">
        <p14:creationId xmlns:p14="http://schemas.microsoft.com/office/powerpoint/2010/main" val="2409085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7594FC8B-8CD2-407F-94F1-9C71F5AEC2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84" name="Picture 83">
            <a:extLst>
              <a:ext uri="{FF2B5EF4-FFF2-40B4-BE49-F238E27FC236}">
                <a16:creationId xmlns:a16="http://schemas.microsoft.com/office/drawing/2014/main" id="{DBABC971-8D40-4A4F-AC60-28B917278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86" name="Oval 85">
            <a:extLst>
              <a:ext uri="{FF2B5EF4-FFF2-40B4-BE49-F238E27FC236}">
                <a16:creationId xmlns:a16="http://schemas.microsoft.com/office/drawing/2014/main" id="{B9C04DC5-313B-4FE4-B868-5672A3764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88" name="Picture 87">
            <a:extLst>
              <a:ext uri="{FF2B5EF4-FFF2-40B4-BE49-F238E27FC236}">
                <a16:creationId xmlns:a16="http://schemas.microsoft.com/office/drawing/2014/main" id="{791AE23E-90C9-4963-96E2-8DADBFC3BC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90" name="Picture 89">
            <a:extLst>
              <a:ext uri="{FF2B5EF4-FFF2-40B4-BE49-F238E27FC236}">
                <a16:creationId xmlns:a16="http://schemas.microsoft.com/office/drawing/2014/main" id="{C5F93E90-4379-4AAC-B021-E5FA6D974A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92" name="Rectangle 91">
            <a:extLst>
              <a:ext uri="{FF2B5EF4-FFF2-40B4-BE49-F238E27FC236}">
                <a16:creationId xmlns:a16="http://schemas.microsoft.com/office/drawing/2014/main" id="{329FDD08-42D8-4AFF-90E5-5DAA5BC4C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itle 2">
            <a:extLst>
              <a:ext uri="{FF2B5EF4-FFF2-40B4-BE49-F238E27FC236}">
                <a16:creationId xmlns:a16="http://schemas.microsoft.com/office/drawing/2014/main" id="{70BD45F5-D9E8-4A02-9AED-75B97C19D1B6}"/>
              </a:ext>
            </a:extLst>
          </p:cNvPr>
          <p:cNvSpPr>
            <a:spLocks noGrp="1"/>
          </p:cNvSpPr>
          <p:nvPr>
            <p:ph type="title"/>
          </p:nvPr>
        </p:nvSpPr>
        <p:spPr>
          <a:xfrm>
            <a:off x="217670" y="304629"/>
            <a:ext cx="3466824" cy="1183511"/>
          </a:xfrm>
        </p:spPr>
        <p:txBody>
          <a:bodyPr vert="horz" lIns="91440" tIns="45720" rIns="91440" bIns="45720" rtlCol="0" anchor="b">
            <a:noAutofit/>
          </a:bodyPr>
          <a:lstStyle/>
          <a:p>
            <a:pPr>
              <a:lnSpc>
                <a:spcPct val="90000"/>
              </a:lnSpc>
            </a:pPr>
            <a:r>
              <a:rPr lang="en-US" b="1" dirty="0">
                <a:solidFill>
                  <a:schemeClr val="tx1"/>
                </a:solidFill>
              </a:rPr>
              <a:t>Connect with ARDT</a:t>
            </a:r>
          </a:p>
        </p:txBody>
      </p:sp>
      <p:sp>
        <p:nvSpPr>
          <p:cNvPr id="94" name="Freeform 11">
            <a:extLst>
              <a:ext uri="{FF2B5EF4-FFF2-40B4-BE49-F238E27FC236}">
                <a16:creationId xmlns:a16="http://schemas.microsoft.com/office/drawing/2014/main" id="{2FEA51AE-2D18-46BE-B2CA-B90B13168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96" name="Rectangle 95">
            <a:extLst>
              <a:ext uri="{FF2B5EF4-FFF2-40B4-BE49-F238E27FC236}">
                <a16:creationId xmlns:a16="http://schemas.microsoft.com/office/drawing/2014/main" id="{5E6A537E-C106-45AE-9BBB-3CE559441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5">
            <a:extLst>
              <a:ext uri="{FF2B5EF4-FFF2-40B4-BE49-F238E27FC236}">
                <a16:creationId xmlns:a16="http://schemas.microsoft.com/office/drawing/2014/main" id="{F918BA52-E4A7-4EEC-898E-C49023767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140466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a:p>
        </p:txBody>
      </p:sp>
      <p:sp>
        <p:nvSpPr>
          <p:cNvPr id="100" name="Rectangle 99">
            <a:extLst>
              <a:ext uri="{FF2B5EF4-FFF2-40B4-BE49-F238E27FC236}">
                <a16:creationId xmlns:a16="http://schemas.microsoft.com/office/drawing/2014/main" id="{86D3F3B7-282C-4DDC-AD1B-C497F2942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ext Placeholder 3">
            <a:extLst>
              <a:ext uri="{FF2B5EF4-FFF2-40B4-BE49-F238E27FC236}">
                <a16:creationId xmlns:a16="http://schemas.microsoft.com/office/drawing/2014/main" id="{DFA38444-CF4C-453A-8782-087B079A0231}"/>
              </a:ext>
            </a:extLst>
          </p:cNvPr>
          <p:cNvSpPr>
            <a:spLocks noGrp="1"/>
          </p:cNvSpPr>
          <p:nvPr>
            <p:ph type="body" idx="1"/>
          </p:nvPr>
        </p:nvSpPr>
        <p:spPr>
          <a:xfrm>
            <a:off x="409631" y="1609622"/>
            <a:ext cx="4290865" cy="4188315"/>
          </a:xfrm>
        </p:spPr>
        <p:txBody>
          <a:bodyPr vert="horz" lIns="91440" tIns="45720" rIns="91440" bIns="45720" rtlCol="0">
            <a:normAutofit fontScale="25000" lnSpcReduction="20000"/>
          </a:bodyPr>
          <a:lstStyle/>
          <a:p>
            <a:pPr>
              <a:lnSpc>
                <a:spcPct val="90000"/>
              </a:lnSpc>
              <a:buFont typeface="Wingdings 3" charset="2"/>
              <a:buChar char=""/>
            </a:pPr>
            <a:endParaRPr lang="en-US" sz="600" dirty="0">
              <a:solidFill>
                <a:schemeClr val="tx1"/>
              </a:solidFill>
            </a:endParaRPr>
          </a:p>
          <a:p>
            <a:pPr>
              <a:lnSpc>
                <a:spcPct val="90000"/>
              </a:lnSpc>
              <a:buFont typeface="Wingdings 3" charset="2"/>
              <a:buChar char=""/>
            </a:pPr>
            <a:endParaRPr lang="en-US" sz="600" dirty="0">
              <a:solidFill>
                <a:schemeClr val="tx1"/>
              </a:solidFill>
            </a:endParaRPr>
          </a:p>
          <a:p>
            <a:pPr>
              <a:lnSpc>
                <a:spcPct val="90000"/>
              </a:lnSpc>
              <a:buFont typeface="Wingdings 3" charset="2"/>
              <a:buChar char=""/>
            </a:pPr>
            <a:r>
              <a:rPr lang="en-US" sz="7200" dirty="0">
                <a:solidFill>
                  <a:schemeClr val="tx1"/>
                </a:solidFill>
              </a:rPr>
              <a:t>www.ardt.org</a:t>
            </a:r>
          </a:p>
          <a:p>
            <a:pPr>
              <a:lnSpc>
                <a:spcPct val="90000"/>
              </a:lnSpc>
              <a:buFont typeface="Wingdings 3" charset="2"/>
              <a:buChar char=""/>
            </a:pPr>
            <a:endParaRPr lang="en-US" sz="7200" dirty="0">
              <a:solidFill>
                <a:schemeClr val="tx1"/>
              </a:solidFill>
            </a:endParaRPr>
          </a:p>
          <a:p>
            <a:pPr>
              <a:lnSpc>
                <a:spcPct val="90000"/>
              </a:lnSpc>
              <a:buFont typeface="Wingdings 3" charset="2"/>
              <a:buChar char=""/>
            </a:pPr>
            <a:r>
              <a:rPr lang="en-US" sz="7200" dirty="0">
                <a:solidFill>
                  <a:schemeClr val="tx1"/>
                </a:solidFill>
              </a:rPr>
              <a:t>Edward Selig</a:t>
            </a:r>
          </a:p>
          <a:p>
            <a:pPr>
              <a:lnSpc>
                <a:spcPct val="90000"/>
              </a:lnSpc>
              <a:buFont typeface="Wingdings 3" charset="2"/>
              <a:buChar char=""/>
            </a:pPr>
            <a:r>
              <a:rPr lang="en-US" sz="7200" dirty="0">
                <a:solidFill>
                  <a:schemeClr val="tx1"/>
                </a:solidFill>
              </a:rPr>
              <a:t>General Manager</a:t>
            </a:r>
          </a:p>
          <a:p>
            <a:pPr>
              <a:lnSpc>
                <a:spcPct val="90000"/>
              </a:lnSpc>
              <a:buFont typeface="Wingdings 3" charset="2"/>
              <a:buChar char=""/>
            </a:pPr>
            <a:r>
              <a:rPr lang="en-US" sz="7200" dirty="0">
                <a:hlinkClick r:id="rId7">
                  <a:extLst>
                    <a:ext uri="{A12FA001-AC4F-418D-AE19-62706E023703}">
                      <ahyp:hlinkClr xmlns:ahyp="http://schemas.microsoft.com/office/drawing/2018/hyperlinkcolor" val="tx"/>
                    </a:ext>
                  </a:extLst>
                </a:hlinkClick>
              </a:rPr>
              <a:t>eselig@ardt.org</a:t>
            </a:r>
            <a:endParaRPr lang="en-US" sz="7200" dirty="0"/>
          </a:p>
          <a:p>
            <a:pPr>
              <a:lnSpc>
                <a:spcPct val="90000"/>
              </a:lnSpc>
              <a:buFont typeface="Wingdings 3" charset="2"/>
              <a:buChar char=""/>
            </a:pPr>
            <a:r>
              <a:rPr lang="en-US" sz="7200" dirty="0">
                <a:solidFill>
                  <a:schemeClr val="tx1"/>
                </a:solidFill>
              </a:rPr>
              <a:t>512.413.0902</a:t>
            </a:r>
          </a:p>
          <a:p>
            <a:pPr>
              <a:lnSpc>
                <a:spcPct val="90000"/>
              </a:lnSpc>
              <a:buFont typeface="Wingdings 3" charset="2"/>
              <a:buChar char=""/>
            </a:pPr>
            <a:endParaRPr lang="en-US" sz="7200" dirty="0">
              <a:solidFill>
                <a:schemeClr val="tx1"/>
              </a:solidFill>
            </a:endParaRPr>
          </a:p>
          <a:p>
            <a:pPr>
              <a:lnSpc>
                <a:spcPct val="90000"/>
              </a:lnSpc>
              <a:buFont typeface="Wingdings 3" charset="2"/>
              <a:buChar char=""/>
            </a:pPr>
            <a:r>
              <a:rPr lang="en-US" sz="7200" dirty="0">
                <a:solidFill>
                  <a:schemeClr val="tx1"/>
                </a:solidFill>
              </a:rPr>
              <a:t>Brian Christian</a:t>
            </a:r>
          </a:p>
          <a:p>
            <a:pPr>
              <a:lnSpc>
                <a:spcPct val="90000"/>
              </a:lnSpc>
              <a:buFont typeface="Wingdings 3" charset="2"/>
              <a:buChar char=""/>
            </a:pPr>
            <a:r>
              <a:rPr lang="en-US" sz="7200" dirty="0">
                <a:solidFill>
                  <a:schemeClr val="tx1"/>
                </a:solidFill>
              </a:rPr>
              <a:t>Policy Specialist</a:t>
            </a:r>
          </a:p>
          <a:p>
            <a:pPr>
              <a:lnSpc>
                <a:spcPct val="90000"/>
              </a:lnSpc>
              <a:buFont typeface="Wingdings 3" charset="2"/>
              <a:buChar char=""/>
            </a:pPr>
            <a:r>
              <a:rPr lang="en-US" sz="7200" dirty="0">
                <a:hlinkClick r:id="rId8">
                  <a:extLst>
                    <a:ext uri="{A12FA001-AC4F-418D-AE19-62706E023703}">
                      <ahyp:hlinkClr xmlns:ahyp="http://schemas.microsoft.com/office/drawing/2018/hyperlinkcolor" val="tx"/>
                    </a:ext>
                  </a:extLst>
                </a:hlinkClick>
              </a:rPr>
              <a:t>bchristian@ardt.org</a:t>
            </a:r>
            <a:endParaRPr lang="en-US" sz="7200" dirty="0"/>
          </a:p>
          <a:p>
            <a:pPr>
              <a:lnSpc>
                <a:spcPct val="90000"/>
              </a:lnSpc>
              <a:buFont typeface="Wingdings 3" charset="2"/>
              <a:buChar char=""/>
            </a:pPr>
            <a:r>
              <a:rPr lang="en-US" sz="7200" dirty="0">
                <a:solidFill>
                  <a:schemeClr val="tx1"/>
                </a:solidFill>
              </a:rPr>
              <a:t>512.937.2490</a:t>
            </a:r>
          </a:p>
          <a:p>
            <a:pPr>
              <a:lnSpc>
                <a:spcPct val="90000"/>
              </a:lnSpc>
              <a:buFont typeface="Wingdings 3" charset="2"/>
              <a:buChar char=""/>
            </a:pPr>
            <a:endParaRPr lang="en-US" sz="600" dirty="0">
              <a:solidFill>
                <a:schemeClr val="tx1"/>
              </a:solidFill>
            </a:endParaRPr>
          </a:p>
          <a:p>
            <a:pPr>
              <a:lnSpc>
                <a:spcPct val="90000"/>
              </a:lnSpc>
              <a:buFont typeface="Wingdings 3" charset="2"/>
              <a:buChar char=""/>
            </a:pPr>
            <a:endParaRPr lang="en-US" sz="600" dirty="0">
              <a:solidFill>
                <a:schemeClr val="tx1"/>
              </a:solidFill>
            </a:endParaRPr>
          </a:p>
          <a:p>
            <a:pPr>
              <a:lnSpc>
                <a:spcPct val="90000"/>
              </a:lnSpc>
              <a:buFont typeface="Wingdings 3" charset="2"/>
              <a:buChar char=""/>
            </a:pPr>
            <a:endParaRPr lang="en-US" sz="600" dirty="0">
              <a:solidFill>
                <a:schemeClr val="tx1"/>
              </a:solidFill>
            </a:endParaRPr>
          </a:p>
          <a:p>
            <a:pPr>
              <a:lnSpc>
                <a:spcPct val="90000"/>
              </a:lnSpc>
              <a:buFont typeface="Wingdings 3" charset="2"/>
              <a:buChar char=""/>
            </a:pPr>
            <a:endParaRPr lang="en-US" sz="600" dirty="0">
              <a:solidFill>
                <a:schemeClr val="tx1"/>
              </a:solidFill>
            </a:endParaRPr>
          </a:p>
        </p:txBody>
      </p:sp>
      <p:pic>
        <p:nvPicPr>
          <p:cNvPr id="5" name="Picture 4" descr="A picture containing graphical user interface&#10;&#10;Description automatically generated">
            <a:extLst>
              <a:ext uri="{FF2B5EF4-FFF2-40B4-BE49-F238E27FC236}">
                <a16:creationId xmlns:a16="http://schemas.microsoft.com/office/drawing/2014/main" id="{77D8AFD2-A682-4DCC-9841-4AFEF5CBF716}"/>
              </a:ext>
            </a:extLst>
          </p:cNvPr>
          <p:cNvPicPr>
            <a:picLocks noChangeAspect="1"/>
          </p:cNvPicPr>
          <p:nvPr/>
        </p:nvPicPr>
        <p:blipFill>
          <a:blip r:embed="rId9"/>
          <a:stretch>
            <a:fillRect/>
          </a:stretch>
        </p:blipFill>
        <p:spPr>
          <a:xfrm>
            <a:off x="5048451" y="2394031"/>
            <a:ext cx="6495847" cy="2679537"/>
          </a:xfrm>
          <a:prstGeom prst="rect">
            <a:avLst/>
          </a:prstGeom>
          <a:effectLst/>
        </p:spPr>
      </p:pic>
    </p:spTree>
    <p:extLst>
      <p:ext uri="{BB962C8B-B14F-4D97-AF65-F5344CB8AC3E}">
        <p14:creationId xmlns:p14="http://schemas.microsoft.com/office/powerpoint/2010/main" val="114883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80CC40-27F8-4A80-812B-5F9E94192ACB}"/>
              </a:ext>
            </a:extLst>
          </p:cNvPr>
          <p:cNvSpPr>
            <a:spLocks noGrp="1"/>
          </p:cNvSpPr>
          <p:nvPr>
            <p:ph type="title"/>
          </p:nvPr>
        </p:nvSpPr>
        <p:spPr>
          <a:xfrm>
            <a:off x="151370" y="135249"/>
            <a:ext cx="5561080" cy="652723"/>
          </a:xfrm>
        </p:spPr>
        <p:txBody>
          <a:bodyPr/>
          <a:lstStyle/>
          <a:p>
            <a:r>
              <a:rPr lang="en-US" sz="4000" b="1" dirty="0">
                <a:solidFill>
                  <a:schemeClr val="tx1"/>
                </a:solidFill>
              </a:rPr>
              <a:t>ARDT—Founded 1994</a:t>
            </a:r>
          </a:p>
        </p:txBody>
      </p:sp>
      <p:pic>
        <p:nvPicPr>
          <p:cNvPr id="8" name="Content Placeholder 7" descr="Text&#10;&#10;Description automatically generated">
            <a:extLst>
              <a:ext uri="{FF2B5EF4-FFF2-40B4-BE49-F238E27FC236}">
                <a16:creationId xmlns:a16="http://schemas.microsoft.com/office/drawing/2014/main" id="{F17C83D9-9078-4771-A725-18F540F41542}"/>
              </a:ext>
            </a:extLst>
          </p:cNvPr>
          <p:cNvPicPr>
            <a:picLocks noGrp="1" noChangeAspect="1"/>
          </p:cNvPicPr>
          <p:nvPr>
            <p:ph idx="1"/>
          </p:nvPr>
        </p:nvPicPr>
        <p:blipFill>
          <a:blip r:embed="rId2"/>
          <a:stretch>
            <a:fillRect/>
          </a:stretch>
        </p:blipFill>
        <p:spPr>
          <a:xfrm>
            <a:off x="6059611" y="907638"/>
            <a:ext cx="3839605" cy="1080256"/>
          </a:xfrm>
        </p:spPr>
      </p:pic>
      <p:sp>
        <p:nvSpPr>
          <p:cNvPr id="6" name="Text Placeholder 5">
            <a:extLst>
              <a:ext uri="{FF2B5EF4-FFF2-40B4-BE49-F238E27FC236}">
                <a16:creationId xmlns:a16="http://schemas.microsoft.com/office/drawing/2014/main" id="{66EF5E4E-8E8E-4D11-BD1A-BBDE968C1E6A}"/>
              </a:ext>
            </a:extLst>
          </p:cNvPr>
          <p:cNvSpPr>
            <a:spLocks noGrp="1"/>
          </p:cNvSpPr>
          <p:nvPr>
            <p:ph type="body" sz="half" idx="2"/>
          </p:nvPr>
        </p:nvSpPr>
        <p:spPr>
          <a:xfrm>
            <a:off x="151370" y="918461"/>
            <a:ext cx="4924367" cy="2765516"/>
          </a:xfrm>
        </p:spPr>
        <p:txBody>
          <a:bodyPr>
            <a:normAutofit lnSpcReduction="10000"/>
          </a:bodyPr>
          <a:lstStyle/>
          <a:p>
            <a:pPr marL="342900" indent="-342900">
              <a:buFont typeface="Arial" panose="020B0604020202020204" pitchFamily="34" charset="0"/>
              <a:buChar char="•"/>
            </a:pPr>
            <a:r>
              <a:rPr lang="en-US" sz="2400" b="1" i="1" dirty="0">
                <a:solidFill>
                  <a:schemeClr val="accent3"/>
                </a:solidFill>
              </a:rPr>
              <a:t>Formed by LLRW generators to promote safe disposal at good rates </a:t>
            </a:r>
          </a:p>
          <a:p>
            <a:pPr marL="342900" indent="-342900">
              <a:buFont typeface="Arial" panose="020B0604020202020204" pitchFamily="34" charset="0"/>
              <a:buChar char="•"/>
            </a:pPr>
            <a:r>
              <a:rPr lang="en-US" sz="2400" b="1" i="1" dirty="0">
                <a:solidFill>
                  <a:schemeClr val="accent3"/>
                </a:solidFill>
              </a:rPr>
              <a:t>Legislative and Regulatory monitoring and advocacy</a:t>
            </a:r>
          </a:p>
          <a:p>
            <a:pPr marL="342900" indent="-342900">
              <a:buFont typeface="Arial" panose="020B0604020202020204" pitchFamily="34" charset="0"/>
              <a:buChar char="•"/>
            </a:pPr>
            <a:r>
              <a:rPr lang="en-US" sz="2400" b="1" i="1" dirty="0">
                <a:solidFill>
                  <a:schemeClr val="accent3"/>
                </a:solidFill>
              </a:rPr>
              <a:t>Helping the deciders make informed decisions</a:t>
            </a:r>
          </a:p>
          <a:p>
            <a:pPr marL="342900" indent="-342900">
              <a:buFont typeface="Arial" panose="020B0604020202020204" pitchFamily="34" charset="0"/>
              <a:buChar char="•"/>
            </a:pPr>
            <a:endParaRPr lang="en-US" sz="2400" dirty="0"/>
          </a:p>
        </p:txBody>
      </p:sp>
      <p:pic>
        <p:nvPicPr>
          <p:cNvPr id="10" name="Picture 9">
            <a:extLst>
              <a:ext uri="{FF2B5EF4-FFF2-40B4-BE49-F238E27FC236}">
                <a16:creationId xmlns:a16="http://schemas.microsoft.com/office/drawing/2014/main" id="{1E779D65-E5AC-4D73-8838-97A92B62530F}"/>
              </a:ext>
            </a:extLst>
          </p:cNvPr>
          <p:cNvPicPr>
            <a:picLocks noChangeAspect="1"/>
          </p:cNvPicPr>
          <p:nvPr/>
        </p:nvPicPr>
        <p:blipFill>
          <a:blip r:embed="rId3"/>
          <a:stretch>
            <a:fillRect/>
          </a:stretch>
        </p:blipFill>
        <p:spPr>
          <a:xfrm>
            <a:off x="5209937" y="3319908"/>
            <a:ext cx="3441073" cy="218184"/>
          </a:xfrm>
          <a:prstGeom prst="rect">
            <a:avLst/>
          </a:prstGeom>
        </p:spPr>
      </p:pic>
      <p:pic>
        <p:nvPicPr>
          <p:cNvPr id="20" name="Picture 19" descr="An aerial view of a factory&#10;&#10;Description automatically generated with medium confidence">
            <a:extLst>
              <a:ext uri="{FF2B5EF4-FFF2-40B4-BE49-F238E27FC236}">
                <a16:creationId xmlns:a16="http://schemas.microsoft.com/office/drawing/2014/main" id="{81E206C5-40CB-40F3-9804-2DDFA8F36D57}"/>
              </a:ext>
            </a:extLst>
          </p:cNvPr>
          <p:cNvPicPr>
            <a:picLocks noChangeAspect="1"/>
          </p:cNvPicPr>
          <p:nvPr/>
        </p:nvPicPr>
        <p:blipFill>
          <a:blip r:embed="rId4"/>
          <a:stretch>
            <a:fillRect/>
          </a:stretch>
        </p:blipFill>
        <p:spPr>
          <a:xfrm>
            <a:off x="9096206" y="2396397"/>
            <a:ext cx="2230284" cy="1650410"/>
          </a:xfrm>
          <a:prstGeom prst="rect">
            <a:avLst/>
          </a:prstGeom>
        </p:spPr>
      </p:pic>
      <p:pic>
        <p:nvPicPr>
          <p:cNvPr id="22" name="Picture 21" descr="A picture containing outdoor, building, dome, flock&#10;&#10;Description automatically generated">
            <a:extLst>
              <a:ext uri="{FF2B5EF4-FFF2-40B4-BE49-F238E27FC236}">
                <a16:creationId xmlns:a16="http://schemas.microsoft.com/office/drawing/2014/main" id="{F88E5641-2111-4A2B-9AA5-DA99BC0D0EB2}"/>
              </a:ext>
            </a:extLst>
          </p:cNvPr>
          <p:cNvPicPr>
            <a:picLocks noChangeAspect="1"/>
          </p:cNvPicPr>
          <p:nvPr/>
        </p:nvPicPr>
        <p:blipFill>
          <a:blip r:embed="rId5"/>
          <a:stretch>
            <a:fillRect/>
          </a:stretch>
        </p:blipFill>
        <p:spPr>
          <a:xfrm>
            <a:off x="5341913" y="4252714"/>
            <a:ext cx="2266589" cy="1697648"/>
          </a:xfrm>
          <a:prstGeom prst="rect">
            <a:avLst/>
          </a:prstGeom>
        </p:spPr>
      </p:pic>
      <p:pic>
        <p:nvPicPr>
          <p:cNvPr id="24" name="Picture 23" descr="Text&#10;&#10;Description automatically generated">
            <a:extLst>
              <a:ext uri="{FF2B5EF4-FFF2-40B4-BE49-F238E27FC236}">
                <a16:creationId xmlns:a16="http://schemas.microsoft.com/office/drawing/2014/main" id="{8B7B653E-0A9C-4518-B947-BF8BAD434E3F}"/>
              </a:ext>
            </a:extLst>
          </p:cNvPr>
          <p:cNvPicPr>
            <a:picLocks noChangeAspect="1"/>
          </p:cNvPicPr>
          <p:nvPr/>
        </p:nvPicPr>
        <p:blipFill>
          <a:blip r:embed="rId6"/>
          <a:stretch>
            <a:fillRect/>
          </a:stretch>
        </p:blipFill>
        <p:spPr>
          <a:xfrm>
            <a:off x="8622770" y="4997079"/>
            <a:ext cx="2383208" cy="953283"/>
          </a:xfrm>
          <a:prstGeom prst="rect">
            <a:avLst/>
          </a:prstGeom>
        </p:spPr>
      </p:pic>
      <p:pic>
        <p:nvPicPr>
          <p:cNvPr id="26" name="Picture 25" descr="Text&#10;&#10;Description automatically generated">
            <a:extLst>
              <a:ext uri="{FF2B5EF4-FFF2-40B4-BE49-F238E27FC236}">
                <a16:creationId xmlns:a16="http://schemas.microsoft.com/office/drawing/2014/main" id="{C61D31F4-47A6-4621-81F7-69A431AB82D1}"/>
              </a:ext>
            </a:extLst>
          </p:cNvPr>
          <p:cNvPicPr>
            <a:picLocks noChangeAspect="1"/>
          </p:cNvPicPr>
          <p:nvPr/>
        </p:nvPicPr>
        <p:blipFill>
          <a:blip r:embed="rId7"/>
          <a:stretch>
            <a:fillRect/>
          </a:stretch>
        </p:blipFill>
        <p:spPr>
          <a:xfrm>
            <a:off x="5209937" y="2396397"/>
            <a:ext cx="2619522" cy="903283"/>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74C23824-D7DB-404E-8C70-79C3567D9AAB}"/>
              </a:ext>
            </a:extLst>
          </p:cNvPr>
          <p:cNvPicPr>
            <a:picLocks noChangeAspect="1"/>
          </p:cNvPicPr>
          <p:nvPr/>
        </p:nvPicPr>
        <p:blipFill>
          <a:blip r:embed="rId8"/>
          <a:stretch>
            <a:fillRect/>
          </a:stretch>
        </p:blipFill>
        <p:spPr>
          <a:xfrm>
            <a:off x="3221199" y="4125879"/>
            <a:ext cx="1201755" cy="1824483"/>
          </a:xfrm>
          <a:prstGeom prst="rect">
            <a:avLst/>
          </a:prstGeom>
        </p:spPr>
      </p:pic>
      <p:pic>
        <p:nvPicPr>
          <p:cNvPr id="30" name="Picture 29" descr="A picture containing icon&#10;&#10;Description automatically generated">
            <a:extLst>
              <a:ext uri="{FF2B5EF4-FFF2-40B4-BE49-F238E27FC236}">
                <a16:creationId xmlns:a16="http://schemas.microsoft.com/office/drawing/2014/main" id="{A54C15C8-4A12-4A53-89ED-6C446DA0FE24}"/>
              </a:ext>
            </a:extLst>
          </p:cNvPr>
          <p:cNvPicPr>
            <a:picLocks noChangeAspect="1"/>
          </p:cNvPicPr>
          <p:nvPr/>
        </p:nvPicPr>
        <p:blipFill>
          <a:blip r:embed="rId9"/>
          <a:stretch>
            <a:fillRect/>
          </a:stretch>
        </p:blipFill>
        <p:spPr>
          <a:xfrm>
            <a:off x="897401" y="4160959"/>
            <a:ext cx="1793355" cy="1745441"/>
          </a:xfrm>
          <a:prstGeom prst="rect">
            <a:avLst/>
          </a:prstGeom>
        </p:spPr>
      </p:pic>
    </p:spTree>
    <p:extLst>
      <p:ext uri="{BB962C8B-B14F-4D97-AF65-F5344CB8AC3E}">
        <p14:creationId xmlns:p14="http://schemas.microsoft.com/office/powerpoint/2010/main" val="703028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92096A1-6AC3-46FB-979A-18F4AE8B948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7" name="Picture 16">
            <a:extLst>
              <a:ext uri="{FF2B5EF4-FFF2-40B4-BE49-F238E27FC236}">
                <a16:creationId xmlns:a16="http://schemas.microsoft.com/office/drawing/2014/main" id="{F728CD29-58B3-4F21-B30F-28798953D70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9" name="Oval 18">
            <a:extLst>
              <a:ext uri="{FF2B5EF4-FFF2-40B4-BE49-F238E27FC236}">
                <a16:creationId xmlns:a16="http://schemas.microsoft.com/office/drawing/2014/main" id="{74E4178E-1E41-4E39-8171-5EEC297F4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1" name="Picture 20">
            <a:extLst>
              <a:ext uri="{FF2B5EF4-FFF2-40B4-BE49-F238E27FC236}">
                <a16:creationId xmlns:a16="http://schemas.microsoft.com/office/drawing/2014/main" id="{5ED4CF93-A4AC-4FA3-BE1C-E27B351DF7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3" name="Picture 22">
            <a:extLst>
              <a:ext uri="{FF2B5EF4-FFF2-40B4-BE49-F238E27FC236}">
                <a16:creationId xmlns:a16="http://schemas.microsoft.com/office/drawing/2014/main" id="{4150C84B-F28C-46CF-A2DB-070F5240444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5" name="Rectangle 24">
            <a:extLst>
              <a:ext uri="{FF2B5EF4-FFF2-40B4-BE49-F238E27FC236}">
                <a16:creationId xmlns:a16="http://schemas.microsoft.com/office/drawing/2014/main" id="{0421F718-8F86-42C4-86D6-42E6DB597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6368718-0C99-3013-7FA0-243406542AEB}"/>
              </a:ext>
            </a:extLst>
          </p:cNvPr>
          <p:cNvSpPr>
            <a:spLocks noGrp="1"/>
          </p:cNvSpPr>
          <p:nvPr>
            <p:ph type="title"/>
          </p:nvPr>
        </p:nvSpPr>
        <p:spPr>
          <a:xfrm>
            <a:off x="8131501" y="1574414"/>
            <a:ext cx="3615023" cy="3288987"/>
          </a:xfrm>
        </p:spPr>
        <p:txBody>
          <a:bodyPr vert="horz" lIns="91440" tIns="45720" rIns="91440" bIns="45720" rtlCol="0" anchor="b">
            <a:noAutofit/>
          </a:bodyPr>
          <a:lstStyle/>
          <a:p>
            <a:pPr>
              <a:lnSpc>
                <a:spcPct val="90000"/>
              </a:lnSpc>
            </a:pPr>
            <a:r>
              <a:rPr lang="en-US" sz="4400" b="1" dirty="0"/>
              <a:t>Lone Star State Happenings:  </a:t>
            </a:r>
            <a:br>
              <a:rPr lang="en-US" sz="4400" b="1" dirty="0"/>
            </a:br>
            <a:r>
              <a:rPr lang="en-US" sz="4400" b="1" dirty="0"/>
              <a:t>A Legislative Update</a:t>
            </a:r>
          </a:p>
        </p:txBody>
      </p:sp>
      <p:pic>
        <p:nvPicPr>
          <p:cNvPr id="6" name="Content Placeholder 5" descr="A circular ceiling with a blue and white circle&#10;&#10;AI-generated content may be incorrect.">
            <a:extLst>
              <a:ext uri="{FF2B5EF4-FFF2-40B4-BE49-F238E27FC236}">
                <a16:creationId xmlns:a16="http://schemas.microsoft.com/office/drawing/2014/main" id="{7EA0C597-D352-F963-D42D-4CB2EC901B67}"/>
              </a:ext>
            </a:extLst>
          </p:cNvPr>
          <p:cNvPicPr>
            <a:picLocks noGrp="1" noChangeAspect="1"/>
          </p:cNvPicPr>
          <p:nvPr>
            <p:ph idx="1"/>
          </p:nvPr>
        </p:nvPicPr>
        <p:blipFill>
          <a:blip r:embed="rId7"/>
          <a:srcRect l="8457" r="10679"/>
          <a:stretch/>
        </p:blipFill>
        <p:spPr>
          <a:xfrm>
            <a:off x="607848" y="609601"/>
            <a:ext cx="3419804" cy="5638797"/>
          </a:xfrm>
          <a:prstGeom prst="rect">
            <a:avLst/>
          </a:prstGeom>
          <a:effectLst>
            <a:outerShdw blurRad="50800" dist="38100" dir="5400000" algn="t" rotWithShape="0">
              <a:prstClr val="black">
                <a:alpha val="43000"/>
              </a:prstClr>
            </a:outerShdw>
          </a:effectLst>
        </p:spPr>
      </p:pic>
      <p:pic>
        <p:nvPicPr>
          <p:cNvPr id="5" name="Picture 4" descr="A statue on top of a building&#10;&#10;Description automatically generated">
            <a:extLst>
              <a:ext uri="{FF2B5EF4-FFF2-40B4-BE49-F238E27FC236}">
                <a16:creationId xmlns:a16="http://schemas.microsoft.com/office/drawing/2014/main" id="{AD163659-7BCF-24E5-43DE-3FD18C4744FE}"/>
              </a:ext>
            </a:extLst>
          </p:cNvPr>
          <p:cNvPicPr>
            <a:picLocks noChangeAspect="1"/>
          </p:cNvPicPr>
          <p:nvPr/>
        </p:nvPicPr>
        <p:blipFill rotWithShape="1">
          <a:blip r:embed="rId8"/>
          <a:srcRect l="13131" r="6133"/>
          <a:stretch/>
        </p:blipFill>
        <p:spPr>
          <a:xfrm>
            <a:off x="4139714" y="609601"/>
            <a:ext cx="3414424" cy="5638797"/>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2693558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B2419-68DD-E6F7-311A-48B4E435FD3A}"/>
              </a:ext>
            </a:extLst>
          </p:cNvPr>
          <p:cNvSpPr>
            <a:spLocks noGrp="1"/>
          </p:cNvSpPr>
          <p:nvPr>
            <p:ph type="title"/>
          </p:nvPr>
        </p:nvSpPr>
        <p:spPr>
          <a:xfrm>
            <a:off x="143956" y="146691"/>
            <a:ext cx="6256423" cy="558482"/>
          </a:xfrm>
        </p:spPr>
        <p:txBody>
          <a:bodyPr>
            <a:noAutofit/>
          </a:bodyPr>
          <a:lstStyle/>
          <a:p>
            <a:r>
              <a:rPr lang="en-US" sz="3200" b="1" dirty="0"/>
              <a:t>Nuclear Power in Texas</a:t>
            </a:r>
          </a:p>
        </p:txBody>
      </p:sp>
      <p:pic>
        <p:nvPicPr>
          <p:cNvPr id="5" name="Picture 4" descr="A blue cover with a map of texas&#10;&#10;AI-generated content may be incorrect.">
            <a:extLst>
              <a:ext uri="{FF2B5EF4-FFF2-40B4-BE49-F238E27FC236}">
                <a16:creationId xmlns:a16="http://schemas.microsoft.com/office/drawing/2014/main" id="{95A25370-C340-3624-6C0E-71B13638F5AC}"/>
              </a:ext>
            </a:extLst>
          </p:cNvPr>
          <p:cNvPicPr>
            <a:picLocks noChangeAspect="1"/>
          </p:cNvPicPr>
          <p:nvPr/>
        </p:nvPicPr>
        <p:blipFill>
          <a:blip r:embed="rId3"/>
          <a:srcRect r="8398"/>
          <a:stretch/>
        </p:blipFill>
        <p:spPr>
          <a:xfrm>
            <a:off x="7554139" y="609601"/>
            <a:ext cx="3990160" cy="5638797"/>
          </a:xfrm>
          <a:prstGeom prst="rect">
            <a:avLst/>
          </a:prstGeom>
          <a:effectLst>
            <a:outerShdw blurRad="50800" dist="38100" dir="5400000" algn="t" rotWithShape="0">
              <a:prstClr val="black">
                <a:alpha val="43000"/>
              </a:prstClr>
            </a:outerShdw>
          </a:effectLst>
        </p:spPr>
      </p:pic>
      <p:sp>
        <p:nvSpPr>
          <p:cNvPr id="10" name="Rectangle 9">
            <a:extLst>
              <a:ext uri="{FF2B5EF4-FFF2-40B4-BE49-F238E27FC236}">
                <a16:creationId xmlns:a16="http://schemas.microsoft.com/office/drawing/2014/main" id="{73DC589F-62C7-410C-B96C-0F6243A47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27986B58-913F-CED2-01A4-FE619F201D9D}"/>
              </a:ext>
            </a:extLst>
          </p:cNvPr>
          <p:cNvSpPr>
            <a:spLocks noGrp="1"/>
          </p:cNvSpPr>
          <p:nvPr>
            <p:ph idx="1"/>
          </p:nvPr>
        </p:nvSpPr>
        <p:spPr>
          <a:xfrm>
            <a:off x="267943" y="842922"/>
            <a:ext cx="6814501" cy="5638797"/>
          </a:xfrm>
        </p:spPr>
        <p:txBody>
          <a:bodyPr>
            <a:noAutofit/>
          </a:bodyPr>
          <a:lstStyle/>
          <a:p>
            <a:pPr>
              <a:lnSpc>
                <a:spcPct val="90000"/>
              </a:lnSpc>
            </a:pPr>
            <a:r>
              <a:rPr lang="en-US" dirty="0"/>
              <a:t>Governor Abbott named the Texas Advanced Nuclear Reactor Working Group to examine policy, regulatory, and workforce issues</a:t>
            </a:r>
          </a:p>
          <a:p>
            <a:pPr lvl="1">
              <a:lnSpc>
                <a:spcPct val="90000"/>
              </a:lnSpc>
            </a:pPr>
            <a:r>
              <a:rPr lang="en-US" sz="2000" dirty="0"/>
              <a:t>Report highlights</a:t>
            </a:r>
          </a:p>
          <a:p>
            <a:pPr lvl="2">
              <a:lnSpc>
                <a:spcPct val="90000"/>
              </a:lnSpc>
            </a:pPr>
            <a:r>
              <a:rPr lang="en-US" sz="2000" i="1" dirty="0">
                <a:solidFill>
                  <a:srgbClr val="FFFF00"/>
                </a:solidFill>
              </a:rPr>
              <a:t>Create state-level non-regulatory entities to help companies navigate permitting and oversee financial incentive programs</a:t>
            </a:r>
          </a:p>
          <a:p>
            <a:pPr lvl="2">
              <a:lnSpc>
                <a:spcPct val="90000"/>
              </a:lnSpc>
            </a:pPr>
            <a:r>
              <a:rPr lang="en-US" sz="2000" i="1" dirty="0">
                <a:solidFill>
                  <a:srgbClr val="FFFF00"/>
                </a:solidFill>
              </a:rPr>
              <a:t>Establish workforce programs for all levels, from construction to health physics</a:t>
            </a:r>
          </a:p>
          <a:p>
            <a:pPr lvl="2">
              <a:lnSpc>
                <a:spcPct val="90000"/>
              </a:lnSpc>
            </a:pPr>
            <a:r>
              <a:rPr lang="en-US" sz="2000" i="1" dirty="0">
                <a:solidFill>
                  <a:srgbClr val="FFFF00"/>
                </a:solidFill>
              </a:rPr>
              <a:t>Establish a Texas Nuclear Fund</a:t>
            </a:r>
          </a:p>
          <a:p>
            <a:pPr>
              <a:lnSpc>
                <a:spcPct val="90000"/>
              </a:lnSpc>
            </a:pPr>
            <a:r>
              <a:rPr lang="en-US" dirty="0"/>
              <a:t>The governor also mentioned nuclear power in his state-of-the-state address</a:t>
            </a:r>
          </a:p>
          <a:p>
            <a:pPr>
              <a:lnSpc>
                <a:spcPct val="90000"/>
              </a:lnSpc>
            </a:pPr>
            <a:r>
              <a:rPr lang="en-US" dirty="0"/>
              <a:t>Texas Nuclear Caucus in the Texas Legislature</a:t>
            </a:r>
          </a:p>
          <a:p>
            <a:pPr>
              <a:lnSpc>
                <a:spcPct val="90000"/>
              </a:lnSpc>
            </a:pPr>
            <a:r>
              <a:rPr lang="en-US" dirty="0"/>
              <a:t>Texas Nuclear Alliance</a:t>
            </a:r>
          </a:p>
          <a:p>
            <a:pPr>
              <a:lnSpc>
                <a:spcPct val="90000"/>
              </a:lnSpc>
            </a:pPr>
            <a:r>
              <a:rPr lang="en-US" dirty="0"/>
              <a:t>Uranium mining streamlining</a:t>
            </a:r>
          </a:p>
        </p:txBody>
      </p:sp>
    </p:spTree>
    <p:extLst>
      <p:ext uri="{BB962C8B-B14F-4D97-AF65-F5344CB8AC3E}">
        <p14:creationId xmlns:p14="http://schemas.microsoft.com/office/powerpoint/2010/main" val="2307622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694B7-7AAC-4993-91EB-2E1E4A45AC39}"/>
              </a:ext>
            </a:extLst>
          </p:cNvPr>
          <p:cNvSpPr>
            <a:spLocks noGrp="1"/>
          </p:cNvSpPr>
          <p:nvPr>
            <p:ph type="title"/>
          </p:nvPr>
        </p:nvSpPr>
        <p:spPr>
          <a:xfrm>
            <a:off x="319073" y="227332"/>
            <a:ext cx="3330328" cy="1591420"/>
          </a:xfrm>
        </p:spPr>
        <p:txBody>
          <a:bodyPr>
            <a:normAutofit/>
          </a:bodyPr>
          <a:lstStyle/>
          <a:p>
            <a:pPr>
              <a:lnSpc>
                <a:spcPct val="90000"/>
              </a:lnSpc>
            </a:pPr>
            <a:r>
              <a:rPr lang="en-US" sz="3600" b="1" dirty="0"/>
              <a:t>Texas Legislature 101</a:t>
            </a:r>
          </a:p>
        </p:txBody>
      </p:sp>
      <p:pic>
        <p:nvPicPr>
          <p:cNvPr id="4" name="Picture 3" descr="A room with rows of seats&#10;&#10;AI-generated content may be incorrect.">
            <a:extLst>
              <a:ext uri="{FF2B5EF4-FFF2-40B4-BE49-F238E27FC236}">
                <a16:creationId xmlns:a16="http://schemas.microsoft.com/office/drawing/2014/main" id="{3EFC0EF5-6CA5-0525-1354-BFFC0483470F}"/>
              </a:ext>
            </a:extLst>
          </p:cNvPr>
          <p:cNvPicPr>
            <a:picLocks noChangeAspect="1"/>
          </p:cNvPicPr>
          <p:nvPr/>
        </p:nvPicPr>
        <p:blipFill>
          <a:blip r:embed="rId3"/>
          <a:srcRect l="8351" r="16686" b="-1"/>
          <a:stretch/>
        </p:blipFill>
        <p:spPr>
          <a:xfrm>
            <a:off x="4634680" y="10"/>
            <a:ext cx="7560130" cy="6857990"/>
          </a:xfrm>
          <a:prstGeom prst="rect">
            <a:avLst/>
          </a:prstGeom>
        </p:spPr>
      </p:pic>
      <p:sp>
        <p:nvSpPr>
          <p:cNvPr id="42" name="Rectangle 41">
            <a:extLst>
              <a:ext uri="{FF2B5EF4-FFF2-40B4-BE49-F238E27FC236}">
                <a16:creationId xmlns:a16="http://schemas.microsoft.com/office/drawing/2014/main" id="{B86EAD8C-E6F5-45BA-86CF-3EED09D84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6" name="Content Placeholder 2">
            <a:extLst>
              <a:ext uri="{FF2B5EF4-FFF2-40B4-BE49-F238E27FC236}">
                <a16:creationId xmlns:a16="http://schemas.microsoft.com/office/drawing/2014/main" id="{E9CE3E4A-FBDA-43D6-9D20-99367EA8A2BC}"/>
              </a:ext>
            </a:extLst>
          </p:cNvPr>
          <p:cNvGraphicFramePr>
            <a:graphicFrameLocks noGrp="1"/>
          </p:cNvGraphicFramePr>
          <p:nvPr>
            <p:ph idx="1"/>
            <p:extLst>
              <p:ext uri="{D42A27DB-BD31-4B8C-83A1-F6EECF244321}">
                <p14:modId xmlns:p14="http://schemas.microsoft.com/office/powerpoint/2010/main" val="2994375052"/>
              </p:ext>
            </p:extLst>
          </p:nvPr>
        </p:nvGraphicFramePr>
        <p:xfrm>
          <a:off x="319073" y="2135276"/>
          <a:ext cx="3731668" cy="41181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69541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CC0E4-13FC-4DD5-65E6-7204EB85B031}"/>
              </a:ext>
            </a:extLst>
          </p:cNvPr>
          <p:cNvSpPr>
            <a:spLocks noGrp="1"/>
          </p:cNvSpPr>
          <p:nvPr>
            <p:ph type="title"/>
          </p:nvPr>
        </p:nvSpPr>
        <p:spPr>
          <a:xfrm>
            <a:off x="547189" y="157239"/>
            <a:ext cx="5353269" cy="786997"/>
          </a:xfrm>
        </p:spPr>
        <p:txBody>
          <a:bodyPr/>
          <a:lstStyle/>
          <a:p>
            <a:r>
              <a:rPr lang="en-US" sz="3600" b="1" dirty="0"/>
              <a:t>House Bill 14</a:t>
            </a:r>
          </a:p>
        </p:txBody>
      </p:sp>
      <p:sp>
        <p:nvSpPr>
          <p:cNvPr id="3" name="Content Placeholder 2">
            <a:extLst>
              <a:ext uri="{FF2B5EF4-FFF2-40B4-BE49-F238E27FC236}">
                <a16:creationId xmlns:a16="http://schemas.microsoft.com/office/drawing/2014/main" id="{ED978091-B962-3600-C7E0-701C4BFB7B12}"/>
              </a:ext>
            </a:extLst>
          </p:cNvPr>
          <p:cNvSpPr>
            <a:spLocks noGrp="1"/>
          </p:cNvSpPr>
          <p:nvPr>
            <p:ph idx="1"/>
          </p:nvPr>
        </p:nvSpPr>
        <p:spPr>
          <a:xfrm>
            <a:off x="342840" y="1244040"/>
            <a:ext cx="11400048" cy="5520676"/>
          </a:xfrm>
        </p:spPr>
        <p:txBody>
          <a:bodyPr>
            <a:normAutofit/>
          </a:bodyPr>
          <a:lstStyle/>
          <a:p>
            <a:r>
              <a:rPr lang="en-US" sz="2000" b="1" i="1" dirty="0">
                <a:solidFill>
                  <a:schemeClr val="accent3"/>
                </a:solidFill>
              </a:rPr>
              <a:t>Promotes the development of advanced nuclear reactor projects for dispatchable electric generation while creating high-wage advanced manufacturing jobs</a:t>
            </a:r>
            <a:endParaRPr lang="en-US" sz="2000" b="1" i="1" dirty="0">
              <a:solidFill>
                <a:srgbClr val="FFFF00"/>
              </a:solidFill>
            </a:endParaRPr>
          </a:p>
          <a:p>
            <a:pPr lvl="1"/>
            <a:r>
              <a:rPr lang="en-US" sz="2000" b="1" i="1" dirty="0">
                <a:solidFill>
                  <a:srgbClr val="FFFF00"/>
                </a:solidFill>
              </a:rPr>
              <a:t>Creates the Texas Advanced Nuclear Energy Office within the Office of the Governor, which would include a Nuclear Permitting Coordinator</a:t>
            </a:r>
          </a:p>
          <a:p>
            <a:pPr lvl="1"/>
            <a:r>
              <a:rPr lang="en-US" sz="2000" b="1" i="1" dirty="0">
                <a:solidFill>
                  <a:srgbClr val="FFFF00"/>
                </a:solidFill>
              </a:rPr>
              <a:t>Establishes the Texas Advanced Nuclear Development Fund</a:t>
            </a:r>
          </a:p>
          <a:p>
            <a:pPr lvl="1"/>
            <a:r>
              <a:rPr lang="en-US" sz="2000" b="1" i="1" dirty="0">
                <a:solidFill>
                  <a:srgbClr val="FFFF00"/>
                </a:solidFill>
              </a:rPr>
              <a:t>Creates "reimbursement grant programs” for expenses related to project development and construction</a:t>
            </a:r>
          </a:p>
          <a:p>
            <a:pPr lvl="1"/>
            <a:r>
              <a:rPr lang="en-US" sz="2000" b="1" i="1" dirty="0">
                <a:solidFill>
                  <a:srgbClr val="FFFF00"/>
                </a:solidFill>
              </a:rPr>
              <a:t>Promotes workforce development through the Advanced Nuclear Energy Workforce Development Program</a:t>
            </a:r>
          </a:p>
          <a:p>
            <a:pPr lvl="1"/>
            <a:r>
              <a:rPr lang="en-US" sz="2000" b="1" i="1" dirty="0">
                <a:solidFill>
                  <a:srgbClr val="FFFF00"/>
                </a:solidFill>
              </a:rPr>
              <a:t>Makes the completion and operation of advanced nuclear reactors eligible for funding through the Texas Energy Fund</a:t>
            </a:r>
          </a:p>
        </p:txBody>
      </p:sp>
    </p:spTree>
    <p:extLst>
      <p:ext uri="{BB962C8B-B14F-4D97-AF65-F5344CB8AC3E}">
        <p14:creationId xmlns:p14="http://schemas.microsoft.com/office/powerpoint/2010/main" val="147414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71B1A-224B-3D38-E466-3E2952619FAB}"/>
              </a:ext>
            </a:extLst>
          </p:cNvPr>
          <p:cNvSpPr>
            <a:spLocks noGrp="1"/>
          </p:cNvSpPr>
          <p:nvPr>
            <p:ph type="title"/>
          </p:nvPr>
        </p:nvSpPr>
        <p:spPr>
          <a:xfrm>
            <a:off x="614099" y="131319"/>
            <a:ext cx="9189469" cy="1352836"/>
          </a:xfrm>
        </p:spPr>
        <p:txBody>
          <a:bodyPr/>
          <a:lstStyle/>
          <a:p>
            <a:r>
              <a:rPr lang="en-US" b="1" dirty="0"/>
              <a:t>Proposed Constitutional Amendment</a:t>
            </a:r>
          </a:p>
        </p:txBody>
      </p:sp>
      <p:sp>
        <p:nvSpPr>
          <p:cNvPr id="3" name="Content Placeholder 2">
            <a:extLst>
              <a:ext uri="{FF2B5EF4-FFF2-40B4-BE49-F238E27FC236}">
                <a16:creationId xmlns:a16="http://schemas.microsoft.com/office/drawing/2014/main" id="{BD87E194-7C18-8EE7-222B-FBD9A5416551}"/>
              </a:ext>
            </a:extLst>
          </p:cNvPr>
          <p:cNvSpPr>
            <a:spLocks noGrp="1"/>
          </p:cNvSpPr>
          <p:nvPr>
            <p:ph idx="1"/>
          </p:nvPr>
        </p:nvSpPr>
        <p:spPr>
          <a:xfrm>
            <a:off x="431818" y="1604076"/>
            <a:ext cx="11537827" cy="4845802"/>
          </a:xfrm>
        </p:spPr>
        <p:txBody>
          <a:bodyPr>
            <a:normAutofit/>
          </a:bodyPr>
          <a:lstStyle/>
          <a:p>
            <a:r>
              <a:rPr lang="en-US" sz="2600" b="1" i="1" dirty="0">
                <a:solidFill>
                  <a:srgbClr val="FFFF00"/>
                </a:solidFill>
              </a:rPr>
              <a:t>The Texas Constitution, would be amended to create the Texas Nuclear Development Fund</a:t>
            </a:r>
          </a:p>
          <a:p>
            <a:r>
              <a:rPr lang="en-US" sz="2600" b="1" i="1" dirty="0">
                <a:solidFill>
                  <a:srgbClr val="FFFF00"/>
                </a:solidFill>
              </a:rPr>
              <a:t>The Fund could be used, without further appropriation, to provide grants to entities for financing or incentivizing the development, construction, and operation of advanced nuclear reactor projects, including the appropriate infrastructure necessary to ensure the reliability and adequacy of the state’s power grid</a:t>
            </a:r>
          </a:p>
          <a:p>
            <a:pPr marL="0" indent="0">
              <a:buNone/>
            </a:pPr>
            <a:endParaRPr lang="en-US" dirty="0"/>
          </a:p>
          <a:p>
            <a:pPr marL="0" indent="0" algn="ctr">
              <a:buNone/>
            </a:pPr>
            <a:r>
              <a:rPr lang="en-US" sz="3600" b="1" i="1" dirty="0">
                <a:solidFill>
                  <a:schemeClr val="accent1">
                    <a:lumMod val="20000"/>
                    <a:lumOff val="80000"/>
                  </a:schemeClr>
                </a:solidFill>
              </a:rPr>
              <a:t>Texas has a budget surplus of $24 billion, plus a “rainy day fund” that will top $27 billion</a:t>
            </a:r>
          </a:p>
        </p:txBody>
      </p:sp>
    </p:spTree>
    <p:extLst>
      <p:ext uri="{BB962C8B-B14F-4D97-AF65-F5344CB8AC3E}">
        <p14:creationId xmlns:p14="http://schemas.microsoft.com/office/powerpoint/2010/main" val="3134298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56A49-C2A9-F1D4-3455-9D21A776C0CA}"/>
              </a:ext>
            </a:extLst>
          </p:cNvPr>
          <p:cNvSpPr>
            <a:spLocks noGrp="1"/>
          </p:cNvSpPr>
          <p:nvPr>
            <p:ph type="title"/>
          </p:nvPr>
        </p:nvSpPr>
        <p:spPr>
          <a:xfrm>
            <a:off x="512723" y="203475"/>
            <a:ext cx="9404723" cy="1400530"/>
          </a:xfrm>
        </p:spPr>
        <p:txBody>
          <a:bodyPr/>
          <a:lstStyle/>
          <a:p>
            <a:r>
              <a:rPr lang="en-US" b="1" dirty="0"/>
              <a:t>Nuclear Workforce and Uranium Mining</a:t>
            </a:r>
          </a:p>
        </p:txBody>
      </p:sp>
      <p:sp>
        <p:nvSpPr>
          <p:cNvPr id="3" name="Content Placeholder 2">
            <a:extLst>
              <a:ext uri="{FF2B5EF4-FFF2-40B4-BE49-F238E27FC236}">
                <a16:creationId xmlns:a16="http://schemas.microsoft.com/office/drawing/2014/main" id="{6A97D18C-EA07-D214-D233-1F5AEABC5821}"/>
              </a:ext>
            </a:extLst>
          </p:cNvPr>
          <p:cNvSpPr>
            <a:spLocks noGrp="1"/>
          </p:cNvSpPr>
          <p:nvPr>
            <p:ph idx="1"/>
          </p:nvPr>
        </p:nvSpPr>
        <p:spPr>
          <a:xfrm>
            <a:off x="785596" y="1773948"/>
            <a:ext cx="10566912" cy="4526113"/>
          </a:xfrm>
        </p:spPr>
        <p:txBody>
          <a:bodyPr>
            <a:normAutofit/>
          </a:bodyPr>
          <a:lstStyle/>
          <a:p>
            <a:r>
              <a:rPr lang="en-US" sz="2800" b="1" i="1" dirty="0">
                <a:solidFill>
                  <a:srgbClr val="FFFF00"/>
                </a:solidFill>
              </a:rPr>
              <a:t>Senate Bill 1534 mandates a study on health physics education in the State, assessing gaps in education and determining the needs for the nuclear energy and radiological safety sectors</a:t>
            </a:r>
          </a:p>
          <a:p>
            <a:r>
              <a:rPr lang="en-US" sz="2800" b="1" i="1" dirty="0">
                <a:solidFill>
                  <a:srgbClr val="FFFF00"/>
                </a:solidFill>
              </a:rPr>
              <a:t>Senate Bill 1535 establishes a Texas Advanced Nuclear Energy Workforce Development Program, requiring curriculum development</a:t>
            </a:r>
          </a:p>
          <a:p>
            <a:r>
              <a:rPr lang="en-US" sz="2800" b="1" i="1" dirty="0">
                <a:solidFill>
                  <a:srgbClr val="FFFF00"/>
                </a:solidFill>
              </a:rPr>
              <a:t>House Bill 279, Senate Bill 1061 streamline uranium mining</a:t>
            </a:r>
          </a:p>
        </p:txBody>
      </p:sp>
    </p:spTree>
    <p:extLst>
      <p:ext uri="{BB962C8B-B14F-4D97-AF65-F5344CB8AC3E}">
        <p14:creationId xmlns:p14="http://schemas.microsoft.com/office/powerpoint/2010/main" val="868102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87B21-26C0-88DE-3D33-E98F72DFC69C}"/>
              </a:ext>
            </a:extLst>
          </p:cNvPr>
          <p:cNvSpPr>
            <a:spLocks noGrp="1"/>
          </p:cNvSpPr>
          <p:nvPr>
            <p:ph type="title"/>
          </p:nvPr>
        </p:nvSpPr>
        <p:spPr/>
        <p:txBody>
          <a:bodyPr/>
          <a:lstStyle/>
          <a:p>
            <a:r>
              <a:rPr lang="en-US" b="1" dirty="0"/>
              <a:t>Tax and Financial Relief</a:t>
            </a:r>
          </a:p>
        </p:txBody>
      </p:sp>
      <p:sp>
        <p:nvSpPr>
          <p:cNvPr id="3" name="Content Placeholder 2">
            <a:extLst>
              <a:ext uri="{FF2B5EF4-FFF2-40B4-BE49-F238E27FC236}">
                <a16:creationId xmlns:a16="http://schemas.microsoft.com/office/drawing/2014/main" id="{B50E0602-605A-9122-4372-BF3C552564D3}"/>
              </a:ext>
            </a:extLst>
          </p:cNvPr>
          <p:cNvSpPr>
            <a:spLocks noGrp="1"/>
          </p:cNvSpPr>
          <p:nvPr>
            <p:ph idx="1"/>
          </p:nvPr>
        </p:nvSpPr>
        <p:spPr>
          <a:xfrm>
            <a:off x="646111" y="1463982"/>
            <a:ext cx="9404723" cy="4557109"/>
          </a:xfrm>
        </p:spPr>
        <p:txBody>
          <a:bodyPr>
            <a:normAutofit/>
          </a:bodyPr>
          <a:lstStyle/>
          <a:p>
            <a:r>
              <a:rPr lang="en-US" sz="2800" b="1" i="1" dirty="0">
                <a:solidFill>
                  <a:srgbClr val="FFFF00"/>
                </a:solidFill>
              </a:rPr>
              <a:t>HB 5119 exempts items used to construct a nuclear project from Texas sales and use taxes</a:t>
            </a:r>
          </a:p>
          <a:p>
            <a:r>
              <a:rPr lang="en-US" sz="2800" b="1" i="1" dirty="0">
                <a:solidFill>
                  <a:srgbClr val="FFFF00"/>
                </a:solidFill>
              </a:rPr>
              <a:t>HB 5120 allows a tax credit for taxable entities that construct a nuclear project</a:t>
            </a:r>
          </a:p>
          <a:p>
            <a:r>
              <a:rPr lang="en-US" sz="2800" b="1" i="1" dirty="0">
                <a:solidFill>
                  <a:srgbClr val="FFFF00"/>
                </a:solidFill>
              </a:rPr>
              <a:t>HB 5588 and SB 2222 exempts property used by a data center to meet its energy needs from State property tax</a:t>
            </a:r>
          </a:p>
          <a:p>
            <a:r>
              <a:rPr lang="en-US" sz="2800" b="1" i="1" dirty="0">
                <a:solidFill>
                  <a:srgbClr val="FFFF00"/>
                </a:solidFill>
              </a:rPr>
              <a:t>HB 5590 and SB 2315 incentivize nuclear reactor hook-ins to the grid</a:t>
            </a:r>
          </a:p>
          <a:p>
            <a:endParaRPr lang="en-US" dirty="0"/>
          </a:p>
        </p:txBody>
      </p:sp>
    </p:spTree>
    <p:extLst>
      <p:ext uri="{BB962C8B-B14F-4D97-AF65-F5344CB8AC3E}">
        <p14:creationId xmlns:p14="http://schemas.microsoft.com/office/powerpoint/2010/main" val="13689322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Retrospect</Template>
  <TotalTime>2734</TotalTime>
  <Words>580</Words>
  <Application>Microsoft Office PowerPoint</Application>
  <PresentationFormat>Widescreen</PresentationFormat>
  <Paragraphs>70</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Century Gothic</vt:lpstr>
      <vt:lpstr>Wingdings 3</vt:lpstr>
      <vt:lpstr>Ion</vt:lpstr>
      <vt:lpstr>LLW Forum</vt:lpstr>
      <vt:lpstr>ARDT—Founded 1994</vt:lpstr>
      <vt:lpstr>Lone Star State Happenings:   A Legislative Update</vt:lpstr>
      <vt:lpstr>Nuclear Power in Texas</vt:lpstr>
      <vt:lpstr>Texas Legislature 101</vt:lpstr>
      <vt:lpstr>House Bill 14</vt:lpstr>
      <vt:lpstr>Proposed Constitutional Amendment</vt:lpstr>
      <vt:lpstr>Nuclear Workforce and Uranium Mining</vt:lpstr>
      <vt:lpstr>Tax and Financial Relief</vt:lpstr>
      <vt:lpstr>And, finally, Waste Issues</vt:lpstr>
      <vt:lpstr>Next Steps</vt:lpstr>
      <vt:lpstr>Connect with ARDT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Communicating Technical Issues to the Public</dc:title>
  <dc:creator>Brian Christian</dc:creator>
  <cp:lastModifiedBy>Brian Christian</cp:lastModifiedBy>
  <cp:revision>81</cp:revision>
  <dcterms:created xsi:type="dcterms:W3CDTF">2021-09-23T20:51:52Z</dcterms:created>
  <dcterms:modified xsi:type="dcterms:W3CDTF">2025-03-31T14:48:18Z</dcterms:modified>
</cp:coreProperties>
</file>