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879" r:id="rId5"/>
    <p:sldMasterId id="2147484892" r:id="rId6"/>
    <p:sldMasterId id="2147484907" r:id="rId7"/>
    <p:sldMasterId id="2147484921" r:id="rId8"/>
  </p:sldMasterIdLst>
  <p:notesMasterIdLst>
    <p:notesMasterId r:id="rId38"/>
  </p:notesMasterIdLst>
  <p:handoutMasterIdLst>
    <p:handoutMasterId r:id="rId39"/>
  </p:handoutMasterIdLst>
  <p:sldIdLst>
    <p:sldId id="260" r:id="rId9"/>
    <p:sldId id="265" r:id="rId10"/>
    <p:sldId id="266" r:id="rId11"/>
    <p:sldId id="635" r:id="rId12"/>
    <p:sldId id="608" r:id="rId13"/>
    <p:sldId id="612" r:id="rId14"/>
    <p:sldId id="617" r:id="rId15"/>
    <p:sldId id="649" r:id="rId16"/>
    <p:sldId id="610" r:id="rId17"/>
    <p:sldId id="618" r:id="rId18"/>
    <p:sldId id="345" r:id="rId19"/>
    <p:sldId id="603" r:id="rId20"/>
    <p:sldId id="611" r:id="rId21"/>
    <p:sldId id="623" r:id="rId22"/>
    <p:sldId id="280" r:id="rId23"/>
    <p:sldId id="295" r:id="rId24"/>
    <p:sldId id="326" r:id="rId25"/>
    <p:sldId id="269" r:id="rId26"/>
    <p:sldId id="656" r:id="rId27"/>
    <p:sldId id="639" r:id="rId28"/>
    <p:sldId id="650" r:id="rId29"/>
    <p:sldId id="654" r:id="rId30"/>
    <p:sldId id="651" r:id="rId31"/>
    <p:sldId id="592" r:id="rId32"/>
    <p:sldId id="605" r:id="rId33"/>
    <p:sldId id="600" r:id="rId34"/>
    <p:sldId id="616" r:id="rId35"/>
    <p:sldId id="643" r:id="rId36"/>
    <p:sldId id="640" r:id="rId37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 baseline="-250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 baseline="-250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 baseline="-250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 baseline="-250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rritt, Dona (CONTR)" initials="" lastIdx="1" clrIdx="0"/>
  <p:cmAuthor id="2" name="Snyder, Kelly" initials="" lastIdx="25" clrIdx="1"/>
  <p:cmAuthor id="3" name="Schmidt, Kevin (CONTR)" initials="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660B"/>
    <a:srgbClr val="2D6038"/>
    <a:srgbClr val="00488F"/>
    <a:srgbClr val="327517"/>
    <a:srgbClr val="00478E"/>
    <a:srgbClr val="024A91"/>
    <a:srgbClr val="FFE382"/>
    <a:srgbClr val="2E603C"/>
    <a:srgbClr val="797A4A"/>
    <a:srgbClr val="394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534" y="60"/>
      </p:cViewPr>
      <p:guideLst>
        <p:guide orient="horz" pos="28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commentAuthors" Target="commentAuthors.xml"/><Relationship Id="rId45" Type="http://schemas.microsoft.com/office/2016/11/relationships/changesInfo" Target="changesInfos/changesInfo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4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2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hony, Patricia (CONTR)" userId="beca701c-39da-475e-b23b-1ee7df1a60ff" providerId="ADAL" clId="{966FD7A3-11DC-42D5-A1DE-A16F0002137E}"/>
    <pc:docChg chg="modSld">
      <pc:chgData name="Mahony, Patricia (CONTR)" userId="beca701c-39da-475e-b23b-1ee7df1a60ff" providerId="ADAL" clId="{966FD7A3-11DC-42D5-A1DE-A16F0002137E}" dt="2024-10-03T22:53:15.217" v="4" actId="6549"/>
      <pc:docMkLst>
        <pc:docMk/>
      </pc:docMkLst>
      <pc:sldChg chg="modNotesTx">
        <pc:chgData name="Mahony, Patricia (CONTR)" userId="beca701c-39da-475e-b23b-1ee7df1a60ff" providerId="ADAL" clId="{966FD7A3-11DC-42D5-A1DE-A16F0002137E}" dt="2024-10-03T22:52:35.468" v="1" actId="6549"/>
        <pc:sldMkLst>
          <pc:docMk/>
          <pc:sldMk cId="0" sldId="269"/>
        </pc:sldMkLst>
      </pc:sldChg>
      <pc:sldChg chg="modNotesTx">
        <pc:chgData name="Mahony, Patricia (CONTR)" userId="beca701c-39da-475e-b23b-1ee7df1a60ff" providerId="ADAL" clId="{966FD7A3-11DC-42D5-A1DE-A16F0002137E}" dt="2024-10-03T22:52:14.536" v="0" actId="6549"/>
        <pc:sldMkLst>
          <pc:docMk/>
          <pc:sldMk cId="2007815740" sldId="345"/>
        </pc:sldMkLst>
      </pc:sldChg>
      <pc:sldChg chg="modNotesTx">
        <pc:chgData name="Mahony, Patricia (CONTR)" userId="beca701c-39da-475e-b23b-1ee7df1a60ff" providerId="ADAL" clId="{966FD7A3-11DC-42D5-A1DE-A16F0002137E}" dt="2024-10-03T22:53:04.471" v="3" actId="6549"/>
        <pc:sldMkLst>
          <pc:docMk/>
          <pc:sldMk cId="0" sldId="592"/>
        </pc:sldMkLst>
      </pc:sldChg>
      <pc:sldChg chg="modNotesTx">
        <pc:chgData name="Mahony, Patricia (CONTR)" userId="beca701c-39da-475e-b23b-1ee7df1a60ff" providerId="ADAL" clId="{966FD7A3-11DC-42D5-A1DE-A16F0002137E}" dt="2024-10-03T22:53:15.217" v="4" actId="6549"/>
        <pc:sldMkLst>
          <pc:docMk/>
          <pc:sldMk cId="0" sldId="605"/>
        </pc:sldMkLst>
      </pc:sldChg>
      <pc:sldChg chg="modNotesTx">
        <pc:chgData name="Mahony, Patricia (CONTR)" userId="beca701c-39da-475e-b23b-1ee7df1a60ff" providerId="ADAL" clId="{966FD7A3-11DC-42D5-A1DE-A16F0002137E}" dt="2024-10-03T22:52:44.402" v="2" actId="6549"/>
        <pc:sldMkLst>
          <pc:docMk/>
          <pc:sldMk cId="3210486726" sldId="656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EB02FCB7-8BDD-479D-93DE-3A90820BDB1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70583" cy="479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884" tIns="47942" rIns="95884" bIns="47942" numCol="1" anchor="t" anchorCtr="0" compatLnSpc="1">
            <a:prstTxWarp prst="textNoShape">
              <a:avLst/>
            </a:prstTxWarp>
          </a:bodyPr>
          <a:lstStyle>
            <a:lvl1pPr defTabSz="958870" eaLnBrk="1" hangingPunct="1">
              <a:defRPr sz="1200" baseline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04480BEC-0D80-43FD-8854-F34473B8219F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618" y="1"/>
            <a:ext cx="3170583" cy="479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884" tIns="47942" rIns="95884" bIns="47942" numCol="1" anchor="t" anchorCtr="0" compatLnSpc="1">
            <a:prstTxWarp prst="textNoShape">
              <a:avLst/>
            </a:prstTxWarp>
          </a:bodyPr>
          <a:lstStyle>
            <a:lvl1pPr algn="r" defTabSz="958870" eaLnBrk="1" hangingPunct="1">
              <a:defRPr sz="1200" baseline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6" name="Rectangle 4">
            <a:extLst>
              <a:ext uri="{FF2B5EF4-FFF2-40B4-BE49-F238E27FC236}">
                <a16:creationId xmlns:a16="http://schemas.microsoft.com/office/drawing/2014/main" id="{443BF6A8-B6A7-46E4-8401-77F14BB1FFA0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466"/>
            <a:ext cx="3170583" cy="479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884" tIns="47942" rIns="95884" bIns="47942" numCol="1" anchor="b" anchorCtr="0" compatLnSpc="1">
            <a:prstTxWarp prst="textNoShape">
              <a:avLst/>
            </a:prstTxWarp>
          </a:bodyPr>
          <a:lstStyle>
            <a:lvl1pPr defTabSz="958870" eaLnBrk="1" hangingPunct="1">
              <a:defRPr sz="1200" baseline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7" name="Rectangle 5">
            <a:extLst>
              <a:ext uri="{FF2B5EF4-FFF2-40B4-BE49-F238E27FC236}">
                <a16:creationId xmlns:a16="http://schemas.microsoft.com/office/drawing/2014/main" id="{B80BD739-02D7-429B-8EF9-077A68622FE8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618" y="9121466"/>
            <a:ext cx="3170583" cy="479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884" tIns="47942" rIns="95884" bIns="47942" numCol="1" anchor="b" anchorCtr="0" compatLnSpc="1">
            <a:prstTxWarp prst="textNoShape">
              <a:avLst/>
            </a:prstTxWarp>
          </a:bodyPr>
          <a:lstStyle>
            <a:lvl1pPr algn="r" defTabSz="958870" eaLnBrk="1" hangingPunct="1">
              <a:defRPr sz="1200" baseline="0"/>
            </a:lvl1pPr>
          </a:lstStyle>
          <a:p>
            <a:fld id="{B367E61F-2080-47B2-A17D-62DC9A9939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2B385B60-6367-4FAF-94CE-12C0D4F1225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583" cy="476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884" tIns="47942" rIns="95884" bIns="47942" numCol="1" anchor="t" anchorCtr="0" compatLnSpc="1">
            <a:prstTxWarp prst="textNoShape">
              <a:avLst/>
            </a:prstTxWarp>
          </a:bodyPr>
          <a:lstStyle>
            <a:lvl1pPr defTabSz="958870" eaLnBrk="1" hangingPunct="1">
              <a:defRPr sz="1200" baseline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CBE11574-A323-4BBD-B1AC-BCF8579C6C5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144618" y="0"/>
            <a:ext cx="3170583" cy="476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884" tIns="47942" rIns="95884" bIns="47942" numCol="1" anchor="t" anchorCtr="0" compatLnSpc="1">
            <a:prstTxWarp prst="textNoShape">
              <a:avLst/>
            </a:prstTxWarp>
          </a:bodyPr>
          <a:lstStyle>
            <a:lvl1pPr algn="r" defTabSz="958870" eaLnBrk="1" hangingPunct="1">
              <a:defRPr sz="1200" baseline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DDA54525-AE73-4583-9BE5-84516BA66DB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73175" y="717550"/>
            <a:ext cx="4770438" cy="3576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7" name="Rectangle 5">
            <a:extLst>
              <a:ext uri="{FF2B5EF4-FFF2-40B4-BE49-F238E27FC236}">
                <a16:creationId xmlns:a16="http://schemas.microsoft.com/office/drawing/2014/main" id="{DCD922D7-562E-4946-9C75-62A76349399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5693" y="4533901"/>
            <a:ext cx="5363817" cy="4376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884" tIns="47942" rIns="95884" bIns="4794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438" name="Rectangle 6">
            <a:extLst>
              <a:ext uri="{FF2B5EF4-FFF2-40B4-BE49-F238E27FC236}">
                <a16:creationId xmlns:a16="http://schemas.microsoft.com/office/drawing/2014/main" id="{4746FA0F-0F65-49B7-92DE-C77EF5D5F7B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47486"/>
            <a:ext cx="3170583" cy="476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884" tIns="47942" rIns="95884" bIns="47942" numCol="1" anchor="b" anchorCtr="0" compatLnSpc="1">
            <a:prstTxWarp prst="textNoShape">
              <a:avLst/>
            </a:prstTxWarp>
          </a:bodyPr>
          <a:lstStyle>
            <a:lvl1pPr defTabSz="958870" eaLnBrk="1" hangingPunct="1">
              <a:defRPr sz="1200" baseline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9" name="Rectangle 7">
            <a:extLst>
              <a:ext uri="{FF2B5EF4-FFF2-40B4-BE49-F238E27FC236}">
                <a16:creationId xmlns:a16="http://schemas.microsoft.com/office/drawing/2014/main" id="{83E18515-E2DE-4C22-9806-ED76172338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618" y="9147486"/>
            <a:ext cx="3170583" cy="476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884" tIns="47942" rIns="95884" bIns="47942" numCol="1" anchor="b" anchorCtr="0" compatLnSpc="1">
            <a:prstTxWarp prst="textNoShape">
              <a:avLst/>
            </a:prstTxWarp>
          </a:bodyPr>
          <a:lstStyle>
            <a:lvl1pPr algn="r" defTabSz="958870" eaLnBrk="1" hangingPunct="1">
              <a:defRPr sz="1200" baseline="0"/>
            </a:lvl1pPr>
          </a:lstStyle>
          <a:p>
            <a:fld id="{60843F5E-F1A5-4EA2-91A5-010D187456A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68EDA023-7AA5-42DB-89DB-FF54C0977D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3175" y="717550"/>
            <a:ext cx="4770438" cy="3576638"/>
          </a:xfrm>
          <a:ln/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8A53206E-9962-4CD8-8C66-7F4B9D3532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AEF1166D-1A60-4E27-A17E-0975421BE6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70">
              <a:defRPr sz="2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7096" indent="-295037" defTabSz="958870">
              <a:defRPr sz="2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0148" indent="-236030" defTabSz="958870">
              <a:defRPr sz="2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2207" indent="-236030" defTabSz="958870">
              <a:defRPr sz="2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24266" indent="-236030" defTabSz="958870">
              <a:defRPr sz="2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96325" indent="-236030" defTabSz="958870" eaLnBrk="0" fontAlgn="base" hangingPunct="0">
              <a:spcBef>
                <a:spcPct val="0"/>
              </a:spcBef>
              <a:spcAft>
                <a:spcPct val="0"/>
              </a:spcAft>
              <a:defRPr sz="2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68384" indent="-236030" defTabSz="958870" eaLnBrk="0" fontAlgn="base" hangingPunct="0">
              <a:spcBef>
                <a:spcPct val="0"/>
              </a:spcBef>
              <a:spcAft>
                <a:spcPct val="0"/>
              </a:spcAft>
              <a:defRPr sz="2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40443" indent="-236030" defTabSz="958870" eaLnBrk="0" fontAlgn="base" hangingPunct="0">
              <a:spcBef>
                <a:spcPct val="0"/>
              </a:spcBef>
              <a:spcAft>
                <a:spcPct val="0"/>
              </a:spcAft>
              <a:defRPr sz="2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12502" indent="-236030" defTabSz="958870" eaLnBrk="0" fontAlgn="base" hangingPunct="0">
              <a:spcBef>
                <a:spcPct val="0"/>
              </a:spcBef>
              <a:spcAft>
                <a:spcPct val="0"/>
              </a:spcAft>
              <a:defRPr sz="2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4F501FE-2FC0-4E03-9328-18C37891D39D}" type="slidenum">
              <a:rPr lang="en-US" altLang="en-US" sz="1200" baseline="0"/>
              <a:pPr/>
              <a:t>1</a:t>
            </a:fld>
            <a:endParaRPr lang="en-US" altLang="en-US" sz="1200" baseline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43F5E-F1A5-4EA2-91A5-010D187456A7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65698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43F5E-F1A5-4EA2-91A5-010D187456A7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41808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>
            <a:extLst>
              <a:ext uri="{FF2B5EF4-FFF2-40B4-BE49-F238E27FC236}">
                <a16:creationId xmlns:a16="http://schemas.microsoft.com/office/drawing/2014/main" id="{A76E52EB-E21D-B32A-7B8F-65B1BFB2BD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B0EB6C66-6A94-DEB0-F8DD-DBF81D6104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170599" indent="-170599">
              <a:buFont typeface="Arial" panose="020B0604020202020204" pitchFamily="34" charset="0"/>
              <a:buChar char="•"/>
              <a:defRPr/>
            </a:pPr>
            <a:endParaRPr lang="en-US" altLang="en-US">
              <a:latin typeface="+mn-lt"/>
            </a:endParaRPr>
          </a:p>
        </p:txBody>
      </p:sp>
      <p:sp>
        <p:nvSpPr>
          <p:cNvPr id="39940" name="Slide Number Placeholder 3">
            <a:extLst>
              <a:ext uri="{FF2B5EF4-FFF2-40B4-BE49-F238E27FC236}">
                <a16:creationId xmlns:a16="http://schemas.microsoft.com/office/drawing/2014/main" id="{61093259-9CDA-14FE-CCDE-DF498F8A63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4293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77322" indent="-290706" defTabSz="984293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0741" indent="-229089" defTabSz="984293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84197" indent="-229089" defTabSz="984293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69234" indent="-229089" defTabSz="984293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24252" indent="-229089" defTabSz="984293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9269" indent="-229089" defTabSz="984293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34287" indent="-229089" defTabSz="984293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89304" indent="-229089" defTabSz="984293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3123217-C4A3-4D68-B8BA-85B8463B3A6E}" type="slidenum">
              <a:rPr lang="en-US" altLang="en-US" sz="1300" baseline="0"/>
              <a:pPr/>
              <a:t>12</a:t>
            </a:fld>
            <a:endParaRPr lang="en-US" altLang="en-US" sz="1300" baseline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>
            <a:extLst>
              <a:ext uri="{FF2B5EF4-FFF2-40B4-BE49-F238E27FC236}">
                <a16:creationId xmlns:a16="http://schemas.microsoft.com/office/drawing/2014/main" id="{A76E52EB-E21D-B32A-7B8F-65B1BFB2BD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B0EB6C66-6A94-DEB0-F8DD-DBF81D6104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170599" indent="-170599">
              <a:buFont typeface="Arial" panose="020B0604020202020204" pitchFamily="34" charset="0"/>
              <a:buChar char="•"/>
              <a:defRPr/>
            </a:pPr>
            <a:endParaRPr lang="en-US" altLang="en-US">
              <a:latin typeface="+mn-lt"/>
            </a:endParaRPr>
          </a:p>
        </p:txBody>
      </p:sp>
      <p:sp>
        <p:nvSpPr>
          <p:cNvPr id="39940" name="Slide Number Placeholder 3">
            <a:extLst>
              <a:ext uri="{FF2B5EF4-FFF2-40B4-BE49-F238E27FC236}">
                <a16:creationId xmlns:a16="http://schemas.microsoft.com/office/drawing/2014/main" id="{61093259-9CDA-14FE-CCDE-DF498F8A63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4293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77322" indent="-290706" defTabSz="984293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0741" indent="-229089" defTabSz="984293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84197" indent="-229089" defTabSz="984293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69234" indent="-229089" defTabSz="984293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24252" indent="-229089" defTabSz="984293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9269" indent="-229089" defTabSz="984293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34287" indent="-229089" defTabSz="984293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89304" indent="-229089" defTabSz="984293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3123217-C4A3-4D68-B8BA-85B8463B3A6E}" type="slidenum">
              <a:rPr lang="en-US" altLang="en-US" sz="1300" baseline="0"/>
              <a:pPr/>
              <a:t>13</a:t>
            </a:fld>
            <a:endParaRPr lang="en-US" altLang="en-US" sz="1300" baseline="0"/>
          </a:p>
        </p:txBody>
      </p:sp>
    </p:spTree>
    <p:extLst>
      <p:ext uri="{BB962C8B-B14F-4D97-AF65-F5344CB8AC3E}">
        <p14:creationId xmlns:p14="http://schemas.microsoft.com/office/powerpoint/2010/main" val="9638515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43F5E-F1A5-4EA2-91A5-010D187456A7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90833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43F5E-F1A5-4EA2-91A5-010D187456A7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65658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43F5E-F1A5-4EA2-91A5-010D187456A7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43079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43F5E-F1A5-4EA2-91A5-010D187456A7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448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FDB33C9E-879B-8C0A-E038-0B172B2D75E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8EC7D9E8-7B8F-A230-148E-AC272134D8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en-US" sz="1900" dirty="0"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790BEA15-6CE2-6BDE-464C-B25CC6866D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036">
              <a:defRPr sz="2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0540" indent="-291759" defTabSz="949036">
              <a:defRPr sz="2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70313" indent="-232751" defTabSz="949036">
              <a:defRPr sz="2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9094" indent="-232751" defTabSz="949036">
              <a:defRPr sz="2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07875" indent="-232751" defTabSz="949036">
              <a:defRPr sz="2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79934" indent="-232751" defTabSz="949036" eaLnBrk="0" fontAlgn="base" hangingPunct="0">
              <a:spcBef>
                <a:spcPct val="0"/>
              </a:spcBef>
              <a:spcAft>
                <a:spcPct val="0"/>
              </a:spcAft>
              <a:defRPr sz="2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51993" indent="-232751" defTabSz="949036" eaLnBrk="0" fontAlgn="base" hangingPunct="0">
              <a:spcBef>
                <a:spcPct val="0"/>
              </a:spcBef>
              <a:spcAft>
                <a:spcPct val="0"/>
              </a:spcAft>
              <a:defRPr sz="2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24052" indent="-232751" defTabSz="949036" eaLnBrk="0" fontAlgn="base" hangingPunct="0">
              <a:spcBef>
                <a:spcPct val="0"/>
              </a:spcBef>
              <a:spcAft>
                <a:spcPct val="0"/>
              </a:spcAft>
              <a:defRPr sz="2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96111" indent="-232751" defTabSz="949036" eaLnBrk="0" fontAlgn="base" hangingPunct="0">
              <a:spcBef>
                <a:spcPct val="0"/>
              </a:spcBef>
              <a:spcAft>
                <a:spcPct val="0"/>
              </a:spcAft>
              <a:defRPr sz="2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CD32B3D-530F-4B5B-946C-9F7AE15D9C6F}" type="slidenum">
              <a:rPr lang="en-US" altLang="en-US" sz="1200" baseline="0"/>
              <a:pPr/>
              <a:t>18</a:t>
            </a:fld>
            <a:endParaRPr lang="en-US" altLang="en-US" sz="1200" baseline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43F5E-F1A5-4EA2-91A5-010D187456A7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1961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43F5E-F1A5-4EA2-91A5-010D187456A7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59948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43F5E-F1A5-4EA2-91A5-010D187456A7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79287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43F5E-F1A5-4EA2-91A5-010D187456A7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16345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43F5E-F1A5-4EA2-91A5-010D187456A7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86306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43F5E-F1A5-4EA2-91A5-010D187456A7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53115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1DD56B50-99B1-C047-5023-9DECE2D0A9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42859E79-B861-8254-523A-CE9E37F226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spcBef>
                <a:spcPts val="0"/>
              </a:spcBef>
              <a:defRPr/>
            </a:pPr>
            <a:endParaRPr lang="en-US" altLang="en-US" sz="1200" dirty="0">
              <a:solidFill>
                <a:srgbClr val="000000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F14FA1CB-4C41-D7CD-D2B8-27F5057908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4293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77322" indent="-290706" defTabSz="984293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0741" indent="-229089" defTabSz="984293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84197" indent="-229089" defTabSz="984293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69234" indent="-229089" defTabSz="984293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24252" indent="-229089" defTabSz="984293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9269" indent="-229089" defTabSz="984293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34287" indent="-229089" defTabSz="984293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89304" indent="-229089" defTabSz="984293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fld id="{AA267A07-A0DB-4AE3-9B62-DA07A11C9030}" type="slidenum">
              <a:rPr lang="en-US" altLang="en-US" sz="1300" baseline="0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en-US" altLang="en-US" sz="1300" baseline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>
            <a:extLst>
              <a:ext uri="{FF2B5EF4-FFF2-40B4-BE49-F238E27FC236}">
                <a16:creationId xmlns:a16="http://schemas.microsoft.com/office/drawing/2014/main" id="{13117296-4FCA-F760-7454-1891937F40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437954D6-1062-794E-D06F-E452085A2F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200" dirty="0">
              <a:effectLst/>
              <a:latin typeface="+mn-lt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>
            <a:extLst>
              <a:ext uri="{FF2B5EF4-FFF2-40B4-BE49-F238E27FC236}">
                <a16:creationId xmlns:a16="http://schemas.microsoft.com/office/drawing/2014/main" id="{EC9D2672-1EED-C29B-4587-27FB489136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550947D6-FFDC-8EAE-DA61-08B10C3BCA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 altLang="en-US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50180" name="Slide Number Placeholder 3">
            <a:extLst>
              <a:ext uri="{FF2B5EF4-FFF2-40B4-BE49-F238E27FC236}">
                <a16:creationId xmlns:a16="http://schemas.microsoft.com/office/drawing/2014/main" id="{16142965-793A-3E10-3423-9213653649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694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37825" indent="-282807" defTabSz="952694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34384" indent="-225930" defTabSz="952694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0982" indent="-225930" defTabSz="952694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46000" indent="-225930" defTabSz="952694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01018" indent="-225930" defTabSz="952694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56035" indent="-225930" defTabSz="952694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11053" indent="-225930" defTabSz="952694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66070" indent="-225930" defTabSz="952694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AA02C39-64C6-4597-9FDF-2CCED56A4433}" type="slidenum">
              <a:rPr lang="en-US" altLang="en-US" sz="1200" baseline="0"/>
              <a:pPr/>
              <a:t>26</a:t>
            </a:fld>
            <a:endParaRPr lang="en-US" altLang="en-US" sz="1200" baseline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43F5E-F1A5-4EA2-91A5-010D187456A7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09826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43F5E-F1A5-4EA2-91A5-010D187456A7}" type="slidenum">
              <a:rPr lang="en-US" altLang="en-US" smtClean="0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77149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>
            <a:extLst>
              <a:ext uri="{FF2B5EF4-FFF2-40B4-BE49-F238E27FC236}">
                <a16:creationId xmlns:a16="http://schemas.microsoft.com/office/drawing/2014/main" id="{EC9D2672-1EED-C29B-4587-27FB489136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550947D6-FFDC-8EAE-DA61-08B10C3BCA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 altLang="en-US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50180" name="Slide Number Placeholder 3">
            <a:extLst>
              <a:ext uri="{FF2B5EF4-FFF2-40B4-BE49-F238E27FC236}">
                <a16:creationId xmlns:a16="http://schemas.microsoft.com/office/drawing/2014/main" id="{16142965-793A-3E10-3423-9213653649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694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37825" indent="-282807" defTabSz="952694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34384" indent="-225930" defTabSz="952694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0982" indent="-225930" defTabSz="952694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46000" indent="-225930" defTabSz="952694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01018" indent="-225930" defTabSz="952694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56035" indent="-225930" defTabSz="952694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11053" indent="-225930" defTabSz="952694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66070" indent="-225930" defTabSz="952694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AA02C39-64C6-4597-9FDF-2CCED56A4433}" type="slidenum">
              <a:rPr lang="en-US" altLang="en-US" sz="1200" baseline="0"/>
              <a:pPr/>
              <a:t>29</a:t>
            </a:fld>
            <a:endParaRPr lang="en-US" altLang="en-US" sz="1200" baseline="0"/>
          </a:p>
        </p:txBody>
      </p:sp>
    </p:spTree>
    <p:extLst>
      <p:ext uri="{BB962C8B-B14F-4D97-AF65-F5344CB8AC3E}">
        <p14:creationId xmlns:p14="http://schemas.microsoft.com/office/powerpoint/2010/main" val="30804017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43F5E-F1A5-4EA2-91A5-010D187456A7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10463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43F5E-F1A5-4EA2-91A5-010D187456A7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0837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43F5E-F1A5-4EA2-91A5-010D187456A7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60608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43F5E-F1A5-4EA2-91A5-010D187456A7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61002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43F5E-F1A5-4EA2-91A5-010D187456A7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44864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43F5E-F1A5-4EA2-91A5-010D187456A7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97606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43F5E-F1A5-4EA2-91A5-010D187456A7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0658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reallyboring/5185444093/" TargetMode="External"/><Relationship Id="rId7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ixabay.com/en/africa-namibia-landscape-dry-heiss-1170055/" TargetMode="External"/><Relationship Id="rId5" Type="http://schemas.openxmlformats.org/officeDocument/2006/relationships/image" Target="../media/image1.jpe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2D6038">
            <a:alpha val="1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60AD89D-64C5-4BD0-87E8-BCCF9DDE4998}"/>
              </a:ext>
            </a:extLst>
          </p:cNvPr>
          <p:cNvSpPr/>
          <p:nvPr userDrawn="1"/>
        </p:nvSpPr>
        <p:spPr bwMode="auto">
          <a:xfrm>
            <a:off x="0" y="-9"/>
            <a:ext cx="9144000" cy="6468836"/>
          </a:xfrm>
          <a:prstGeom prst="rect">
            <a:avLst/>
          </a:prstGeom>
          <a:blipFill dpi="0" rotWithShape="1">
            <a:blip r:embed="rId2">
              <a:alphaModFix amt="75000"/>
              <a:extLs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rcRect/>
            <a:stretch>
              <a:fillRect l="-10832" t="-588" r="-22501" b="-5428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13BB6C1-B870-449E-87A3-63F47D3DFB25}"/>
              </a:ext>
            </a:extLst>
          </p:cNvPr>
          <p:cNvSpPr/>
          <p:nvPr userDrawn="1"/>
        </p:nvSpPr>
        <p:spPr bwMode="auto">
          <a:xfrm>
            <a:off x="1085849" y="533399"/>
            <a:ext cx="7071172" cy="6002765"/>
          </a:xfrm>
          <a:prstGeom prst="rect">
            <a:avLst/>
          </a:prstGeom>
          <a:solidFill>
            <a:schemeClr val="bg1">
              <a:alpha val="53000"/>
            </a:schemeClr>
          </a:solidFill>
          <a:ln w="76200" cap="flat" cmpd="sng" algn="ctr">
            <a:solidFill>
              <a:srgbClr val="2D603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5" name="Picture 11">
            <a:extLst>
              <a:ext uri="{FF2B5EF4-FFF2-40B4-BE49-F238E27FC236}">
                <a16:creationId xmlns:a16="http://schemas.microsoft.com/office/drawing/2014/main" id="{2C1537B6-7CCF-4732-84DC-87EB2551D60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2251631"/>
            <a:ext cx="14287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260221"/>
            <a:ext cx="6400800" cy="1533153"/>
          </a:xfrm>
        </p:spPr>
        <p:txBody>
          <a:bodyPr/>
          <a:lstStyle>
            <a:lvl1pPr marL="0" indent="0" algn="ctr">
              <a:spcBef>
                <a:spcPct val="0"/>
              </a:spcBef>
              <a:buFontTx/>
              <a:buNone/>
              <a:defRPr sz="22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173539" y="816533"/>
            <a:ext cx="6869460" cy="1143000"/>
          </a:xfrm>
        </p:spPr>
        <p:txBody>
          <a:bodyPr/>
          <a:lstStyle>
            <a:lvl1pPr>
              <a:defRPr sz="4000" b="0"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D714DA1-C921-4D4B-9E40-E676F2B8DB77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990600" y="6195186"/>
            <a:ext cx="0" cy="551768"/>
          </a:xfrm>
          <a:prstGeom prst="line">
            <a:avLst/>
          </a:prstGeom>
          <a:ln w="19050">
            <a:solidFill>
              <a:srgbClr val="FFE382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1E61DA5-7BB3-4930-96EC-33CE5AD3635F}"/>
              </a:ext>
            </a:extLst>
          </p:cNvPr>
          <p:cNvSpPr txBox="1"/>
          <p:nvPr userDrawn="1"/>
        </p:nvSpPr>
        <p:spPr>
          <a:xfrm>
            <a:off x="1029813" y="6134596"/>
            <a:ext cx="191901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1" baseline="0">
                <a:solidFill>
                  <a:schemeClr val="bg1"/>
                </a:solidFill>
                <a:latin typeface="+mn-lt"/>
              </a:rPr>
              <a:t>OFFICE OF</a:t>
            </a:r>
            <a:br>
              <a:rPr lang="en-US" sz="1050" b="1" baseline="0">
                <a:solidFill>
                  <a:schemeClr val="bg1"/>
                </a:solidFill>
                <a:latin typeface="+mn-lt"/>
              </a:rPr>
            </a:br>
            <a:r>
              <a:rPr lang="en-US" sz="1050" b="1" kern="1100" baseline="0">
                <a:solidFill>
                  <a:schemeClr val="bg1"/>
                </a:solidFill>
                <a:latin typeface="+mn-lt"/>
              </a:rPr>
              <a:t>ENVIRONMENTAL</a:t>
            </a:r>
            <a:br>
              <a:rPr lang="en-US" sz="1050" b="1" baseline="0">
                <a:solidFill>
                  <a:schemeClr val="bg1"/>
                </a:solidFill>
                <a:latin typeface="+mn-lt"/>
              </a:rPr>
            </a:br>
            <a:r>
              <a:rPr lang="en-US" sz="1050" b="1" spc="70" baseline="0">
                <a:solidFill>
                  <a:schemeClr val="bg1"/>
                </a:solidFill>
                <a:latin typeface="+mn-lt"/>
              </a:rPr>
              <a:t>MANAGEMENT</a:t>
            </a:r>
          </a:p>
          <a:p>
            <a:pPr algn="l"/>
            <a:r>
              <a:rPr lang="en-US" sz="700" b="1" spc="70" baseline="0">
                <a:solidFill>
                  <a:schemeClr val="bg1"/>
                </a:solidFill>
                <a:latin typeface="+mn-lt"/>
              </a:rPr>
              <a:t>NEVADA PROGRAM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17A6431-480B-443E-9515-466C4B6C061C}"/>
              </a:ext>
            </a:extLst>
          </p:cNvPr>
          <p:cNvSpPr txBox="1"/>
          <p:nvPr userDrawn="1"/>
        </p:nvSpPr>
        <p:spPr>
          <a:xfrm>
            <a:off x="3316054" y="6387646"/>
            <a:ext cx="251189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i="0" baseline="0">
                <a:solidFill>
                  <a:schemeClr val="bg1"/>
                </a:solidFill>
                <a:latin typeface="+mn-lt"/>
              </a:rPr>
              <a:t>www.nnss.gov</a:t>
            </a:r>
          </a:p>
          <a:p>
            <a:pPr algn="ctr"/>
            <a:r>
              <a:rPr lang="en-US" sz="800" b="0" i="1" baseline="0">
                <a:solidFill>
                  <a:schemeClr val="bg1"/>
                </a:solidFill>
                <a:latin typeface="+mn-lt"/>
              </a:rPr>
              <a:t>safety – performance – cleanup - closure</a:t>
            </a:r>
          </a:p>
        </p:txBody>
      </p:sp>
      <p:sp>
        <p:nvSpPr>
          <p:cNvPr id="22" name="Rectangle 7">
            <a:extLst>
              <a:ext uri="{FF2B5EF4-FFF2-40B4-BE49-F238E27FC236}">
                <a16:creationId xmlns:a16="http://schemas.microsoft.com/office/drawing/2014/main" id="{449E1F6B-B172-45AA-A966-3D5DA52E337B}"/>
              </a:ext>
            </a:extLst>
          </p:cNvPr>
          <p:cNvSpPr/>
          <p:nvPr userDrawn="1"/>
        </p:nvSpPr>
        <p:spPr bwMode="auto">
          <a:xfrm>
            <a:off x="0" y="5791201"/>
            <a:ext cx="9161014" cy="1142999"/>
          </a:xfrm>
          <a:custGeom>
            <a:avLst/>
            <a:gdLst>
              <a:gd name="connsiteX0" fmla="*/ 0 w 12200238"/>
              <a:gd name="connsiteY0" fmla="*/ 0 h 1443193"/>
              <a:gd name="connsiteX1" fmla="*/ 12200238 w 12200238"/>
              <a:gd name="connsiteY1" fmla="*/ 0 h 1443193"/>
              <a:gd name="connsiteX2" fmla="*/ 12200238 w 12200238"/>
              <a:gd name="connsiteY2" fmla="*/ 1443193 h 1443193"/>
              <a:gd name="connsiteX3" fmla="*/ 0 w 12200238"/>
              <a:gd name="connsiteY3" fmla="*/ 1443193 h 1443193"/>
              <a:gd name="connsiteX4" fmla="*/ 0 w 12200238"/>
              <a:gd name="connsiteY4" fmla="*/ 0 h 1443193"/>
              <a:gd name="connsiteX0" fmla="*/ 0 w 12200238"/>
              <a:gd name="connsiteY0" fmla="*/ 238125 h 1443193"/>
              <a:gd name="connsiteX1" fmla="*/ 12200238 w 12200238"/>
              <a:gd name="connsiteY1" fmla="*/ 0 h 1443193"/>
              <a:gd name="connsiteX2" fmla="*/ 12200238 w 12200238"/>
              <a:gd name="connsiteY2" fmla="*/ 1443193 h 1443193"/>
              <a:gd name="connsiteX3" fmla="*/ 0 w 12200238"/>
              <a:gd name="connsiteY3" fmla="*/ 1443193 h 1443193"/>
              <a:gd name="connsiteX4" fmla="*/ 0 w 12200238"/>
              <a:gd name="connsiteY4" fmla="*/ 238125 h 1443193"/>
              <a:gd name="connsiteX0" fmla="*/ 0 w 12200238"/>
              <a:gd name="connsiteY0" fmla="*/ 238125 h 1443193"/>
              <a:gd name="connsiteX1" fmla="*/ 1323975 w 12200238"/>
              <a:gd name="connsiteY1" fmla="*/ 110805 h 1443193"/>
              <a:gd name="connsiteX2" fmla="*/ 12200238 w 12200238"/>
              <a:gd name="connsiteY2" fmla="*/ 0 h 1443193"/>
              <a:gd name="connsiteX3" fmla="*/ 12200238 w 12200238"/>
              <a:gd name="connsiteY3" fmla="*/ 1443193 h 1443193"/>
              <a:gd name="connsiteX4" fmla="*/ 0 w 12200238"/>
              <a:gd name="connsiteY4" fmla="*/ 1443193 h 1443193"/>
              <a:gd name="connsiteX5" fmla="*/ 0 w 12200238"/>
              <a:gd name="connsiteY5" fmla="*/ 238125 h 1443193"/>
              <a:gd name="connsiteX0" fmla="*/ 0 w 12200238"/>
              <a:gd name="connsiteY0" fmla="*/ 238125 h 1443193"/>
              <a:gd name="connsiteX1" fmla="*/ 1323975 w 12200238"/>
              <a:gd name="connsiteY1" fmla="*/ 110805 h 1443193"/>
              <a:gd name="connsiteX2" fmla="*/ 9477375 w 12200238"/>
              <a:gd name="connsiteY2" fmla="*/ 520380 h 1443193"/>
              <a:gd name="connsiteX3" fmla="*/ 12200238 w 12200238"/>
              <a:gd name="connsiteY3" fmla="*/ 0 h 1443193"/>
              <a:gd name="connsiteX4" fmla="*/ 12200238 w 12200238"/>
              <a:gd name="connsiteY4" fmla="*/ 1443193 h 1443193"/>
              <a:gd name="connsiteX5" fmla="*/ 0 w 12200238"/>
              <a:gd name="connsiteY5" fmla="*/ 1443193 h 1443193"/>
              <a:gd name="connsiteX6" fmla="*/ 0 w 12200238"/>
              <a:gd name="connsiteY6" fmla="*/ 238125 h 1443193"/>
              <a:gd name="connsiteX0" fmla="*/ 0 w 12200238"/>
              <a:gd name="connsiteY0" fmla="*/ 238125 h 1443193"/>
              <a:gd name="connsiteX1" fmla="*/ 1323975 w 12200238"/>
              <a:gd name="connsiteY1" fmla="*/ 110805 h 1443193"/>
              <a:gd name="connsiteX2" fmla="*/ 4524375 w 12200238"/>
              <a:gd name="connsiteY2" fmla="*/ 129855 h 1443193"/>
              <a:gd name="connsiteX3" fmla="*/ 9477375 w 12200238"/>
              <a:gd name="connsiteY3" fmla="*/ 520380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1323975 w 12200238"/>
              <a:gd name="connsiteY1" fmla="*/ 110805 h 1443193"/>
              <a:gd name="connsiteX2" fmla="*/ 4524375 w 12200238"/>
              <a:gd name="connsiteY2" fmla="*/ 129855 h 1443193"/>
              <a:gd name="connsiteX3" fmla="*/ 9477375 w 12200238"/>
              <a:gd name="connsiteY3" fmla="*/ 520380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3552825 w 12200238"/>
              <a:gd name="connsiteY1" fmla="*/ 44130 h 1443193"/>
              <a:gd name="connsiteX2" fmla="*/ 4524375 w 12200238"/>
              <a:gd name="connsiteY2" fmla="*/ 129855 h 1443193"/>
              <a:gd name="connsiteX3" fmla="*/ 9477375 w 12200238"/>
              <a:gd name="connsiteY3" fmla="*/ 520380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3552825 w 12200238"/>
              <a:gd name="connsiteY1" fmla="*/ 44130 h 1443193"/>
              <a:gd name="connsiteX2" fmla="*/ 6762750 w 12200238"/>
              <a:gd name="connsiteY2" fmla="*/ 348930 h 1443193"/>
              <a:gd name="connsiteX3" fmla="*/ 9477375 w 12200238"/>
              <a:gd name="connsiteY3" fmla="*/ 520380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3552825 w 12200238"/>
              <a:gd name="connsiteY1" fmla="*/ 44130 h 1443193"/>
              <a:gd name="connsiteX2" fmla="*/ 6762750 w 12200238"/>
              <a:gd name="connsiteY2" fmla="*/ 348930 h 1443193"/>
              <a:gd name="connsiteX3" fmla="*/ 9582150 w 12200238"/>
              <a:gd name="connsiteY3" fmla="*/ 472755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3552825 w 12200238"/>
              <a:gd name="connsiteY1" fmla="*/ 44130 h 1443193"/>
              <a:gd name="connsiteX2" fmla="*/ 6762750 w 12200238"/>
              <a:gd name="connsiteY2" fmla="*/ 348930 h 1443193"/>
              <a:gd name="connsiteX3" fmla="*/ 9582150 w 12200238"/>
              <a:gd name="connsiteY3" fmla="*/ 472755 h 1443193"/>
              <a:gd name="connsiteX4" fmla="*/ 11610975 w 12200238"/>
              <a:gd name="connsiteY4" fmla="*/ 291780 h 1443193"/>
              <a:gd name="connsiteX5" fmla="*/ 12200238 w 12200238"/>
              <a:gd name="connsiteY5" fmla="*/ 0 h 1443193"/>
              <a:gd name="connsiteX6" fmla="*/ 12200238 w 12200238"/>
              <a:gd name="connsiteY6" fmla="*/ 1443193 h 1443193"/>
              <a:gd name="connsiteX7" fmla="*/ 0 w 12200238"/>
              <a:gd name="connsiteY7" fmla="*/ 1443193 h 1443193"/>
              <a:gd name="connsiteX8" fmla="*/ 0 w 12200238"/>
              <a:gd name="connsiteY8" fmla="*/ 238125 h 144319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9582150 w 12200238"/>
              <a:gd name="connsiteY3" fmla="*/ 428625 h 1399063"/>
              <a:gd name="connsiteX4" fmla="*/ 11610975 w 12200238"/>
              <a:gd name="connsiteY4" fmla="*/ 24765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9582150 w 12200238"/>
              <a:gd name="connsiteY3" fmla="*/ 428625 h 1399063"/>
              <a:gd name="connsiteX4" fmla="*/ 11630025 w 12200238"/>
              <a:gd name="connsiteY4" fmla="*/ 2667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30025 w 12200238"/>
              <a:gd name="connsiteY4" fmla="*/ 2667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30025 w 12200238"/>
              <a:gd name="connsiteY4" fmla="*/ 2667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58600 w 12200238"/>
              <a:gd name="connsiteY4" fmla="*/ 24765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58600 w 12200238"/>
              <a:gd name="connsiteY4" fmla="*/ 24765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58600 w 12200238"/>
              <a:gd name="connsiteY4" fmla="*/ 24765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096500 w 12200238"/>
              <a:gd name="connsiteY3" fmla="*/ 31432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096500 w 12200238"/>
              <a:gd name="connsiteY3" fmla="*/ 314325 h 1399063"/>
              <a:gd name="connsiteX4" fmla="*/ 11639550 w 12200238"/>
              <a:gd name="connsiteY4" fmla="*/ 123825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314099 h 1519167"/>
              <a:gd name="connsiteX1" fmla="*/ 2190750 w 12200238"/>
              <a:gd name="connsiteY1" fmla="*/ 5804 h 1519167"/>
              <a:gd name="connsiteX2" fmla="*/ 3552825 w 12200238"/>
              <a:gd name="connsiteY2" fmla="*/ 120104 h 1519167"/>
              <a:gd name="connsiteX3" fmla="*/ 6762750 w 12200238"/>
              <a:gd name="connsiteY3" fmla="*/ 424904 h 1519167"/>
              <a:gd name="connsiteX4" fmla="*/ 10096500 w 12200238"/>
              <a:gd name="connsiteY4" fmla="*/ 434429 h 1519167"/>
              <a:gd name="connsiteX5" fmla="*/ 11639550 w 12200238"/>
              <a:gd name="connsiteY5" fmla="*/ 243929 h 1519167"/>
              <a:gd name="connsiteX6" fmla="*/ 12181188 w 12200238"/>
              <a:gd name="connsiteY6" fmla="*/ 171224 h 1519167"/>
              <a:gd name="connsiteX7" fmla="*/ 12200238 w 12200238"/>
              <a:gd name="connsiteY7" fmla="*/ 1519167 h 1519167"/>
              <a:gd name="connsiteX8" fmla="*/ 0 w 12200238"/>
              <a:gd name="connsiteY8" fmla="*/ 1519167 h 1519167"/>
              <a:gd name="connsiteX9" fmla="*/ 0 w 12200238"/>
              <a:gd name="connsiteY9" fmla="*/ 314099 h 1519167"/>
              <a:gd name="connsiteX0" fmla="*/ 0 w 12200238"/>
              <a:gd name="connsiteY0" fmla="*/ 380774 h 1519167"/>
              <a:gd name="connsiteX1" fmla="*/ 2190750 w 12200238"/>
              <a:gd name="connsiteY1" fmla="*/ 5804 h 1519167"/>
              <a:gd name="connsiteX2" fmla="*/ 3552825 w 12200238"/>
              <a:gd name="connsiteY2" fmla="*/ 120104 h 1519167"/>
              <a:gd name="connsiteX3" fmla="*/ 6762750 w 12200238"/>
              <a:gd name="connsiteY3" fmla="*/ 424904 h 1519167"/>
              <a:gd name="connsiteX4" fmla="*/ 10096500 w 12200238"/>
              <a:gd name="connsiteY4" fmla="*/ 434429 h 1519167"/>
              <a:gd name="connsiteX5" fmla="*/ 11639550 w 12200238"/>
              <a:gd name="connsiteY5" fmla="*/ 243929 h 1519167"/>
              <a:gd name="connsiteX6" fmla="*/ 12181188 w 12200238"/>
              <a:gd name="connsiteY6" fmla="*/ 171224 h 1519167"/>
              <a:gd name="connsiteX7" fmla="*/ 12200238 w 12200238"/>
              <a:gd name="connsiteY7" fmla="*/ 1519167 h 1519167"/>
              <a:gd name="connsiteX8" fmla="*/ 0 w 12200238"/>
              <a:gd name="connsiteY8" fmla="*/ 1519167 h 1519167"/>
              <a:gd name="connsiteX9" fmla="*/ 0 w 12200238"/>
              <a:gd name="connsiteY9" fmla="*/ 380774 h 1519167"/>
              <a:gd name="connsiteX0" fmla="*/ 0 w 12200238"/>
              <a:gd name="connsiteY0" fmla="*/ 380774 h 1519167"/>
              <a:gd name="connsiteX1" fmla="*/ 2190750 w 12200238"/>
              <a:gd name="connsiteY1" fmla="*/ 5804 h 1519167"/>
              <a:gd name="connsiteX2" fmla="*/ 3552825 w 12200238"/>
              <a:gd name="connsiteY2" fmla="*/ 120104 h 1519167"/>
              <a:gd name="connsiteX3" fmla="*/ 6762750 w 12200238"/>
              <a:gd name="connsiteY3" fmla="*/ 424904 h 1519167"/>
              <a:gd name="connsiteX4" fmla="*/ 10096500 w 12200238"/>
              <a:gd name="connsiteY4" fmla="*/ 434429 h 1519167"/>
              <a:gd name="connsiteX5" fmla="*/ 11639550 w 12200238"/>
              <a:gd name="connsiteY5" fmla="*/ 243929 h 1519167"/>
              <a:gd name="connsiteX6" fmla="*/ 12181188 w 12200238"/>
              <a:gd name="connsiteY6" fmla="*/ 171224 h 1519167"/>
              <a:gd name="connsiteX7" fmla="*/ 12200238 w 12200238"/>
              <a:gd name="connsiteY7" fmla="*/ 1519167 h 1519167"/>
              <a:gd name="connsiteX8" fmla="*/ 0 w 12200238"/>
              <a:gd name="connsiteY8" fmla="*/ 1519167 h 1519167"/>
              <a:gd name="connsiteX9" fmla="*/ 0 w 12200238"/>
              <a:gd name="connsiteY9" fmla="*/ 380774 h 1519167"/>
              <a:gd name="connsiteX0" fmla="*/ 0 w 12209763"/>
              <a:gd name="connsiteY0" fmla="*/ 342674 h 1519167"/>
              <a:gd name="connsiteX1" fmla="*/ 2200275 w 12209763"/>
              <a:gd name="connsiteY1" fmla="*/ 5804 h 1519167"/>
              <a:gd name="connsiteX2" fmla="*/ 3562350 w 12209763"/>
              <a:gd name="connsiteY2" fmla="*/ 120104 h 1519167"/>
              <a:gd name="connsiteX3" fmla="*/ 6772275 w 12209763"/>
              <a:gd name="connsiteY3" fmla="*/ 424904 h 1519167"/>
              <a:gd name="connsiteX4" fmla="*/ 10106025 w 12209763"/>
              <a:gd name="connsiteY4" fmla="*/ 434429 h 1519167"/>
              <a:gd name="connsiteX5" fmla="*/ 11649075 w 12209763"/>
              <a:gd name="connsiteY5" fmla="*/ 243929 h 1519167"/>
              <a:gd name="connsiteX6" fmla="*/ 12190713 w 12209763"/>
              <a:gd name="connsiteY6" fmla="*/ 171224 h 1519167"/>
              <a:gd name="connsiteX7" fmla="*/ 12209763 w 12209763"/>
              <a:gd name="connsiteY7" fmla="*/ 1519167 h 1519167"/>
              <a:gd name="connsiteX8" fmla="*/ 9525 w 12209763"/>
              <a:gd name="connsiteY8" fmla="*/ 1519167 h 1519167"/>
              <a:gd name="connsiteX9" fmla="*/ 0 w 12209763"/>
              <a:gd name="connsiteY9" fmla="*/ 342674 h 1519167"/>
              <a:gd name="connsiteX0" fmla="*/ 0 w 12209763"/>
              <a:gd name="connsiteY0" fmla="*/ 342674 h 1519167"/>
              <a:gd name="connsiteX1" fmla="*/ 2200275 w 12209763"/>
              <a:gd name="connsiteY1" fmla="*/ 5804 h 1519167"/>
              <a:gd name="connsiteX2" fmla="*/ 3562350 w 12209763"/>
              <a:gd name="connsiteY2" fmla="*/ 120104 h 1519167"/>
              <a:gd name="connsiteX3" fmla="*/ 6772275 w 12209763"/>
              <a:gd name="connsiteY3" fmla="*/ 424904 h 1519167"/>
              <a:gd name="connsiteX4" fmla="*/ 10106025 w 12209763"/>
              <a:gd name="connsiteY4" fmla="*/ 434429 h 1519167"/>
              <a:gd name="connsiteX5" fmla="*/ 11649075 w 12209763"/>
              <a:gd name="connsiteY5" fmla="*/ 243929 h 1519167"/>
              <a:gd name="connsiteX6" fmla="*/ 12190713 w 12209763"/>
              <a:gd name="connsiteY6" fmla="*/ 171224 h 1519167"/>
              <a:gd name="connsiteX7" fmla="*/ 12209763 w 12209763"/>
              <a:gd name="connsiteY7" fmla="*/ 1519167 h 1519167"/>
              <a:gd name="connsiteX8" fmla="*/ 9525 w 12209763"/>
              <a:gd name="connsiteY8" fmla="*/ 1519167 h 1519167"/>
              <a:gd name="connsiteX9" fmla="*/ 0 w 12209763"/>
              <a:gd name="connsiteY9" fmla="*/ 342674 h 1519167"/>
              <a:gd name="connsiteX0" fmla="*/ 0 w 12209763"/>
              <a:gd name="connsiteY0" fmla="*/ 342674 h 1519167"/>
              <a:gd name="connsiteX1" fmla="*/ 2200275 w 12209763"/>
              <a:gd name="connsiteY1" fmla="*/ 5804 h 1519167"/>
              <a:gd name="connsiteX2" fmla="*/ 3495675 w 12209763"/>
              <a:gd name="connsiteY2" fmla="*/ 120104 h 1519167"/>
              <a:gd name="connsiteX3" fmla="*/ 6772275 w 12209763"/>
              <a:gd name="connsiteY3" fmla="*/ 424904 h 1519167"/>
              <a:gd name="connsiteX4" fmla="*/ 10106025 w 12209763"/>
              <a:gd name="connsiteY4" fmla="*/ 434429 h 1519167"/>
              <a:gd name="connsiteX5" fmla="*/ 11649075 w 12209763"/>
              <a:gd name="connsiteY5" fmla="*/ 243929 h 1519167"/>
              <a:gd name="connsiteX6" fmla="*/ 12190713 w 12209763"/>
              <a:gd name="connsiteY6" fmla="*/ 171224 h 1519167"/>
              <a:gd name="connsiteX7" fmla="*/ 12209763 w 12209763"/>
              <a:gd name="connsiteY7" fmla="*/ 1519167 h 1519167"/>
              <a:gd name="connsiteX8" fmla="*/ 9525 w 12209763"/>
              <a:gd name="connsiteY8" fmla="*/ 1519167 h 1519167"/>
              <a:gd name="connsiteX9" fmla="*/ 0 w 12209763"/>
              <a:gd name="connsiteY9" fmla="*/ 342674 h 1519167"/>
              <a:gd name="connsiteX0" fmla="*/ 0 w 12209763"/>
              <a:gd name="connsiteY0" fmla="*/ 336870 h 1513363"/>
              <a:gd name="connsiteX1" fmla="*/ 2200275 w 12209763"/>
              <a:gd name="connsiteY1" fmla="*/ 0 h 1513363"/>
              <a:gd name="connsiteX2" fmla="*/ 6772275 w 12209763"/>
              <a:gd name="connsiteY2" fmla="*/ 419100 h 1513363"/>
              <a:gd name="connsiteX3" fmla="*/ 10106025 w 12209763"/>
              <a:gd name="connsiteY3" fmla="*/ 428625 h 1513363"/>
              <a:gd name="connsiteX4" fmla="*/ 11649075 w 12209763"/>
              <a:gd name="connsiteY4" fmla="*/ 238125 h 1513363"/>
              <a:gd name="connsiteX5" fmla="*/ 12190713 w 12209763"/>
              <a:gd name="connsiteY5" fmla="*/ 165420 h 1513363"/>
              <a:gd name="connsiteX6" fmla="*/ 12209763 w 12209763"/>
              <a:gd name="connsiteY6" fmla="*/ 1513363 h 1513363"/>
              <a:gd name="connsiteX7" fmla="*/ 9525 w 12209763"/>
              <a:gd name="connsiteY7" fmla="*/ 1513363 h 1513363"/>
              <a:gd name="connsiteX8" fmla="*/ 0 w 12209763"/>
              <a:gd name="connsiteY8" fmla="*/ 336870 h 151336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06025 w 12209763"/>
              <a:gd name="connsiteY3" fmla="*/ 333375 h 1418113"/>
              <a:gd name="connsiteX4" fmla="*/ 11649075 w 12209763"/>
              <a:gd name="connsiteY4" fmla="*/ 142875 h 1418113"/>
              <a:gd name="connsiteX5" fmla="*/ 12190713 w 12209763"/>
              <a:gd name="connsiteY5" fmla="*/ 70170 h 1418113"/>
              <a:gd name="connsiteX6" fmla="*/ 12209763 w 12209763"/>
              <a:gd name="connsiteY6" fmla="*/ 1418113 h 1418113"/>
              <a:gd name="connsiteX7" fmla="*/ 9525 w 12209763"/>
              <a:gd name="connsiteY7" fmla="*/ 1418113 h 1418113"/>
              <a:gd name="connsiteX8" fmla="*/ 0 w 12209763"/>
              <a:gd name="connsiteY8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1649075 w 12209763"/>
              <a:gd name="connsiteY4" fmla="*/ 142875 h 1418113"/>
              <a:gd name="connsiteX5" fmla="*/ 12190713 w 12209763"/>
              <a:gd name="connsiteY5" fmla="*/ 70170 h 1418113"/>
              <a:gd name="connsiteX6" fmla="*/ 12209763 w 12209763"/>
              <a:gd name="connsiteY6" fmla="*/ 1418113 h 1418113"/>
              <a:gd name="connsiteX7" fmla="*/ 9525 w 12209763"/>
              <a:gd name="connsiteY7" fmla="*/ 1418113 h 1418113"/>
              <a:gd name="connsiteX8" fmla="*/ 0 w 12209763"/>
              <a:gd name="connsiteY8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09763"/>
              <a:gd name="connsiteY0" fmla="*/ 286320 h 1462813"/>
              <a:gd name="connsiteX1" fmla="*/ 2219325 w 12209763"/>
              <a:gd name="connsiteY1" fmla="*/ 44700 h 1462813"/>
              <a:gd name="connsiteX2" fmla="*/ 6772275 w 12209763"/>
              <a:gd name="connsiteY2" fmla="*/ 368550 h 1462813"/>
              <a:gd name="connsiteX3" fmla="*/ 10125075 w 12209763"/>
              <a:gd name="connsiteY3" fmla="*/ 473325 h 1462813"/>
              <a:gd name="connsiteX4" fmla="*/ 12190713 w 12209763"/>
              <a:gd name="connsiteY4" fmla="*/ 114870 h 1462813"/>
              <a:gd name="connsiteX5" fmla="*/ 12209763 w 12209763"/>
              <a:gd name="connsiteY5" fmla="*/ 1462813 h 1462813"/>
              <a:gd name="connsiteX6" fmla="*/ 9525 w 12209763"/>
              <a:gd name="connsiteY6" fmla="*/ 1462813 h 1462813"/>
              <a:gd name="connsiteX7" fmla="*/ 0 w 12209763"/>
              <a:gd name="connsiteY7" fmla="*/ 286320 h 1462813"/>
              <a:gd name="connsiteX0" fmla="*/ 0 w 12390584"/>
              <a:gd name="connsiteY0" fmla="*/ 241620 h 1418113"/>
              <a:gd name="connsiteX1" fmla="*/ 2219325 w 12390584"/>
              <a:gd name="connsiteY1" fmla="*/ 0 h 1418113"/>
              <a:gd name="connsiteX2" fmla="*/ 6772275 w 12390584"/>
              <a:gd name="connsiteY2" fmla="*/ 323850 h 1418113"/>
              <a:gd name="connsiteX3" fmla="*/ 10125075 w 12390584"/>
              <a:gd name="connsiteY3" fmla="*/ 428625 h 1418113"/>
              <a:gd name="connsiteX4" fmla="*/ 12190713 w 12390584"/>
              <a:gd name="connsiteY4" fmla="*/ 70170 h 1418113"/>
              <a:gd name="connsiteX5" fmla="*/ 12209763 w 12390584"/>
              <a:gd name="connsiteY5" fmla="*/ 1418113 h 1418113"/>
              <a:gd name="connsiteX6" fmla="*/ 9525 w 12390584"/>
              <a:gd name="connsiteY6" fmla="*/ 1418113 h 1418113"/>
              <a:gd name="connsiteX7" fmla="*/ 0 w 12390584"/>
              <a:gd name="connsiteY7" fmla="*/ 241620 h 1418113"/>
              <a:gd name="connsiteX0" fmla="*/ 0 w 12209872"/>
              <a:gd name="connsiteY0" fmla="*/ 241620 h 1418113"/>
              <a:gd name="connsiteX1" fmla="*/ 2219325 w 12209872"/>
              <a:gd name="connsiteY1" fmla="*/ 0 h 1418113"/>
              <a:gd name="connsiteX2" fmla="*/ 6772275 w 12209872"/>
              <a:gd name="connsiteY2" fmla="*/ 323850 h 1418113"/>
              <a:gd name="connsiteX3" fmla="*/ 10125075 w 12209872"/>
              <a:gd name="connsiteY3" fmla="*/ 428625 h 1418113"/>
              <a:gd name="connsiteX4" fmla="*/ 12190713 w 12209872"/>
              <a:gd name="connsiteY4" fmla="*/ 70170 h 1418113"/>
              <a:gd name="connsiteX5" fmla="*/ 12209763 w 12209872"/>
              <a:gd name="connsiteY5" fmla="*/ 1418113 h 1418113"/>
              <a:gd name="connsiteX6" fmla="*/ 9525 w 12209872"/>
              <a:gd name="connsiteY6" fmla="*/ 1418113 h 1418113"/>
              <a:gd name="connsiteX7" fmla="*/ 0 w 12209872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19288"/>
              <a:gd name="connsiteY0" fmla="*/ 438169 h 1418113"/>
              <a:gd name="connsiteX1" fmla="*/ 2228850 w 12219288"/>
              <a:gd name="connsiteY1" fmla="*/ 0 h 1418113"/>
              <a:gd name="connsiteX2" fmla="*/ 6781800 w 12219288"/>
              <a:gd name="connsiteY2" fmla="*/ 323850 h 1418113"/>
              <a:gd name="connsiteX3" fmla="*/ 10134600 w 12219288"/>
              <a:gd name="connsiteY3" fmla="*/ 428625 h 1418113"/>
              <a:gd name="connsiteX4" fmla="*/ 12200238 w 12219288"/>
              <a:gd name="connsiteY4" fmla="*/ 70170 h 1418113"/>
              <a:gd name="connsiteX5" fmla="*/ 12219288 w 12219288"/>
              <a:gd name="connsiteY5" fmla="*/ 1418113 h 1418113"/>
              <a:gd name="connsiteX6" fmla="*/ 19050 w 12219288"/>
              <a:gd name="connsiteY6" fmla="*/ 1418113 h 1418113"/>
              <a:gd name="connsiteX7" fmla="*/ 0 w 12219288"/>
              <a:gd name="connsiteY7" fmla="*/ 438169 h 1418113"/>
              <a:gd name="connsiteX0" fmla="*/ 0 w 12219288"/>
              <a:gd name="connsiteY0" fmla="*/ 368138 h 1348082"/>
              <a:gd name="connsiteX1" fmla="*/ 2352675 w 12219288"/>
              <a:gd name="connsiteY1" fmla="*/ 61002 h 1348082"/>
              <a:gd name="connsiteX2" fmla="*/ 6781800 w 12219288"/>
              <a:gd name="connsiteY2" fmla="*/ 253819 h 1348082"/>
              <a:gd name="connsiteX3" fmla="*/ 10134600 w 12219288"/>
              <a:gd name="connsiteY3" fmla="*/ 358594 h 1348082"/>
              <a:gd name="connsiteX4" fmla="*/ 12200238 w 12219288"/>
              <a:gd name="connsiteY4" fmla="*/ 139 h 1348082"/>
              <a:gd name="connsiteX5" fmla="*/ 12219288 w 12219288"/>
              <a:gd name="connsiteY5" fmla="*/ 1348082 h 1348082"/>
              <a:gd name="connsiteX6" fmla="*/ 19050 w 12219288"/>
              <a:gd name="connsiteY6" fmla="*/ 1348082 h 1348082"/>
              <a:gd name="connsiteX7" fmla="*/ 0 w 12219288"/>
              <a:gd name="connsiteY7" fmla="*/ 368138 h 1348082"/>
              <a:gd name="connsiteX0" fmla="*/ 0 w 12219288"/>
              <a:gd name="connsiteY0" fmla="*/ 368138 h 1348082"/>
              <a:gd name="connsiteX1" fmla="*/ 2352675 w 12219288"/>
              <a:gd name="connsiteY1" fmla="*/ 61002 h 1348082"/>
              <a:gd name="connsiteX2" fmla="*/ 6667500 w 12219288"/>
              <a:gd name="connsiteY2" fmla="*/ 422290 h 1348082"/>
              <a:gd name="connsiteX3" fmla="*/ 10134600 w 12219288"/>
              <a:gd name="connsiteY3" fmla="*/ 358594 h 1348082"/>
              <a:gd name="connsiteX4" fmla="*/ 12200238 w 12219288"/>
              <a:gd name="connsiteY4" fmla="*/ 139 h 1348082"/>
              <a:gd name="connsiteX5" fmla="*/ 12219288 w 12219288"/>
              <a:gd name="connsiteY5" fmla="*/ 1348082 h 1348082"/>
              <a:gd name="connsiteX6" fmla="*/ 19050 w 12219288"/>
              <a:gd name="connsiteY6" fmla="*/ 1348082 h 1348082"/>
              <a:gd name="connsiteX7" fmla="*/ 0 w 12219288"/>
              <a:gd name="connsiteY7" fmla="*/ 368138 h 1348082"/>
              <a:gd name="connsiteX0" fmla="*/ 0 w 12231048"/>
              <a:gd name="connsiteY0" fmla="*/ 307136 h 1287080"/>
              <a:gd name="connsiteX1" fmla="*/ 2352675 w 12231048"/>
              <a:gd name="connsiteY1" fmla="*/ 0 h 1287080"/>
              <a:gd name="connsiteX2" fmla="*/ 6667500 w 12231048"/>
              <a:gd name="connsiteY2" fmla="*/ 361288 h 1287080"/>
              <a:gd name="connsiteX3" fmla="*/ 10134600 w 12231048"/>
              <a:gd name="connsiteY3" fmla="*/ 297592 h 1287080"/>
              <a:gd name="connsiteX4" fmla="*/ 12219288 w 12231048"/>
              <a:gd name="connsiteY4" fmla="*/ 60810 h 1287080"/>
              <a:gd name="connsiteX5" fmla="*/ 12219288 w 12231048"/>
              <a:gd name="connsiteY5" fmla="*/ 1287080 h 1287080"/>
              <a:gd name="connsiteX6" fmla="*/ 19050 w 12231048"/>
              <a:gd name="connsiteY6" fmla="*/ 1287080 h 1287080"/>
              <a:gd name="connsiteX7" fmla="*/ 0 w 12231048"/>
              <a:gd name="connsiteY7" fmla="*/ 307136 h 1287080"/>
              <a:gd name="connsiteX0" fmla="*/ 0 w 12369485"/>
              <a:gd name="connsiteY0" fmla="*/ 307136 h 1287080"/>
              <a:gd name="connsiteX1" fmla="*/ 2352675 w 12369485"/>
              <a:gd name="connsiteY1" fmla="*/ 0 h 1287080"/>
              <a:gd name="connsiteX2" fmla="*/ 6667500 w 12369485"/>
              <a:gd name="connsiteY2" fmla="*/ 361288 h 1287080"/>
              <a:gd name="connsiteX3" fmla="*/ 10172700 w 12369485"/>
              <a:gd name="connsiteY3" fmla="*/ 353749 h 1287080"/>
              <a:gd name="connsiteX4" fmla="*/ 12219288 w 12369485"/>
              <a:gd name="connsiteY4" fmla="*/ 60810 h 1287080"/>
              <a:gd name="connsiteX5" fmla="*/ 12219288 w 12369485"/>
              <a:gd name="connsiteY5" fmla="*/ 1287080 h 1287080"/>
              <a:gd name="connsiteX6" fmla="*/ 19050 w 12369485"/>
              <a:gd name="connsiteY6" fmla="*/ 1287080 h 1287080"/>
              <a:gd name="connsiteX7" fmla="*/ 0 w 12369485"/>
              <a:gd name="connsiteY7" fmla="*/ 307136 h 1287080"/>
              <a:gd name="connsiteX0" fmla="*/ 0 w 12369485"/>
              <a:gd name="connsiteY0" fmla="*/ 307136 h 1287080"/>
              <a:gd name="connsiteX1" fmla="*/ 2352675 w 12369485"/>
              <a:gd name="connsiteY1" fmla="*/ 0 h 1287080"/>
              <a:gd name="connsiteX2" fmla="*/ 6667500 w 12369485"/>
              <a:gd name="connsiteY2" fmla="*/ 361288 h 1287080"/>
              <a:gd name="connsiteX3" fmla="*/ 10172700 w 12369485"/>
              <a:gd name="connsiteY3" fmla="*/ 353749 h 1287080"/>
              <a:gd name="connsiteX4" fmla="*/ 12219288 w 12369485"/>
              <a:gd name="connsiteY4" fmla="*/ 60810 h 1287080"/>
              <a:gd name="connsiteX5" fmla="*/ 12219288 w 12369485"/>
              <a:gd name="connsiteY5" fmla="*/ 1287080 h 1287080"/>
              <a:gd name="connsiteX6" fmla="*/ 19050 w 12369485"/>
              <a:gd name="connsiteY6" fmla="*/ 1287080 h 1287080"/>
              <a:gd name="connsiteX7" fmla="*/ 0 w 12369485"/>
              <a:gd name="connsiteY7" fmla="*/ 307136 h 1287080"/>
              <a:gd name="connsiteX0" fmla="*/ 0 w 12221671"/>
              <a:gd name="connsiteY0" fmla="*/ 364225 h 1344169"/>
              <a:gd name="connsiteX1" fmla="*/ 2352675 w 12221671"/>
              <a:gd name="connsiteY1" fmla="*/ 57089 h 1344169"/>
              <a:gd name="connsiteX2" fmla="*/ 6667500 w 12221671"/>
              <a:gd name="connsiteY2" fmla="*/ 418377 h 1344169"/>
              <a:gd name="connsiteX3" fmla="*/ 10172700 w 12221671"/>
              <a:gd name="connsiteY3" fmla="*/ 410838 h 1344169"/>
              <a:gd name="connsiteX4" fmla="*/ 12219288 w 12221671"/>
              <a:gd name="connsiteY4" fmla="*/ 117899 h 1344169"/>
              <a:gd name="connsiteX5" fmla="*/ 12219288 w 12221671"/>
              <a:gd name="connsiteY5" fmla="*/ 1344169 h 1344169"/>
              <a:gd name="connsiteX6" fmla="*/ 19050 w 12221671"/>
              <a:gd name="connsiteY6" fmla="*/ 1344169 h 1344169"/>
              <a:gd name="connsiteX7" fmla="*/ 0 w 12221671"/>
              <a:gd name="connsiteY7" fmla="*/ 364225 h 1344169"/>
              <a:gd name="connsiteX0" fmla="*/ 0 w 12229114"/>
              <a:gd name="connsiteY0" fmla="*/ 307136 h 1287080"/>
              <a:gd name="connsiteX1" fmla="*/ 2352675 w 12229114"/>
              <a:gd name="connsiteY1" fmla="*/ 0 h 1287080"/>
              <a:gd name="connsiteX2" fmla="*/ 6667500 w 12229114"/>
              <a:gd name="connsiteY2" fmla="*/ 361288 h 1287080"/>
              <a:gd name="connsiteX3" fmla="*/ 10172700 w 12229114"/>
              <a:gd name="connsiteY3" fmla="*/ 353749 h 1287080"/>
              <a:gd name="connsiteX4" fmla="*/ 12219288 w 12229114"/>
              <a:gd name="connsiteY4" fmla="*/ 60810 h 1287080"/>
              <a:gd name="connsiteX5" fmla="*/ 12219288 w 12229114"/>
              <a:gd name="connsiteY5" fmla="*/ 1287080 h 1287080"/>
              <a:gd name="connsiteX6" fmla="*/ 19050 w 12229114"/>
              <a:gd name="connsiteY6" fmla="*/ 1287080 h 1287080"/>
              <a:gd name="connsiteX7" fmla="*/ 0 w 12229114"/>
              <a:gd name="connsiteY7" fmla="*/ 307136 h 1287080"/>
              <a:gd name="connsiteX0" fmla="*/ 0 w 12359608"/>
              <a:gd name="connsiteY0" fmla="*/ 307136 h 1287080"/>
              <a:gd name="connsiteX1" fmla="*/ 2352675 w 12359608"/>
              <a:gd name="connsiteY1" fmla="*/ 0 h 1287080"/>
              <a:gd name="connsiteX2" fmla="*/ 6667500 w 12359608"/>
              <a:gd name="connsiteY2" fmla="*/ 361288 h 1287080"/>
              <a:gd name="connsiteX3" fmla="*/ 10306050 w 12359608"/>
              <a:gd name="connsiteY3" fmla="*/ 363108 h 1287080"/>
              <a:gd name="connsiteX4" fmla="*/ 12219288 w 12359608"/>
              <a:gd name="connsiteY4" fmla="*/ 60810 h 1287080"/>
              <a:gd name="connsiteX5" fmla="*/ 12219288 w 12359608"/>
              <a:gd name="connsiteY5" fmla="*/ 1287080 h 1287080"/>
              <a:gd name="connsiteX6" fmla="*/ 19050 w 12359608"/>
              <a:gd name="connsiteY6" fmla="*/ 1287080 h 1287080"/>
              <a:gd name="connsiteX7" fmla="*/ 0 w 12359608"/>
              <a:gd name="connsiteY7" fmla="*/ 307136 h 1287080"/>
              <a:gd name="connsiteX0" fmla="*/ 0 w 12359608"/>
              <a:gd name="connsiteY0" fmla="*/ 307136 h 1287080"/>
              <a:gd name="connsiteX1" fmla="*/ 2352675 w 12359608"/>
              <a:gd name="connsiteY1" fmla="*/ 0 h 1287080"/>
              <a:gd name="connsiteX2" fmla="*/ 6667500 w 12359608"/>
              <a:gd name="connsiteY2" fmla="*/ 361288 h 1287080"/>
              <a:gd name="connsiteX3" fmla="*/ 10306050 w 12359608"/>
              <a:gd name="connsiteY3" fmla="*/ 363108 h 1287080"/>
              <a:gd name="connsiteX4" fmla="*/ 12219288 w 12359608"/>
              <a:gd name="connsiteY4" fmla="*/ 60810 h 1287080"/>
              <a:gd name="connsiteX5" fmla="*/ 12219288 w 12359608"/>
              <a:gd name="connsiteY5" fmla="*/ 1287080 h 1287080"/>
              <a:gd name="connsiteX6" fmla="*/ 19050 w 12359608"/>
              <a:gd name="connsiteY6" fmla="*/ 1287080 h 1287080"/>
              <a:gd name="connsiteX7" fmla="*/ 0 w 12359608"/>
              <a:gd name="connsiteY7" fmla="*/ 307136 h 1287080"/>
              <a:gd name="connsiteX0" fmla="*/ 0 w 12225949"/>
              <a:gd name="connsiteY0" fmla="*/ 344170 h 1324114"/>
              <a:gd name="connsiteX1" fmla="*/ 2352675 w 12225949"/>
              <a:gd name="connsiteY1" fmla="*/ 37034 h 1324114"/>
              <a:gd name="connsiteX2" fmla="*/ 6667500 w 12225949"/>
              <a:gd name="connsiteY2" fmla="*/ 398322 h 1324114"/>
              <a:gd name="connsiteX3" fmla="*/ 10306050 w 12225949"/>
              <a:gd name="connsiteY3" fmla="*/ 400142 h 1324114"/>
              <a:gd name="connsiteX4" fmla="*/ 12219288 w 12225949"/>
              <a:gd name="connsiteY4" fmla="*/ 97844 h 1324114"/>
              <a:gd name="connsiteX5" fmla="*/ 12219288 w 12225949"/>
              <a:gd name="connsiteY5" fmla="*/ 1324114 h 1324114"/>
              <a:gd name="connsiteX6" fmla="*/ 19050 w 12225949"/>
              <a:gd name="connsiteY6" fmla="*/ 1324114 h 1324114"/>
              <a:gd name="connsiteX7" fmla="*/ 0 w 12225949"/>
              <a:gd name="connsiteY7" fmla="*/ 344170 h 1324114"/>
              <a:gd name="connsiteX0" fmla="*/ 0 w 12224512"/>
              <a:gd name="connsiteY0" fmla="*/ 307136 h 1287080"/>
              <a:gd name="connsiteX1" fmla="*/ 2352675 w 12224512"/>
              <a:gd name="connsiteY1" fmla="*/ 0 h 1287080"/>
              <a:gd name="connsiteX2" fmla="*/ 6667500 w 12224512"/>
              <a:gd name="connsiteY2" fmla="*/ 361288 h 1287080"/>
              <a:gd name="connsiteX3" fmla="*/ 10306050 w 12224512"/>
              <a:gd name="connsiteY3" fmla="*/ 363108 h 1287080"/>
              <a:gd name="connsiteX4" fmla="*/ 12219288 w 12224512"/>
              <a:gd name="connsiteY4" fmla="*/ 60810 h 1287080"/>
              <a:gd name="connsiteX5" fmla="*/ 12219288 w 12224512"/>
              <a:gd name="connsiteY5" fmla="*/ 1287080 h 1287080"/>
              <a:gd name="connsiteX6" fmla="*/ 19050 w 12224512"/>
              <a:gd name="connsiteY6" fmla="*/ 1287080 h 1287080"/>
              <a:gd name="connsiteX7" fmla="*/ 0 w 12224512"/>
              <a:gd name="connsiteY7" fmla="*/ 307136 h 1287080"/>
              <a:gd name="connsiteX0" fmla="*/ 0 w 12224512"/>
              <a:gd name="connsiteY0" fmla="*/ 307136 h 1287080"/>
              <a:gd name="connsiteX1" fmla="*/ 2352675 w 12224512"/>
              <a:gd name="connsiteY1" fmla="*/ 0 h 1287080"/>
              <a:gd name="connsiteX2" fmla="*/ 6667500 w 12224512"/>
              <a:gd name="connsiteY2" fmla="*/ 361288 h 1287080"/>
              <a:gd name="connsiteX3" fmla="*/ 10306050 w 12224512"/>
              <a:gd name="connsiteY3" fmla="*/ 363108 h 1287080"/>
              <a:gd name="connsiteX4" fmla="*/ 12219288 w 12224512"/>
              <a:gd name="connsiteY4" fmla="*/ 163764 h 1287080"/>
              <a:gd name="connsiteX5" fmla="*/ 12219288 w 12224512"/>
              <a:gd name="connsiteY5" fmla="*/ 1287080 h 1287080"/>
              <a:gd name="connsiteX6" fmla="*/ 19050 w 12224512"/>
              <a:gd name="connsiteY6" fmla="*/ 1287080 h 1287080"/>
              <a:gd name="connsiteX7" fmla="*/ 0 w 12224512"/>
              <a:gd name="connsiteY7" fmla="*/ 307136 h 1287080"/>
              <a:gd name="connsiteX0" fmla="*/ 0 w 12219288"/>
              <a:gd name="connsiteY0" fmla="*/ 307136 h 1287080"/>
              <a:gd name="connsiteX1" fmla="*/ 2352675 w 12219288"/>
              <a:gd name="connsiteY1" fmla="*/ 0 h 1287080"/>
              <a:gd name="connsiteX2" fmla="*/ 6667500 w 12219288"/>
              <a:gd name="connsiteY2" fmla="*/ 361288 h 1287080"/>
              <a:gd name="connsiteX3" fmla="*/ 10306050 w 12219288"/>
              <a:gd name="connsiteY3" fmla="*/ 363108 h 1287080"/>
              <a:gd name="connsiteX4" fmla="*/ 12209763 w 12219288"/>
              <a:gd name="connsiteY4" fmla="*/ 42091 h 1287080"/>
              <a:gd name="connsiteX5" fmla="*/ 12219288 w 12219288"/>
              <a:gd name="connsiteY5" fmla="*/ 1287080 h 1287080"/>
              <a:gd name="connsiteX6" fmla="*/ 19050 w 12219288"/>
              <a:gd name="connsiteY6" fmla="*/ 1287080 h 1287080"/>
              <a:gd name="connsiteX7" fmla="*/ 0 w 12219288"/>
              <a:gd name="connsiteY7" fmla="*/ 307136 h 1287080"/>
              <a:gd name="connsiteX0" fmla="*/ 0 w 12219288"/>
              <a:gd name="connsiteY0" fmla="*/ 307136 h 1287080"/>
              <a:gd name="connsiteX1" fmla="*/ 2352675 w 12219288"/>
              <a:gd name="connsiteY1" fmla="*/ 0 h 1287080"/>
              <a:gd name="connsiteX2" fmla="*/ 6667500 w 12219288"/>
              <a:gd name="connsiteY2" fmla="*/ 361288 h 1287080"/>
              <a:gd name="connsiteX3" fmla="*/ 10306050 w 12219288"/>
              <a:gd name="connsiteY3" fmla="*/ 363108 h 1287080"/>
              <a:gd name="connsiteX4" fmla="*/ 12209763 w 12219288"/>
              <a:gd name="connsiteY4" fmla="*/ 42091 h 1287080"/>
              <a:gd name="connsiteX5" fmla="*/ 12219288 w 12219288"/>
              <a:gd name="connsiteY5" fmla="*/ 1287080 h 1287080"/>
              <a:gd name="connsiteX6" fmla="*/ 19050 w 12219288"/>
              <a:gd name="connsiteY6" fmla="*/ 1287080 h 1287080"/>
              <a:gd name="connsiteX7" fmla="*/ 0 w 12219288"/>
              <a:gd name="connsiteY7" fmla="*/ 307136 h 1287080"/>
              <a:gd name="connsiteX0" fmla="*/ 0 w 12219288"/>
              <a:gd name="connsiteY0" fmla="*/ 307136 h 1287080"/>
              <a:gd name="connsiteX1" fmla="*/ 2352675 w 12219288"/>
              <a:gd name="connsiteY1" fmla="*/ 0 h 1287080"/>
              <a:gd name="connsiteX2" fmla="*/ 6667500 w 12219288"/>
              <a:gd name="connsiteY2" fmla="*/ 361288 h 1287080"/>
              <a:gd name="connsiteX3" fmla="*/ 10306050 w 12219288"/>
              <a:gd name="connsiteY3" fmla="*/ 363108 h 1287080"/>
              <a:gd name="connsiteX4" fmla="*/ 12197857 w 12219288"/>
              <a:gd name="connsiteY4" fmla="*/ 39751 h 1287080"/>
              <a:gd name="connsiteX5" fmla="*/ 12219288 w 12219288"/>
              <a:gd name="connsiteY5" fmla="*/ 1287080 h 1287080"/>
              <a:gd name="connsiteX6" fmla="*/ 19050 w 12219288"/>
              <a:gd name="connsiteY6" fmla="*/ 1287080 h 1287080"/>
              <a:gd name="connsiteX7" fmla="*/ 0 w 12219288"/>
              <a:gd name="connsiteY7" fmla="*/ 307136 h 1287080"/>
              <a:gd name="connsiteX0" fmla="*/ 0 w 12219288"/>
              <a:gd name="connsiteY0" fmla="*/ 307136 h 1287080"/>
              <a:gd name="connsiteX1" fmla="*/ 2352675 w 12219288"/>
              <a:gd name="connsiteY1" fmla="*/ 0 h 1287080"/>
              <a:gd name="connsiteX2" fmla="*/ 6667500 w 12219288"/>
              <a:gd name="connsiteY2" fmla="*/ 361288 h 1287080"/>
              <a:gd name="connsiteX3" fmla="*/ 10306050 w 12219288"/>
              <a:gd name="connsiteY3" fmla="*/ 363108 h 1287080"/>
              <a:gd name="connsiteX4" fmla="*/ 12171663 w 12219288"/>
              <a:gd name="connsiteY4" fmla="*/ 44431 h 1287080"/>
              <a:gd name="connsiteX5" fmla="*/ 12219288 w 12219288"/>
              <a:gd name="connsiteY5" fmla="*/ 1287080 h 1287080"/>
              <a:gd name="connsiteX6" fmla="*/ 19050 w 12219288"/>
              <a:gd name="connsiteY6" fmla="*/ 1287080 h 1287080"/>
              <a:gd name="connsiteX7" fmla="*/ 0 w 12219288"/>
              <a:gd name="connsiteY7" fmla="*/ 307136 h 1287080"/>
              <a:gd name="connsiteX0" fmla="*/ 0 w 12219288"/>
              <a:gd name="connsiteY0" fmla="*/ 307136 h 1287080"/>
              <a:gd name="connsiteX1" fmla="*/ 2352675 w 12219288"/>
              <a:gd name="connsiteY1" fmla="*/ 0 h 1287080"/>
              <a:gd name="connsiteX2" fmla="*/ 6667500 w 12219288"/>
              <a:gd name="connsiteY2" fmla="*/ 361288 h 1287080"/>
              <a:gd name="connsiteX3" fmla="*/ 10306050 w 12219288"/>
              <a:gd name="connsiteY3" fmla="*/ 363108 h 1287080"/>
              <a:gd name="connsiteX4" fmla="*/ 12207382 w 12219288"/>
              <a:gd name="connsiteY4" fmla="*/ 30393 h 1287080"/>
              <a:gd name="connsiteX5" fmla="*/ 12219288 w 12219288"/>
              <a:gd name="connsiteY5" fmla="*/ 1287080 h 1287080"/>
              <a:gd name="connsiteX6" fmla="*/ 19050 w 12219288"/>
              <a:gd name="connsiteY6" fmla="*/ 1287080 h 1287080"/>
              <a:gd name="connsiteX7" fmla="*/ 0 w 12219288"/>
              <a:gd name="connsiteY7" fmla="*/ 307136 h 1287080"/>
              <a:gd name="connsiteX0" fmla="*/ 0 w 12224214"/>
              <a:gd name="connsiteY0" fmla="*/ 307136 h 1287080"/>
              <a:gd name="connsiteX1" fmla="*/ 2352675 w 12224214"/>
              <a:gd name="connsiteY1" fmla="*/ 0 h 1287080"/>
              <a:gd name="connsiteX2" fmla="*/ 6667500 w 12224214"/>
              <a:gd name="connsiteY2" fmla="*/ 361288 h 1287080"/>
              <a:gd name="connsiteX3" fmla="*/ 10306050 w 12224214"/>
              <a:gd name="connsiteY3" fmla="*/ 363108 h 1287080"/>
              <a:gd name="connsiteX4" fmla="*/ 12219288 w 12224214"/>
              <a:gd name="connsiteY4" fmla="*/ 28053 h 1287080"/>
              <a:gd name="connsiteX5" fmla="*/ 12219288 w 12224214"/>
              <a:gd name="connsiteY5" fmla="*/ 1287080 h 1287080"/>
              <a:gd name="connsiteX6" fmla="*/ 19050 w 12224214"/>
              <a:gd name="connsiteY6" fmla="*/ 1287080 h 1287080"/>
              <a:gd name="connsiteX7" fmla="*/ 0 w 12224214"/>
              <a:gd name="connsiteY7" fmla="*/ 307136 h 1287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24214" h="1287080">
                <a:moveTo>
                  <a:pt x="0" y="307136"/>
                </a:moveTo>
                <a:cubicBezTo>
                  <a:pt x="311150" y="185084"/>
                  <a:pt x="1770063" y="13282"/>
                  <a:pt x="2352675" y="0"/>
                </a:cubicBezTo>
                <a:cubicBezTo>
                  <a:pt x="3481387" y="13705"/>
                  <a:pt x="5341938" y="300770"/>
                  <a:pt x="6667500" y="361288"/>
                </a:cubicBezTo>
                <a:cubicBezTo>
                  <a:pt x="7993063" y="421806"/>
                  <a:pt x="9569450" y="390096"/>
                  <a:pt x="10306050" y="363108"/>
                </a:cubicBezTo>
                <a:cubicBezTo>
                  <a:pt x="10761448" y="348906"/>
                  <a:pt x="11750410" y="182195"/>
                  <a:pt x="12219288" y="28053"/>
                </a:cubicBezTo>
                <a:cubicBezTo>
                  <a:pt x="12233048" y="23529"/>
                  <a:pt x="12212938" y="837766"/>
                  <a:pt x="12219288" y="1287080"/>
                </a:cubicBezTo>
                <a:lnTo>
                  <a:pt x="19050" y="1287080"/>
                </a:lnTo>
                <a:lnTo>
                  <a:pt x="0" y="307136"/>
                </a:lnTo>
                <a:close/>
              </a:path>
            </a:pathLst>
          </a:custGeom>
          <a:solidFill>
            <a:srgbClr val="FFE38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5" name="Rectangle 7">
            <a:extLst>
              <a:ext uri="{FF2B5EF4-FFF2-40B4-BE49-F238E27FC236}">
                <a16:creationId xmlns:a16="http://schemas.microsoft.com/office/drawing/2014/main" id="{C905B9D2-0E25-4844-A556-349390C9B5BF}"/>
              </a:ext>
            </a:extLst>
          </p:cNvPr>
          <p:cNvSpPr/>
          <p:nvPr userDrawn="1"/>
        </p:nvSpPr>
        <p:spPr bwMode="auto">
          <a:xfrm>
            <a:off x="-10723" y="5861093"/>
            <a:ext cx="9166160" cy="1086003"/>
          </a:xfrm>
          <a:custGeom>
            <a:avLst/>
            <a:gdLst>
              <a:gd name="connsiteX0" fmla="*/ 0 w 12200238"/>
              <a:gd name="connsiteY0" fmla="*/ 0 h 1443193"/>
              <a:gd name="connsiteX1" fmla="*/ 12200238 w 12200238"/>
              <a:gd name="connsiteY1" fmla="*/ 0 h 1443193"/>
              <a:gd name="connsiteX2" fmla="*/ 12200238 w 12200238"/>
              <a:gd name="connsiteY2" fmla="*/ 1443193 h 1443193"/>
              <a:gd name="connsiteX3" fmla="*/ 0 w 12200238"/>
              <a:gd name="connsiteY3" fmla="*/ 1443193 h 1443193"/>
              <a:gd name="connsiteX4" fmla="*/ 0 w 12200238"/>
              <a:gd name="connsiteY4" fmla="*/ 0 h 1443193"/>
              <a:gd name="connsiteX0" fmla="*/ 0 w 12200238"/>
              <a:gd name="connsiteY0" fmla="*/ 238125 h 1443193"/>
              <a:gd name="connsiteX1" fmla="*/ 12200238 w 12200238"/>
              <a:gd name="connsiteY1" fmla="*/ 0 h 1443193"/>
              <a:gd name="connsiteX2" fmla="*/ 12200238 w 12200238"/>
              <a:gd name="connsiteY2" fmla="*/ 1443193 h 1443193"/>
              <a:gd name="connsiteX3" fmla="*/ 0 w 12200238"/>
              <a:gd name="connsiteY3" fmla="*/ 1443193 h 1443193"/>
              <a:gd name="connsiteX4" fmla="*/ 0 w 12200238"/>
              <a:gd name="connsiteY4" fmla="*/ 238125 h 1443193"/>
              <a:gd name="connsiteX0" fmla="*/ 0 w 12200238"/>
              <a:gd name="connsiteY0" fmla="*/ 238125 h 1443193"/>
              <a:gd name="connsiteX1" fmla="*/ 1323975 w 12200238"/>
              <a:gd name="connsiteY1" fmla="*/ 110805 h 1443193"/>
              <a:gd name="connsiteX2" fmla="*/ 12200238 w 12200238"/>
              <a:gd name="connsiteY2" fmla="*/ 0 h 1443193"/>
              <a:gd name="connsiteX3" fmla="*/ 12200238 w 12200238"/>
              <a:gd name="connsiteY3" fmla="*/ 1443193 h 1443193"/>
              <a:gd name="connsiteX4" fmla="*/ 0 w 12200238"/>
              <a:gd name="connsiteY4" fmla="*/ 1443193 h 1443193"/>
              <a:gd name="connsiteX5" fmla="*/ 0 w 12200238"/>
              <a:gd name="connsiteY5" fmla="*/ 238125 h 1443193"/>
              <a:gd name="connsiteX0" fmla="*/ 0 w 12200238"/>
              <a:gd name="connsiteY0" fmla="*/ 238125 h 1443193"/>
              <a:gd name="connsiteX1" fmla="*/ 1323975 w 12200238"/>
              <a:gd name="connsiteY1" fmla="*/ 110805 h 1443193"/>
              <a:gd name="connsiteX2" fmla="*/ 9477375 w 12200238"/>
              <a:gd name="connsiteY2" fmla="*/ 520380 h 1443193"/>
              <a:gd name="connsiteX3" fmla="*/ 12200238 w 12200238"/>
              <a:gd name="connsiteY3" fmla="*/ 0 h 1443193"/>
              <a:gd name="connsiteX4" fmla="*/ 12200238 w 12200238"/>
              <a:gd name="connsiteY4" fmla="*/ 1443193 h 1443193"/>
              <a:gd name="connsiteX5" fmla="*/ 0 w 12200238"/>
              <a:gd name="connsiteY5" fmla="*/ 1443193 h 1443193"/>
              <a:gd name="connsiteX6" fmla="*/ 0 w 12200238"/>
              <a:gd name="connsiteY6" fmla="*/ 238125 h 1443193"/>
              <a:gd name="connsiteX0" fmla="*/ 0 w 12200238"/>
              <a:gd name="connsiteY0" fmla="*/ 238125 h 1443193"/>
              <a:gd name="connsiteX1" fmla="*/ 1323975 w 12200238"/>
              <a:gd name="connsiteY1" fmla="*/ 110805 h 1443193"/>
              <a:gd name="connsiteX2" fmla="*/ 4524375 w 12200238"/>
              <a:gd name="connsiteY2" fmla="*/ 129855 h 1443193"/>
              <a:gd name="connsiteX3" fmla="*/ 9477375 w 12200238"/>
              <a:gd name="connsiteY3" fmla="*/ 520380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1323975 w 12200238"/>
              <a:gd name="connsiteY1" fmla="*/ 110805 h 1443193"/>
              <a:gd name="connsiteX2" fmla="*/ 4524375 w 12200238"/>
              <a:gd name="connsiteY2" fmla="*/ 129855 h 1443193"/>
              <a:gd name="connsiteX3" fmla="*/ 9477375 w 12200238"/>
              <a:gd name="connsiteY3" fmla="*/ 520380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3552825 w 12200238"/>
              <a:gd name="connsiteY1" fmla="*/ 44130 h 1443193"/>
              <a:gd name="connsiteX2" fmla="*/ 4524375 w 12200238"/>
              <a:gd name="connsiteY2" fmla="*/ 129855 h 1443193"/>
              <a:gd name="connsiteX3" fmla="*/ 9477375 w 12200238"/>
              <a:gd name="connsiteY3" fmla="*/ 520380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3552825 w 12200238"/>
              <a:gd name="connsiteY1" fmla="*/ 44130 h 1443193"/>
              <a:gd name="connsiteX2" fmla="*/ 6762750 w 12200238"/>
              <a:gd name="connsiteY2" fmla="*/ 348930 h 1443193"/>
              <a:gd name="connsiteX3" fmla="*/ 9477375 w 12200238"/>
              <a:gd name="connsiteY3" fmla="*/ 520380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3552825 w 12200238"/>
              <a:gd name="connsiteY1" fmla="*/ 44130 h 1443193"/>
              <a:gd name="connsiteX2" fmla="*/ 6762750 w 12200238"/>
              <a:gd name="connsiteY2" fmla="*/ 348930 h 1443193"/>
              <a:gd name="connsiteX3" fmla="*/ 9582150 w 12200238"/>
              <a:gd name="connsiteY3" fmla="*/ 472755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3552825 w 12200238"/>
              <a:gd name="connsiteY1" fmla="*/ 44130 h 1443193"/>
              <a:gd name="connsiteX2" fmla="*/ 6762750 w 12200238"/>
              <a:gd name="connsiteY2" fmla="*/ 348930 h 1443193"/>
              <a:gd name="connsiteX3" fmla="*/ 9582150 w 12200238"/>
              <a:gd name="connsiteY3" fmla="*/ 472755 h 1443193"/>
              <a:gd name="connsiteX4" fmla="*/ 11610975 w 12200238"/>
              <a:gd name="connsiteY4" fmla="*/ 291780 h 1443193"/>
              <a:gd name="connsiteX5" fmla="*/ 12200238 w 12200238"/>
              <a:gd name="connsiteY5" fmla="*/ 0 h 1443193"/>
              <a:gd name="connsiteX6" fmla="*/ 12200238 w 12200238"/>
              <a:gd name="connsiteY6" fmla="*/ 1443193 h 1443193"/>
              <a:gd name="connsiteX7" fmla="*/ 0 w 12200238"/>
              <a:gd name="connsiteY7" fmla="*/ 1443193 h 1443193"/>
              <a:gd name="connsiteX8" fmla="*/ 0 w 12200238"/>
              <a:gd name="connsiteY8" fmla="*/ 238125 h 144319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9582150 w 12200238"/>
              <a:gd name="connsiteY3" fmla="*/ 428625 h 1399063"/>
              <a:gd name="connsiteX4" fmla="*/ 11610975 w 12200238"/>
              <a:gd name="connsiteY4" fmla="*/ 24765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9582150 w 12200238"/>
              <a:gd name="connsiteY3" fmla="*/ 428625 h 1399063"/>
              <a:gd name="connsiteX4" fmla="*/ 11630025 w 12200238"/>
              <a:gd name="connsiteY4" fmla="*/ 2667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30025 w 12200238"/>
              <a:gd name="connsiteY4" fmla="*/ 2667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30025 w 12200238"/>
              <a:gd name="connsiteY4" fmla="*/ 2667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58600 w 12200238"/>
              <a:gd name="connsiteY4" fmla="*/ 24765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58600 w 12200238"/>
              <a:gd name="connsiteY4" fmla="*/ 24765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58600 w 12200238"/>
              <a:gd name="connsiteY4" fmla="*/ 24765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096500 w 12200238"/>
              <a:gd name="connsiteY3" fmla="*/ 31432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096500 w 12200238"/>
              <a:gd name="connsiteY3" fmla="*/ 314325 h 1399063"/>
              <a:gd name="connsiteX4" fmla="*/ 11639550 w 12200238"/>
              <a:gd name="connsiteY4" fmla="*/ 123825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314099 h 1519167"/>
              <a:gd name="connsiteX1" fmla="*/ 2190750 w 12200238"/>
              <a:gd name="connsiteY1" fmla="*/ 5804 h 1519167"/>
              <a:gd name="connsiteX2" fmla="*/ 3552825 w 12200238"/>
              <a:gd name="connsiteY2" fmla="*/ 120104 h 1519167"/>
              <a:gd name="connsiteX3" fmla="*/ 6762750 w 12200238"/>
              <a:gd name="connsiteY3" fmla="*/ 424904 h 1519167"/>
              <a:gd name="connsiteX4" fmla="*/ 10096500 w 12200238"/>
              <a:gd name="connsiteY4" fmla="*/ 434429 h 1519167"/>
              <a:gd name="connsiteX5" fmla="*/ 11639550 w 12200238"/>
              <a:gd name="connsiteY5" fmla="*/ 243929 h 1519167"/>
              <a:gd name="connsiteX6" fmla="*/ 12181188 w 12200238"/>
              <a:gd name="connsiteY6" fmla="*/ 171224 h 1519167"/>
              <a:gd name="connsiteX7" fmla="*/ 12200238 w 12200238"/>
              <a:gd name="connsiteY7" fmla="*/ 1519167 h 1519167"/>
              <a:gd name="connsiteX8" fmla="*/ 0 w 12200238"/>
              <a:gd name="connsiteY8" fmla="*/ 1519167 h 1519167"/>
              <a:gd name="connsiteX9" fmla="*/ 0 w 12200238"/>
              <a:gd name="connsiteY9" fmla="*/ 314099 h 1519167"/>
              <a:gd name="connsiteX0" fmla="*/ 0 w 12200238"/>
              <a:gd name="connsiteY0" fmla="*/ 380774 h 1519167"/>
              <a:gd name="connsiteX1" fmla="*/ 2190750 w 12200238"/>
              <a:gd name="connsiteY1" fmla="*/ 5804 h 1519167"/>
              <a:gd name="connsiteX2" fmla="*/ 3552825 w 12200238"/>
              <a:gd name="connsiteY2" fmla="*/ 120104 h 1519167"/>
              <a:gd name="connsiteX3" fmla="*/ 6762750 w 12200238"/>
              <a:gd name="connsiteY3" fmla="*/ 424904 h 1519167"/>
              <a:gd name="connsiteX4" fmla="*/ 10096500 w 12200238"/>
              <a:gd name="connsiteY4" fmla="*/ 434429 h 1519167"/>
              <a:gd name="connsiteX5" fmla="*/ 11639550 w 12200238"/>
              <a:gd name="connsiteY5" fmla="*/ 243929 h 1519167"/>
              <a:gd name="connsiteX6" fmla="*/ 12181188 w 12200238"/>
              <a:gd name="connsiteY6" fmla="*/ 171224 h 1519167"/>
              <a:gd name="connsiteX7" fmla="*/ 12200238 w 12200238"/>
              <a:gd name="connsiteY7" fmla="*/ 1519167 h 1519167"/>
              <a:gd name="connsiteX8" fmla="*/ 0 w 12200238"/>
              <a:gd name="connsiteY8" fmla="*/ 1519167 h 1519167"/>
              <a:gd name="connsiteX9" fmla="*/ 0 w 12200238"/>
              <a:gd name="connsiteY9" fmla="*/ 380774 h 1519167"/>
              <a:gd name="connsiteX0" fmla="*/ 0 w 12200238"/>
              <a:gd name="connsiteY0" fmla="*/ 380774 h 1519167"/>
              <a:gd name="connsiteX1" fmla="*/ 2190750 w 12200238"/>
              <a:gd name="connsiteY1" fmla="*/ 5804 h 1519167"/>
              <a:gd name="connsiteX2" fmla="*/ 3552825 w 12200238"/>
              <a:gd name="connsiteY2" fmla="*/ 120104 h 1519167"/>
              <a:gd name="connsiteX3" fmla="*/ 6762750 w 12200238"/>
              <a:gd name="connsiteY3" fmla="*/ 424904 h 1519167"/>
              <a:gd name="connsiteX4" fmla="*/ 10096500 w 12200238"/>
              <a:gd name="connsiteY4" fmla="*/ 434429 h 1519167"/>
              <a:gd name="connsiteX5" fmla="*/ 11639550 w 12200238"/>
              <a:gd name="connsiteY5" fmla="*/ 243929 h 1519167"/>
              <a:gd name="connsiteX6" fmla="*/ 12181188 w 12200238"/>
              <a:gd name="connsiteY6" fmla="*/ 171224 h 1519167"/>
              <a:gd name="connsiteX7" fmla="*/ 12200238 w 12200238"/>
              <a:gd name="connsiteY7" fmla="*/ 1519167 h 1519167"/>
              <a:gd name="connsiteX8" fmla="*/ 0 w 12200238"/>
              <a:gd name="connsiteY8" fmla="*/ 1519167 h 1519167"/>
              <a:gd name="connsiteX9" fmla="*/ 0 w 12200238"/>
              <a:gd name="connsiteY9" fmla="*/ 380774 h 1519167"/>
              <a:gd name="connsiteX0" fmla="*/ 0 w 12209763"/>
              <a:gd name="connsiteY0" fmla="*/ 342674 h 1519167"/>
              <a:gd name="connsiteX1" fmla="*/ 2200275 w 12209763"/>
              <a:gd name="connsiteY1" fmla="*/ 5804 h 1519167"/>
              <a:gd name="connsiteX2" fmla="*/ 3562350 w 12209763"/>
              <a:gd name="connsiteY2" fmla="*/ 120104 h 1519167"/>
              <a:gd name="connsiteX3" fmla="*/ 6772275 w 12209763"/>
              <a:gd name="connsiteY3" fmla="*/ 424904 h 1519167"/>
              <a:gd name="connsiteX4" fmla="*/ 10106025 w 12209763"/>
              <a:gd name="connsiteY4" fmla="*/ 434429 h 1519167"/>
              <a:gd name="connsiteX5" fmla="*/ 11649075 w 12209763"/>
              <a:gd name="connsiteY5" fmla="*/ 243929 h 1519167"/>
              <a:gd name="connsiteX6" fmla="*/ 12190713 w 12209763"/>
              <a:gd name="connsiteY6" fmla="*/ 171224 h 1519167"/>
              <a:gd name="connsiteX7" fmla="*/ 12209763 w 12209763"/>
              <a:gd name="connsiteY7" fmla="*/ 1519167 h 1519167"/>
              <a:gd name="connsiteX8" fmla="*/ 9525 w 12209763"/>
              <a:gd name="connsiteY8" fmla="*/ 1519167 h 1519167"/>
              <a:gd name="connsiteX9" fmla="*/ 0 w 12209763"/>
              <a:gd name="connsiteY9" fmla="*/ 342674 h 1519167"/>
              <a:gd name="connsiteX0" fmla="*/ 0 w 12209763"/>
              <a:gd name="connsiteY0" fmla="*/ 342674 h 1519167"/>
              <a:gd name="connsiteX1" fmla="*/ 2200275 w 12209763"/>
              <a:gd name="connsiteY1" fmla="*/ 5804 h 1519167"/>
              <a:gd name="connsiteX2" fmla="*/ 3562350 w 12209763"/>
              <a:gd name="connsiteY2" fmla="*/ 120104 h 1519167"/>
              <a:gd name="connsiteX3" fmla="*/ 6772275 w 12209763"/>
              <a:gd name="connsiteY3" fmla="*/ 424904 h 1519167"/>
              <a:gd name="connsiteX4" fmla="*/ 10106025 w 12209763"/>
              <a:gd name="connsiteY4" fmla="*/ 434429 h 1519167"/>
              <a:gd name="connsiteX5" fmla="*/ 11649075 w 12209763"/>
              <a:gd name="connsiteY5" fmla="*/ 243929 h 1519167"/>
              <a:gd name="connsiteX6" fmla="*/ 12190713 w 12209763"/>
              <a:gd name="connsiteY6" fmla="*/ 171224 h 1519167"/>
              <a:gd name="connsiteX7" fmla="*/ 12209763 w 12209763"/>
              <a:gd name="connsiteY7" fmla="*/ 1519167 h 1519167"/>
              <a:gd name="connsiteX8" fmla="*/ 9525 w 12209763"/>
              <a:gd name="connsiteY8" fmla="*/ 1519167 h 1519167"/>
              <a:gd name="connsiteX9" fmla="*/ 0 w 12209763"/>
              <a:gd name="connsiteY9" fmla="*/ 342674 h 1519167"/>
              <a:gd name="connsiteX0" fmla="*/ 0 w 12209763"/>
              <a:gd name="connsiteY0" fmla="*/ 342674 h 1519167"/>
              <a:gd name="connsiteX1" fmla="*/ 2200275 w 12209763"/>
              <a:gd name="connsiteY1" fmla="*/ 5804 h 1519167"/>
              <a:gd name="connsiteX2" fmla="*/ 3495675 w 12209763"/>
              <a:gd name="connsiteY2" fmla="*/ 120104 h 1519167"/>
              <a:gd name="connsiteX3" fmla="*/ 6772275 w 12209763"/>
              <a:gd name="connsiteY3" fmla="*/ 424904 h 1519167"/>
              <a:gd name="connsiteX4" fmla="*/ 10106025 w 12209763"/>
              <a:gd name="connsiteY4" fmla="*/ 434429 h 1519167"/>
              <a:gd name="connsiteX5" fmla="*/ 11649075 w 12209763"/>
              <a:gd name="connsiteY5" fmla="*/ 243929 h 1519167"/>
              <a:gd name="connsiteX6" fmla="*/ 12190713 w 12209763"/>
              <a:gd name="connsiteY6" fmla="*/ 171224 h 1519167"/>
              <a:gd name="connsiteX7" fmla="*/ 12209763 w 12209763"/>
              <a:gd name="connsiteY7" fmla="*/ 1519167 h 1519167"/>
              <a:gd name="connsiteX8" fmla="*/ 9525 w 12209763"/>
              <a:gd name="connsiteY8" fmla="*/ 1519167 h 1519167"/>
              <a:gd name="connsiteX9" fmla="*/ 0 w 12209763"/>
              <a:gd name="connsiteY9" fmla="*/ 342674 h 1519167"/>
              <a:gd name="connsiteX0" fmla="*/ 0 w 12209763"/>
              <a:gd name="connsiteY0" fmla="*/ 336870 h 1513363"/>
              <a:gd name="connsiteX1" fmla="*/ 2200275 w 12209763"/>
              <a:gd name="connsiteY1" fmla="*/ 0 h 1513363"/>
              <a:gd name="connsiteX2" fmla="*/ 6772275 w 12209763"/>
              <a:gd name="connsiteY2" fmla="*/ 419100 h 1513363"/>
              <a:gd name="connsiteX3" fmla="*/ 10106025 w 12209763"/>
              <a:gd name="connsiteY3" fmla="*/ 428625 h 1513363"/>
              <a:gd name="connsiteX4" fmla="*/ 11649075 w 12209763"/>
              <a:gd name="connsiteY4" fmla="*/ 238125 h 1513363"/>
              <a:gd name="connsiteX5" fmla="*/ 12190713 w 12209763"/>
              <a:gd name="connsiteY5" fmla="*/ 165420 h 1513363"/>
              <a:gd name="connsiteX6" fmla="*/ 12209763 w 12209763"/>
              <a:gd name="connsiteY6" fmla="*/ 1513363 h 1513363"/>
              <a:gd name="connsiteX7" fmla="*/ 9525 w 12209763"/>
              <a:gd name="connsiteY7" fmla="*/ 1513363 h 1513363"/>
              <a:gd name="connsiteX8" fmla="*/ 0 w 12209763"/>
              <a:gd name="connsiteY8" fmla="*/ 336870 h 151336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06025 w 12209763"/>
              <a:gd name="connsiteY3" fmla="*/ 333375 h 1418113"/>
              <a:gd name="connsiteX4" fmla="*/ 11649075 w 12209763"/>
              <a:gd name="connsiteY4" fmla="*/ 142875 h 1418113"/>
              <a:gd name="connsiteX5" fmla="*/ 12190713 w 12209763"/>
              <a:gd name="connsiteY5" fmla="*/ 70170 h 1418113"/>
              <a:gd name="connsiteX6" fmla="*/ 12209763 w 12209763"/>
              <a:gd name="connsiteY6" fmla="*/ 1418113 h 1418113"/>
              <a:gd name="connsiteX7" fmla="*/ 9525 w 12209763"/>
              <a:gd name="connsiteY7" fmla="*/ 1418113 h 1418113"/>
              <a:gd name="connsiteX8" fmla="*/ 0 w 12209763"/>
              <a:gd name="connsiteY8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1649075 w 12209763"/>
              <a:gd name="connsiteY4" fmla="*/ 142875 h 1418113"/>
              <a:gd name="connsiteX5" fmla="*/ 12190713 w 12209763"/>
              <a:gd name="connsiteY5" fmla="*/ 70170 h 1418113"/>
              <a:gd name="connsiteX6" fmla="*/ 12209763 w 12209763"/>
              <a:gd name="connsiteY6" fmla="*/ 1418113 h 1418113"/>
              <a:gd name="connsiteX7" fmla="*/ 9525 w 12209763"/>
              <a:gd name="connsiteY7" fmla="*/ 1418113 h 1418113"/>
              <a:gd name="connsiteX8" fmla="*/ 0 w 12209763"/>
              <a:gd name="connsiteY8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09763"/>
              <a:gd name="connsiteY0" fmla="*/ 286320 h 1462813"/>
              <a:gd name="connsiteX1" fmla="*/ 2219325 w 12209763"/>
              <a:gd name="connsiteY1" fmla="*/ 44700 h 1462813"/>
              <a:gd name="connsiteX2" fmla="*/ 6772275 w 12209763"/>
              <a:gd name="connsiteY2" fmla="*/ 368550 h 1462813"/>
              <a:gd name="connsiteX3" fmla="*/ 10125075 w 12209763"/>
              <a:gd name="connsiteY3" fmla="*/ 473325 h 1462813"/>
              <a:gd name="connsiteX4" fmla="*/ 12190713 w 12209763"/>
              <a:gd name="connsiteY4" fmla="*/ 114870 h 1462813"/>
              <a:gd name="connsiteX5" fmla="*/ 12209763 w 12209763"/>
              <a:gd name="connsiteY5" fmla="*/ 1462813 h 1462813"/>
              <a:gd name="connsiteX6" fmla="*/ 9525 w 12209763"/>
              <a:gd name="connsiteY6" fmla="*/ 1462813 h 1462813"/>
              <a:gd name="connsiteX7" fmla="*/ 0 w 12209763"/>
              <a:gd name="connsiteY7" fmla="*/ 286320 h 1462813"/>
              <a:gd name="connsiteX0" fmla="*/ 0 w 12390584"/>
              <a:gd name="connsiteY0" fmla="*/ 241620 h 1418113"/>
              <a:gd name="connsiteX1" fmla="*/ 2219325 w 12390584"/>
              <a:gd name="connsiteY1" fmla="*/ 0 h 1418113"/>
              <a:gd name="connsiteX2" fmla="*/ 6772275 w 12390584"/>
              <a:gd name="connsiteY2" fmla="*/ 323850 h 1418113"/>
              <a:gd name="connsiteX3" fmla="*/ 10125075 w 12390584"/>
              <a:gd name="connsiteY3" fmla="*/ 428625 h 1418113"/>
              <a:gd name="connsiteX4" fmla="*/ 12190713 w 12390584"/>
              <a:gd name="connsiteY4" fmla="*/ 70170 h 1418113"/>
              <a:gd name="connsiteX5" fmla="*/ 12209763 w 12390584"/>
              <a:gd name="connsiteY5" fmla="*/ 1418113 h 1418113"/>
              <a:gd name="connsiteX6" fmla="*/ 9525 w 12390584"/>
              <a:gd name="connsiteY6" fmla="*/ 1418113 h 1418113"/>
              <a:gd name="connsiteX7" fmla="*/ 0 w 12390584"/>
              <a:gd name="connsiteY7" fmla="*/ 241620 h 1418113"/>
              <a:gd name="connsiteX0" fmla="*/ 0 w 12209872"/>
              <a:gd name="connsiteY0" fmla="*/ 241620 h 1418113"/>
              <a:gd name="connsiteX1" fmla="*/ 2219325 w 12209872"/>
              <a:gd name="connsiteY1" fmla="*/ 0 h 1418113"/>
              <a:gd name="connsiteX2" fmla="*/ 6772275 w 12209872"/>
              <a:gd name="connsiteY2" fmla="*/ 323850 h 1418113"/>
              <a:gd name="connsiteX3" fmla="*/ 10125075 w 12209872"/>
              <a:gd name="connsiteY3" fmla="*/ 428625 h 1418113"/>
              <a:gd name="connsiteX4" fmla="*/ 12190713 w 12209872"/>
              <a:gd name="connsiteY4" fmla="*/ 70170 h 1418113"/>
              <a:gd name="connsiteX5" fmla="*/ 12209763 w 12209872"/>
              <a:gd name="connsiteY5" fmla="*/ 1418113 h 1418113"/>
              <a:gd name="connsiteX6" fmla="*/ 9525 w 12209872"/>
              <a:gd name="connsiteY6" fmla="*/ 1418113 h 1418113"/>
              <a:gd name="connsiteX7" fmla="*/ 0 w 12209872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22724"/>
              <a:gd name="connsiteY0" fmla="*/ 241620 h 1418113"/>
              <a:gd name="connsiteX1" fmla="*/ 2219325 w 12222724"/>
              <a:gd name="connsiteY1" fmla="*/ 0 h 1418113"/>
              <a:gd name="connsiteX2" fmla="*/ 6772275 w 12222724"/>
              <a:gd name="connsiteY2" fmla="*/ 323850 h 1418113"/>
              <a:gd name="connsiteX3" fmla="*/ 10125075 w 12222724"/>
              <a:gd name="connsiteY3" fmla="*/ 428625 h 1418113"/>
              <a:gd name="connsiteX4" fmla="*/ 12190713 w 12222724"/>
              <a:gd name="connsiteY4" fmla="*/ 70170 h 1418113"/>
              <a:gd name="connsiteX5" fmla="*/ 12209763 w 12222724"/>
              <a:gd name="connsiteY5" fmla="*/ 1418113 h 1418113"/>
              <a:gd name="connsiteX6" fmla="*/ 9525 w 12222724"/>
              <a:gd name="connsiteY6" fmla="*/ 1418113 h 1418113"/>
              <a:gd name="connsiteX7" fmla="*/ 0 w 12222724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6859 w 12216622"/>
              <a:gd name="connsiteY0" fmla="*/ 241620 h 1421229"/>
              <a:gd name="connsiteX1" fmla="*/ 2226184 w 12216622"/>
              <a:gd name="connsiteY1" fmla="*/ 0 h 1421229"/>
              <a:gd name="connsiteX2" fmla="*/ 6779134 w 12216622"/>
              <a:gd name="connsiteY2" fmla="*/ 323850 h 1421229"/>
              <a:gd name="connsiteX3" fmla="*/ 10131934 w 12216622"/>
              <a:gd name="connsiteY3" fmla="*/ 428625 h 1421229"/>
              <a:gd name="connsiteX4" fmla="*/ 12197572 w 12216622"/>
              <a:gd name="connsiteY4" fmla="*/ 70170 h 1421229"/>
              <a:gd name="connsiteX5" fmla="*/ 12216622 w 12216622"/>
              <a:gd name="connsiteY5" fmla="*/ 1418113 h 1421229"/>
              <a:gd name="connsiteX6" fmla="*/ 515 w 12216622"/>
              <a:gd name="connsiteY6" fmla="*/ 1421229 h 1421229"/>
              <a:gd name="connsiteX7" fmla="*/ 6859 w 12216622"/>
              <a:gd name="connsiteY7" fmla="*/ 241620 h 1421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16622" h="1421229">
                <a:moveTo>
                  <a:pt x="6859" y="241620"/>
                </a:moveTo>
                <a:cubicBezTo>
                  <a:pt x="318009" y="119568"/>
                  <a:pt x="1643572" y="13282"/>
                  <a:pt x="2226184" y="0"/>
                </a:cubicBezTo>
                <a:cubicBezTo>
                  <a:pt x="3354896" y="13705"/>
                  <a:pt x="5461509" y="252413"/>
                  <a:pt x="6779134" y="323850"/>
                </a:cubicBezTo>
                <a:cubicBezTo>
                  <a:pt x="8096759" y="395287"/>
                  <a:pt x="9395334" y="455613"/>
                  <a:pt x="10131934" y="428625"/>
                </a:cubicBezTo>
                <a:cubicBezTo>
                  <a:pt x="11035007" y="386345"/>
                  <a:pt x="12021158" y="126167"/>
                  <a:pt x="12197572" y="70170"/>
                </a:cubicBezTo>
                <a:cubicBezTo>
                  <a:pt x="12199166" y="69664"/>
                  <a:pt x="12210272" y="968799"/>
                  <a:pt x="12216622" y="1418113"/>
                </a:cubicBezTo>
                <a:lnTo>
                  <a:pt x="515" y="1421229"/>
                </a:lnTo>
                <a:cubicBezTo>
                  <a:pt x="-2660" y="1029065"/>
                  <a:pt x="10034" y="633784"/>
                  <a:pt x="6859" y="241620"/>
                </a:cubicBezTo>
                <a:close/>
              </a:path>
            </a:pathLst>
          </a:custGeom>
          <a:gradFill flip="none" rotWithShape="1">
            <a:gsLst>
              <a:gs pos="42000">
                <a:srgbClr val="327517">
                  <a:shade val="30000"/>
                  <a:satMod val="115000"/>
                </a:srgbClr>
              </a:gs>
              <a:gs pos="100000">
                <a:srgbClr val="327517">
                  <a:shade val="67500"/>
                  <a:satMod val="115000"/>
                </a:srgbClr>
              </a:gs>
              <a:gs pos="0">
                <a:srgbClr val="2E603C"/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" name="Rectangle 7">
            <a:extLst>
              <a:ext uri="{FF2B5EF4-FFF2-40B4-BE49-F238E27FC236}">
                <a16:creationId xmlns:a16="http://schemas.microsoft.com/office/drawing/2014/main" id="{770EF74B-3814-44D7-83D3-E4962F786E36}"/>
              </a:ext>
            </a:extLst>
          </p:cNvPr>
          <p:cNvSpPr/>
          <p:nvPr userDrawn="1"/>
        </p:nvSpPr>
        <p:spPr bwMode="auto">
          <a:xfrm>
            <a:off x="-1568" y="5845174"/>
            <a:ext cx="9149861" cy="1151656"/>
          </a:xfrm>
          <a:custGeom>
            <a:avLst/>
            <a:gdLst>
              <a:gd name="connsiteX0" fmla="*/ 0 w 12200238"/>
              <a:gd name="connsiteY0" fmla="*/ 0 h 1443193"/>
              <a:gd name="connsiteX1" fmla="*/ 12200238 w 12200238"/>
              <a:gd name="connsiteY1" fmla="*/ 0 h 1443193"/>
              <a:gd name="connsiteX2" fmla="*/ 12200238 w 12200238"/>
              <a:gd name="connsiteY2" fmla="*/ 1443193 h 1443193"/>
              <a:gd name="connsiteX3" fmla="*/ 0 w 12200238"/>
              <a:gd name="connsiteY3" fmla="*/ 1443193 h 1443193"/>
              <a:gd name="connsiteX4" fmla="*/ 0 w 12200238"/>
              <a:gd name="connsiteY4" fmla="*/ 0 h 1443193"/>
              <a:gd name="connsiteX0" fmla="*/ 0 w 12200238"/>
              <a:gd name="connsiteY0" fmla="*/ 238125 h 1443193"/>
              <a:gd name="connsiteX1" fmla="*/ 12200238 w 12200238"/>
              <a:gd name="connsiteY1" fmla="*/ 0 h 1443193"/>
              <a:gd name="connsiteX2" fmla="*/ 12200238 w 12200238"/>
              <a:gd name="connsiteY2" fmla="*/ 1443193 h 1443193"/>
              <a:gd name="connsiteX3" fmla="*/ 0 w 12200238"/>
              <a:gd name="connsiteY3" fmla="*/ 1443193 h 1443193"/>
              <a:gd name="connsiteX4" fmla="*/ 0 w 12200238"/>
              <a:gd name="connsiteY4" fmla="*/ 238125 h 1443193"/>
              <a:gd name="connsiteX0" fmla="*/ 0 w 12200238"/>
              <a:gd name="connsiteY0" fmla="*/ 238125 h 1443193"/>
              <a:gd name="connsiteX1" fmla="*/ 1323975 w 12200238"/>
              <a:gd name="connsiteY1" fmla="*/ 110805 h 1443193"/>
              <a:gd name="connsiteX2" fmla="*/ 12200238 w 12200238"/>
              <a:gd name="connsiteY2" fmla="*/ 0 h 1443193"/>
              <a:gd name="connsiteX3" fmla="*/ 12200238 w 12200238"/>
              <a:gd name="connsiteY3" fmla="*/ 1443193 h 1443193"/>
              <a:gd name="connsiteX4" fmla="*/ 0 w 12200238"/>
              <a:gd name="connsiteY4" fmla="*/ 1443193 h 1443193"/>
              <a:gd name="connsiteX5" fmla="*/ 0 w 12200238"/>
              <a:gd name="connsiteY5" fmla="*/ 238125 h 1443193"/>
              <a:gd name="connsiteX0" fmla="*/ 0 w 12200238"/>
              <a:gd name="connsiteY0" fmla="*/ 238125 h 1443193"/>
              <a:gd name="connsiteX1" fmla="*/ 1323975 w 12200238"/>
              <a:gd name="connsiteY1" fmla="*/ 110805 h 1443193"/>
              <a:gd name="connsiteX2" fmla="*/ 9477375 w 12200238"/>
              <a:gd name="connsiteY2" fmla="*/ 520380 h 1443193"/>
              <a:gd name="connsiteX3" fmla="*/ 12200238 w 12200238"/>
              <a:gd name="connsiteY3" fmla="*/ 0 h 1443193"/>
              <a:gd name="connsiteX4" fmla="*/ 12200238 w 12200238"/>
              <a:gd name="connsiteY4" fmla="*/ 1443193 h 1443193"/>
              <a:gd name="connsiteX5" fmla="*/ 0 w 12200238"/>
              <a:gd name="connsiteY5" fmla="*/ 1443193 h 1443193"/>
              <a:gd name="connsiteX6" fmla="*/ 0 w 12200238"/>
              <a:gd name="connsiteY6" fmla="*/ 238125 h 1443193"/>
              <a:gd name="connsiteX0" fmla="*/ 0 w 12200238"/>
              <a:gd name="connsiteY0" fmla="*/ 238125 h 1443193"/>
              <a:gd name="connsiteX1" fmla="*/ 1323975 w 12200238"/>
              <a:gd name="connsiteY1" fmla="*/ 110805 h 1443193"/>
              <a:gd name="connsiteX2" fmla="*/ 4524375 w 12200238"/>
              <a:gd name="connsiteY2" fmla="*/ 129855 h 1443193"/>
              <a:gd name="connsiteX3" fmla="*/ 9477375 w 12200238"/>
              <a:gd name="connsiteY3" fmla="*/ 520380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1323975 w 12200238"/>
              <a:gd name="connsiteY1" fmla="*/ 110805 h 1443193"/>
              <a:gd name="connsiteX2" fmla="*/ 4524375 w 12200238"/>
              <a:gd name="connsiteY2" fmla="*/ 129855 h 1443193"/>
              <a:gd name="connsiteX3" fmla="*/ 9477375 w 12200238"/>
              <a:gd name="connsiteY3" fmla="*/ 520380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3552825 w 12200238"/>
              <a:gd name="connsiteY1" fmla="*/ 44130 h 1443193"/>
              <a:gd name="connsiteX2" fmla="*/ 4524375 w 12200238"/>
              <a:gd name="connsiteY2" fmla="*/ 129855 h 1443193"/>
              <a:gd name="connsiteX3" fmla="*/ 9477375 w 12200238"/>
              <a:gd name="connsiteY3" fmla="*/ 520380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3552825 w 12200238"/>
              <a:gd name="connsiteY1" fmla="*/ 44130 h 1443193"/>
              <a:gd name="connsiteX2" fmla="*/ 6762750 w 12200238"/>
              <a:gd name="connsiteY2" fmla="*/ 348930 h 1443193"/>
              <a:gd name="connsiteX3" fmla="*/ 9477375 w 12200238"/>
              <a:gd name="connsiteY3" fmla="*/ 520380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3552825 w 12200238"/>
              <a:gd name="connsiteY1" fmla="*/ 44130 h 1443193"/>
              <a:gd name="connsiteX2" fmla="*/ 6762750 w 12200238"/>
              <a:gd name="connsiteY2" fmla="*/ 348930 h 1443193"/>
              <a:gd name="connsiteX3" fmla="*/ 9582150 w 12200238"/>
              <a:gd name="connsiteY3" fmla="*/ 472755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3552825 w 12200238"/>
              <a:gd name="connsiteY1" fmla="*/ 44130 h 1443193"/>
              <a:gd name="connsiteX2" fmla="*/ 6762750 w 12200238"/>
              <a:gd name="connsiteY2" fmla="*/ 348930 h 1443193"/>
              <a:gd name="connsiteX3" fmla="*/ 9582150 w 12200238"/>
              <a:gd name="connsiteY3" fmla="*/ 472755 h 1443193"/>
              <a:gd name="connsiteX4" fmla="*/ 11610975 w 12200238"/>
              <a:gd name="connsiteY4" fmla="*/ 291780 h 1443193"/>
              <a:gd name="connsiteX5" fmla="*/ 12200238 w 12200238"/>
              <a:gd name="connsiteY5" fmla="*/ 0 h 1443193"/>
              <a:gd name="connsiteX6" fmla="*/ 12200238 w 12200238"/>
              <a:gd name="connsiteY6" fmla="*/ 1443193 h 1443193"/>
              <a:gd name="connsiteX7" fmla="*/ 0 w 12200238"/>
              <a:gd name="connsiteY7" fmla="*/ 1443193 h 1443193"/>
              <a:gd name="connsiteX8" fmla="*/ 0 w 12200238"/>
              <a:gd name="connsiteY8" fmla="*/ 238125 h 144319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9582150 w 12200238"/>
              <a:gd name="connsiteY3" fmla="*/ 428625 h 1399063"/>
              <a:gd name="connsiteX4" fmla="*/ 11610975 w 12200238"/>
              <a:gd name="connsiteY4" fmla="*/ 24765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9582150 w 12200238"/>
              <a:gd name="connsiteY3" fmla="*/ 428625 h 1399063"/>
              <a:gd name="connsiteX4" fmla="*/ 11630025 w 12200238"/>
              <a:gd name="connsiteY4" fmla="*/ 2667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30025 w 12200238"/>
              <a:gd name="connsiteY4" fmla="*/ 2667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30025 w 12200238"/>
              <a:gd name="connsiteY4" fmla="*/ 2667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58600 w 12200238"/>
              <a:gd name="connsiteY4" fmla="*/ 24765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58600 w 12200238"/>
              <a:gd name="connsiteY4" fmla="*/ 24765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58600 w 12200238"/>
              <a:gd name="connsiteY4" fmla="*/ 24765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096500 w 12200238"/>
              <a:gd name="connsiteY3" fmla="*/ 31432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096500 w 12200238"/>
              <a:gd name="connsiteY3" fmla="*/ 314325 h 1399063"/>
              <a:gd name="connsiteX4" fmla="*/ 11639550 w 12200238"/>
              <a:gd name="connsiteY4" fmla="*/ 123825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314099 h 1519167"/>
              <a:gd name="connsiteX1" fmla="*/ 2190750 w 12200238"/>
              <a:gd name="connsiteY1" fmla="*/ 5804 h 1519167"/>
              <a:gd name="connsiteX2" fmla="*/ 3552825 w 12200238"/>
              <a:gd name="connsiteY2" fmla="*/ 120104 h 1519167"/>
              <a:gd name="connsiteX3" fmla="*/ 6762750 w 12200238"/>
              <a:gd name="connsiteY3" fmla="*/ 424904 h 1519167"/>
              <a:gd name="connsiteX4" fmla="*/ 10096500 w 12200238"/>
              <a:gd name="connsiteY4" fmla="*/ 434429 h 1519167"/>
              <a:gd name="connsiteX5" fmla="*/ 11639550 w 12200238"/>
              <a:gd name="connsiteY5" fmla="*/ 243929 h 1519167"/>
              <a:gd name="connsiteX6" fmla="*/ 12181188 w 12200238"/>
              <a:gd name="connsiteY6" fmla="*/ 171224 h 1519167"/>
              <a:gd name="connsiteX7" fmla="*/ 12200238 w 12200238"/>
              <a:gd name="connsiteY7" fmla="*/ 1519167 h 1519167"/>
              <a:gd name="connsiteX8" fmla="*/ 0 w 12200238"/>
              <a:gd name="connsiteY8" fmla="*/ 1519167 h 1519167"/>
              <a:gd name="connsiteX9" fmla="*/ 0 w 12200238"/>
              <a:gd name="connsiteY9" fmla="*/ 314099 h 1519167"/>
              <a:gd name="connsiteX0" fmla="*/ 0 w 12200238"/>
              <a:gd name="connsiteY0" fmla="*/ 380774 h 1519167"/>
              <a:gd name="connsiteX1" fmla="*/ 2190750 w 12200238"/>
              <a:gd name="connsiteY1" fmla="*/ 5804 h 1519167"/>
              <a:gd name="connsiteX2" fmla="*/ 3552825 w 12200238"/>
              <a:gd name="connsiteY2" fmla="*/ 120104 h 1519167"/>
              <a:gd name="connsiteX3" fmla="*/ 6762750 w 12200238"/>
              <a:gd name="connsiteY3" fmla="*/ 424904 h 1519167"/>
              <a:gd name="connsiteX4" fmla="*/ 10096500 w 12200238"/>
              <a:gd name="connsiteY4" fmla="*/ 434429 h 1519167"/>
              <a:gd name="connsiteX5" fmla="*/ 11639550 w 12200238"/>
              <a:gd name="connsiteY5" fmla="*/ 243929 h 1519167"/>
              <a:gd name="connsiteX6" fmla="*/ 12181188 w 12200238"/>
              <a:gd name="connsiteY6" fmla="*/ 171224 h 1519167"/>
              <a:gd name="connsiteX7" fmla="*/ 12200238 w 12200238"/>
              <a:gd name="connsiteY7" fmla="*/ 1519167 h 1519167"/>
              <a:gd name="connsiteX8" fmla="*/ 0 w 12200238"/>
              <a:gd name="connsiteY8" fmla="*/ 1519167 h 1519167"/>
              <a:gd name="connsiteX9" fmla="*/ 0 w 12200238"/>
              <a:gd name="connsiteY9" fmla="*/ 380774 h 1519167"/>
              <a:gd name="connsiteX0" fmla="*/ 0 w 12200238"/>
              <a:gd name="connsiteY0" fmla="*/ 380774 h 1519167"/>
              <a:gd name="connsiteX1" fmla="*/ 2190750 w 12200238"/>
              <a:gd name="connsiteY1" fmla="*/ 5804 h 1519167"/>
              <a:gd name="connsiteX2" fmla="*/ 3552825 w 12200238"/>
              <a:gd name="connsiteY2" fmla="*/ 120104 h 1519167"/>
              <a:gd name="connsiteX3" fmla="*/ 6762750 w 12200238"/>
              <a:gd name="connsiteY3" fmla="*/ 424904 h 1519167"/>
              <a:gd name="connsiteX4" fmla="*/ 10096500 w 12200238"/>
              <a:gd name="connsiteY4" fmla="*/ 434429 h 1519167"/>
              <a:gd name="connsiteX5" fmla="*/ 11639550 w 12200238"/>
              <a:gd name="connsiteY5" fmla="*/ 243929 h 1519167"/>
              <a:gd name="connsiteX6" fmla="*/ 12181188 w 12200238"/>
              <a:gd name="connsiteY6" fmla="*/ 171224 h 1519167"/>
              <a:gd name="connsiteX7" fmla="*/ 12200238 w 12200238"/>
              <a:gd name="connsiteY7" fmla="*/ 1519167 h 1519167"/>
              <a:gd name="connsiteX8" fmla="*/ 0 w 12200238"/>
              <a:gd name="connsiteY8" fmla="*/ 1519167 h 1519167"/>
              <a:gd name="connsiteX9" fmla="*/ 0 w 12200238"/>
              <a:gd name="connsiteY9" fmla="*/ 380774 h 1519167"/>
              <a:gd name="connsiteX0" fmla="*/ 0 w 12209763"/>
              <a:gd name="connsiteY0" fmla="*/ 342674 h 1519167"/>
              <a:gd name="connsiteX1" fmla="*/ 2200275 w 12209763"/>
              <a:gd name="connsiteY1" fmla="*/ 5804 h 1519167"/>
              <a:gd name="connsiteX2" fmla="*/ 3562350 w 12209763"/>
              <a:gd name="connsiteY2" fmla="*/ 120104 h 1519167"/>
              <a:gd name="connsiteX3" fmla="*/ 6772275 w 12209763"/>
              <a:gd name="connsiteY3" fmla="*/ 424904 h 1519167"/>
              <a:gd name="connsiteX4" fmla="*/ 10106025 w 12209763"/>
              <a:gd name="connsiteY4" fmla="*/ 434429 h 1519167"/>
              <a:gd name="connsiteX5" fmla="*/ 11649075 w 12209763"/>
              <a:gd name="connsiteY5" fmla="*/ 243929 h 1519167"/>
              <a:gd name="connsiteX6" fmla="*/ 12190713 w 12209763"/>
              <a:gd name="connsiteY6" fmla="*/ 171224 h 1519167"/>
              <a:gd name="connsiteX7" fmla="*/ 12209763 w 12209763"/>
              <a:gd name="connsiteY7" fmla="*/ 1519167 h 1519167"/>
              <a:gd name="connsiteX8" fmla="*/ 9525 w 12209763"/>
              <a:gd name="connsiteY8" fmla="*/ 1519167 h 1519167"/>
              <a:gd name="connsiteX9" fmla="*/ 0 w 12209763"/>
              <a:gd name="connsiteY9" fmla="*/ 342674 h 1519167"/>
              <a:gd name="connsiteX0" fmla="*/ 0 w 12209763"/>
              <a:gd name="connsiteY0" fmla="*/ 342674 h 1519167"/>
              <a:gd name="connsiteX1" fmla="*/ 2200275 w 12209763"/>
              <a:gd name="connsiteY1" fmla="*/ 5804 h 1519167"/>
              <a:gd name="connsiteX2" fmla="*/ 3562350 w 12209763"/>
              <a:gd name="connsiteY2" fmla="*/ 120104 h 1519167"/>
              <a:gd name="connsiteX3" fmla="*/ 6772275 w 12209763"/>
              <a:gd name="connsiteY3" fmla="*/ 424904 h 1519167"/>
              <a:gd name="connsiteX4" fmla="*/ 10106025 w 12209763"/>
              <a:gd name="connsiteY4" fmla="*/ 434429 h 1519167"/>
              <a:gd name="connsiteX5" fmla="*/ 11649075 w 12209763"/>
              <a:gd name="connsiteY5" fmla="*/ 243929 h 1519167"/>
              <a:gd name="connsiteX6" fmla="*/ 12190713 w 12209763"/>
              <a:gd name="connsiteY6" fmla="*/ 171224 h 1519167"/>
              <a:gd name="connsiteX7" fmla="*/ 12209763 w 12209763"/>
              <a:gd name="connsiteY7" fmla="*/ 1519167 h 1519167"/>
              <a:gd name="connsiteX8" fmla="*/ 9525 w 12209763"/>
              <a:gd name="connsiteY8" fmla="*/ 1519167 h 1519167"/>
              <a:gd name="connsiteX9" fmla="*/ 0 w 12209763"/>
              <a:gd name="connsiteY9" fmla="*/ 342674 h 1519167"/>
              <a:gd name="connsiteX0" fmla="*/ 0 w 12209763"/>
              <a:gd name="connsiteY0" fmla="*/ 342674 h 1519167"/>
              <a:gd name="connsiteX1" fmla="*/ 2200275 w 12209763"/>
              <a:gd name="connsiteY1" fmla="*/ 5804 h 1519167"/>
              <a:gd name="connsiteX2" fmla="*/ 3495675 w 12209763"/>
              <a:gd name="connsiteY2" fmla="*/ 120104 h 1519167"/>
              <a:gd name="connsiteX3" fmla="*/ 6772275 w 12209763"/>
              <a:gd name="connsiteY3" fmla="*/ 424904 h 1519167"/>
              <a:gd name="connsiteX4" fmla="*/ 10106025 w 12209763"/>
              <a:gd name="connsiteY4" fmla="*/ 434429 h 1519167"/>
              <a:gd name="connsiteX5" fmla="*/ 11649075 w 12209763"/>
              <a:gd name="connsiteY5" fmla="*/ 243929 h 1519167"/>
              <a:gd name="connsiteX6" fmla="*/ 12190713 w 12209763"/>
              <a:gd name="connsiteY6" fmla="*/ 171224 h 1519167"/>
              <a:gd name="connsiteX7" fmla="*/ 12209763 w 12209763"/>
              <a:gd name="connsiteY7" fmla="*/ 1519167 h 1519167"/>
              <a:gd name="connsiteX8" fmla="*/ 9525 w 12209763"/>
              <a:gd name="connsiteY8" fmla="*/ 1519167 h 1519167"/>
              <a:gd name="connsiteX9" fmla="*/ 0 w 12209763"/>
              <a:gd name="connsiteY9" fmla="*/ 342674 h 1519167"/>
              <a:gd name="connsiteX0" fmla="*/ 0 w 12209763"/>
              <a:gd name="connsiteY0" fmla="*/ 336870 h 1513363"/>
              <a:gd name="connsiteX1" fmla="*/ 2200275 w 12209763"/>
              <a:gd name="connsiteY1" fmla="*/ 0 h 1513363"/>
              <a:gd name="connsiteX2" fmla="*/ 6772275 w 12209763"/>
              <a:gd name="connsiteY2" fmla="*/ 419100 h 1513363"/>
              <a:gd name="connsiteX3" fmla="*/ 10106025 w 12209763"/>
              <a:gd name="connsiteY3" fmla="*/ 428625 h 1513363"/>
              <a:gd name="connsiteX4" fmla="*/ 11649075 w 12209763"/>
              <a:gd name="connsiteY4" fmla="*/ 238125 h 1513363"/>
              <a:gd name="connsiteX5" fmla="*/ 12190713 w 12209763"/>
              <a:gd name="connsiteY5" fmla="*/ 165420 h 1513363"/>
              <a:gd name="connsiteX6" fmla="*/ 12209763 w 12209763"/>
              <a:gd name="connsiteY6" fmla="*/ 1513363 h 1513363"/>
              <a:gd name="connsiteX7" fmla="*/ 9525 w 12209763"/>
              <a:gd name="connsiteY7" fmla="*/ 1513363 h 1513363"/>
              <a:gd name="connsiteX8" fmla="*/ 0 w 12209763"/>
              <a:gd name="connsiteY8" fmla="*/ 336870 h 151336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06025 w 12209763"/>
              <a:gd name="connsiteY3" fmla="*/ 333375 h 1418113"/>
              <a:gd name="connsiteX4" fmla="*/ 11649075 w 12209763"/>
              <a:gd name="connsiteY4" fmla="*/ 142875 h 1418113"/>
              <a:gd name="connsiteX5" fmla="*/ 12190713 w 12209763"/>
              <a:gd name="connsiteY5" fmla="*/ 70170 h 1418113"/>
              <a:gd name="connsiteX6" fmla="*/ 12209763 w 12209763"/>
              <a:gd name="connsiteY6" fmla="*/ 1418113 h 1418113"/>
              <a:gd name="connsiteX7" fmla="*/ 9525 w 12209763"/>
              <a:gd name="connsiteY7" fmla="*/ 1418113 h 1418113"/>
              <a:gd name="connsiteX8" fmla="*/ 0 w 12209763"/>
              <a:gd name="connsiteY8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1649075 w 12209763"/>
              <a:gd name="connsiteY4" fmla="*/ 142875 h 1418113"/>
              <a:gd name="connsiteX5" fmla="*/ 12190713 w 12209763"/>
              <a:gd name="connsiteY5" fmla="*/ 70170 h 1418113"/>
              <a:gd name="connsiteX6" fmla="*/ 12209763 w 12209763"/>
              <a:gd name="connsiteY6" fmla="*/ 1418113 h 1418113"/>
              <a:gd name="connsiteX7" fmla="*/ 9525 w 12209763"/>
              <a:gd name="connsiteY7" fmla="*/ 1418113 h 1418113"/>
              <a:gd name="connsiteX8" fmla="*/ 0 w 12209763"/>
              <a:gd name="connsiteY8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09763"/>
              <a:gd name="connsiteY0" fmla="*/ 286320 h 1462813"/>
              <a:gd name="connsiteX1" fmla="*/ 2219325 w 12209763"/>
              <a:gd name="connsiteY1" fmla="*/ 44700 h 1462813"/>
              <a:gd name="connsiteX2" fmla="*/ 6772275 w 12209763"/>
              <a:gd name="connsiteY2" fmla="*/ 368550 h 1462813"/>
              <a:gd name="connsiteX3" fmla="*/ 10125075 w 12209763"/>
              <a:gd name="connsiteY3" fmla="*/ 473325 h 1462813"/>
              <a:gd name="connsiteX4" fmla="*/ 12190713 w 12209763"/>
              <a:gd name="connsiteY4" fmla="*/ 114870 h 1462813"/>
              <a:gd name="connsiteX5" fmla="*/ 12209763 w 12209763"/>
              <a:gd name="connsiteY5" fmla="*/ 1462813 h 1462813"/>
              <a:gd name="connsiteX6" fmla="*/ 9525 w 12209763"/>
              <a:gd name="connsiteY6" fmla="*/ 1462813 h 1462813"/>
              <a:gd name="connsiteX7" fmla="*/ 0 w 12209763"/>
              <a:gd name="connsiteY7" fmla="*/ 286320 h 1462813"/>
              <a:gd name="connsiteX0" fmla="*/ 0 w 12390584"/>
              <a:gd name="connsiteY0" fmla="*/ 241620 h 1418113"/>
              <a:gd name="connsiteX1" fmla="*/ 2219325 w 12390584"/>
              <a:gd name="connsiteY1" fmla="*/ 0 h 1418113"/>
              <a:gd name="connsiteX2" fmla="*/ 6772275 w 12390584"/>
              <a:gd name="connsiteY2" fmla="*/ 323850 h 1418113"/>
              <a:gd name="connsiteX3" fmla="*/ 10125075 w 12390584"/>
              <a:gd name="connsiteY3" fmla="*/ 428625 h 1418113"/>
              <a:gd name="connsiteX4" fmla="*/ 12190713 w 12390584"/>
              <a:gd name="connsiteY4" fmla="*/ 70170 h 1418113"/>
              <a:gd name="connsiteX5" fmla="*/ 12209763 w 12390584"/>
              <a:gd name="connsiteY5" fmla="*/ 1418113 h 1418113"/>
              <a:gd name="connsiteX6" fmla="*/ 9525 w 12390584"/>
              <a:gd name="connsiteY6" fmla="*/ 1418113 h 1418113"/>
              <a:gd name="connsiteX7" fmla="*/ 0 w 12390584"/>
              <a:gd name="connsiteY7" fmla="*/ 241620 h 1418113"/>
              <a:gd name="connsiteX0" fmla="*/ 0 w 12209872"/>
              <a:gd name="connsiteY0" fmla="*/ 241620 h 1418113"/>
              <a:gd name="connsiteX1" fmla="*/ 2219325 w 12209872"/>
              <a:gd name="connsiteY1" fmla="*/ 0 h 1418113"/>
              <a:gd name="connsiteX2" fmla="*/ 6772275 w 12209872"/>
              <a:gd name="connsiteY2" fmla="*/ 323850 h 1418113"/>
              <a:gd name="connsiteX3" fmla="*/ 10125075 w 12209872"/>
              <a:gd name="connsiteY3" fmla="*/ 428625 h 1418113"/>
              <a:gd name="connsiteX4" fmla="*/ 12190713 w 12209872"/>
              <a:gd name="connsiteY4" fmla="*/ 70170 h 1418113"/>
              <a:gd name="connsiteX5" fmla="*/ 12209763 w 12209872"/>
              <a:gd name="connsiteY5" fmla="*/ 1418113 h 1418113"/>
              <a:gd name="connsiteX6" fmla="*/ 9525 w 12209872"/>
              <a:gd name="connsiteY6" fmla="*/ 1418113 h 1418113"/>
              <a:gd name="connsiteX7" fmla="*/ 0 w 12209872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22724"/>
              <a:gd name="connsiteY0" fmla="*/ 241620 h 1418113"/>
              <a:gd name="connsiteX1" fmla="*/ 2219325 w 12222724"/>
              <a:gd name="connsiteY1" fmla="*/ 0 h 1418113"/>
              <a:gd name="connsiteX2" fmla="*/ 6772275 w 12222724"/>
              <a:gd name="connsiteY2" fmla="*/ 323850 h 1418113"/>
              <a:gd name="connsiteX3" fmla="*/ 10125075 w 12222724"/>
              <a:gd name="connsiteY3" fmla="*/ 428625 h 1418113"/>
              <a:gd name="connsiteX4" fmla="*/ 12190713 w 12222724"/>
              <a:gd name="connsiteY4" fmla="*/ 70170 h 1418113"/>
              <a:gd name="connsiteX5" fmla="*/ 12209763 w 12222724"/>
              <a:gd name="connsiteY5" fmla="*/ 1418113 h 1418113"/>
              <a:gd name="connsiteX6" fmla="*/ 9525 w 12222724"/>
              <a:gd name="connsiteY6" fmla="*/ 1418113 h 1418113"/>
              <a:gd name="connsiteX7" fmla="*/ 0 w 12222724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14636"/>
              <a:gd name="connsiteY0" fmla="*/ 241620 h 1418113"/>
              <a:gd name="connsiteX1" fmla="*/ 2219325 w 12214636"/>
              <a:gd name="connsiteY1" fmla="*/ 0 h 1418113"/>
              <a:gd name="connsiteX2" fmla="*/ 6772275 w 12214636"/>
              <a:gd name="connsiteY2" fmla="*/ 323850 h 1418113"/>
              <a:gd name="connsiteX3" fmla="*/ 10125075 w 12214636"/>
              <a:gd name="connsiteY3" fmla="*/ 428625 h 1418113"/>
              <a:gd name="connsiteX4" fmla="*/ 12214497 w 12214636"/>
              <a:gd name="connsiteY4" fmla="*/ 59303 h 1418113"/>
              <a:gd name="connsiteX5" fmla="*/ 12209763 w 12214636"/>
              <a:gd name="connsiteY5" fmla="*/ 1418113 h 1418113"/>
              <a:gd name="connsiteX6" fmla="*/ 9525 w 12214636"/>
              <a:gd name="connsiteY6" fmla="*/ 1418113 h 1418113"/>
              <a:gd name="connsiteX7" fmla="*/ 0 w 12214636"/>
              <a:gd name="connsiteY7" fmla="*/ 241620 h 1418113"/>
              <a:gd name="connsiteX0" fmla="*/ 0 w 12219357"/>
              <a:gd name="connsiteY0" fmla="*/ 241620 h 1418113"/>
              <a:gd name="connsiteX1" fmla="*/ 2219325 w 12219357"/>
              <a:gd name="connsiteY1" fmla="*/ 0 h 1418113"/>
              <a:gd name="connsiteX2" fmla="*/ 6772275 w 12219357"/>
              <a:gd name="connsiteY2" fmla="*/ 323850 h 1418113"/>
              <a:gd name="connsiteX3" fmla="*/ 10125075 w 12219357"/>
              <a:gd name="connsiteY3" fmla="*/ 428625 h 1418113"/>
              <a:gd name="connsiteX4" fmla="*/ 12219254 w 12219357"/>
              <a:gd name="connsiteY4" fmla="*/ 59303 h 1418113"/>
              <a:gd name="connsiteX5" fmla="*/ 12209763 w 12219357"/>
              <a:gd name="connsiteY5" fmla="*/ 1418113 h 1418113"/>
              <a:gd name="connsiteX6" fmla="*/ 9525 w 12219357"/>
              <a:gd name="connsiteY6" fmla="*/ 1418113 h 1418113"/>
              <a:gd name="connsiteX7" fmla="*/ 0 w 12219357"/>
              <a:gd name="connsiteY7" fmla="*/ 241620 h 1418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19357" h="1418113">
                <a:moveTo>
                  <a:pt x="0" y="241620"/>
                </a:moveTo>
                <a:cubicBezTo>
                  <a:pt x="311150" y="119568"/>
                  <a:pt x="1636713" y="13282"/>
                  <a:pt x="2219325" y="0"/>
                </a:cubicBezTo>
                <a:cubicBezTo>
                  <a:pt x="3348037" y="13705"/>
                  <a:pt x="5454650" y="252413"/>
                  <a:pt x="6772275" y="323850"/>
                </a:cubicBezTo>
                <a:cubicBezTo>
                  <a:pt x="8089900" y="395287"/>
                  <a:pt x="9388475" y="455613"/>
                  <a:pt x="10125075" y="428625"/>
                </a:cubicBezTo>
                <a:cubicBezTo>
                  <a:pt x="11028148" y="386345"/>
                  <a:pt x="12042840" y="115300"/>
                  <a:pt x="12219254" y="59303"/>
                </a:cubicBezTo>
                <a:cubicBezTo>
                  <a:pt x="12220848" y="58797"/>
                  <a:pt x="12203413" y="968799"/>
                  <a:pt x="12209763" y="1418113"/>
                </a:cubicBezTo>
                <a:lnTo>
                  <a:pt x="9525" y="1418113"/>
                </a:lnTo>
                <a:lnTo>
                  <a:pt x="0" y="241620"/>
                </a:lnTo>
                <a:close/>
              </a:path>
            </a:pathLst>
          </a:custGeom>
          <a:blipFill dpi="0" rotWithShape="1">
            <a:blip r:embed="rId5">
              <a:alphaModFix amt="9000"/>
              <a:extLs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49D17ED-6D53-4A06-A96D-083935067A2D}"/>
              </a:ext>
            </a:extLst>
          </p:cNvPr>
          <p:cNvSpPr txBox="1"/>
          <p:nvPr userDrawn="1"/>
        </p:nvSpPr>
        <p:spPr>
          <a:xfrm>
            <a:off x="3207639" y="6299310"/>
            <a:ext cx="2728720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i="0" baseline="0">
                <a:solidFill>
                  <a:schemeClr val="bg1"/>
                </a:solidFill>
                <a:latin typeface="+mn-lt"/>
              </a:rPr>
              <a:t>www.nnss.gov</a:t>
            </a:r>
          </a:p>
          <a:p>
            <a:pPr algn="ctr"/>
            <a:r>
              <a:rPr lang="en-US" sz="1050" b="0" i="1" baseline="0">
                <a:solidFill>
                  <a:schemeClr val="bg1"/>
                </a:solidFill>
                <a:latin typeface="+mj-lt"/>
              </a:rPr>
              <a:t>safety – performance – cleanup </a:t>
            </a:r>
            <a:r>
              <a:rPr lang="en-US" sz="1050" b="0" i="1" kern="1200" baseline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–</a:t>
            </a:r>
            <a:r>
              <a:rPr lang="en-US" sz="1050" b="0" i="1" baseline="0">
                <a:solidFill>
                  <a:schemeClr val="bg1"/>
                </a:solidFill>
                <a:latin typeface="+mj-lt"/>
              </a:rPr>
              <a:t> closure</a:t>
            </a:r>
          </a:p>
        </p:txBody>
      </p:sp>
      <p:pic>
        <p:nvPicPr>
          <p:cNvPr id="38" name="Picture 2" descr="Image result for doe logo">
            <a:extLst>
              <a:ext uri="{FF2B5EF4-FFF2-40B4-BE49-F238E27FC236}">
                <a16:creationId xmlns:a16="http://schemas.microsoft.com/office/drawing/2014/main" id="{F946CDF2-DF2F-4974-8C10-BC57099D18B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290" y="5911286"/>
            <a:ext cx="1475890" cy="103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C5752DB-9087-4B0F-B1DE-39256DE0A721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1092954" y="6063032"/>
            <a:ext cx="9583" cy="715940"/>
          </a:xfrm>
          <a:prstGeom prst="line">
            <a:avLst/>
          </a:prstGeom>
          <a:ln w="19050">
            <a:solidFill>
              <a:srgbClr val="FFE382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7B34C8FC-3F15-4C87-8675-75D30AFFD066}"/>
              </a:ext>
            </a:extLst>
          </p:cNvPr>
          <p:cNvSpPr txBox="1"/>
          <p:nvPr userDrawn="1"/>
        </p:nvSpPr>
        <p:spPr>
          <a:xfrm>
            <a:off x="1130555" y="6000221"/>
            <a:ext cx="18253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baseline="0">
                <a:solidFill>
                  <a:schemeClr val="bg1"/>
                </a:solidFill>
                <a:latin typeface="+mn-lt"/>
              </a:rPr>
              <a:t>OFFICE OF</a:t>
            </a:r>
            <a:br>
              <a:rPr lang="en-US" sz="1400" b="1" baseline="0">
                <a:solidFill>
                  <a:schemeClr val="bg1"/>
                </a:solidFill>
                <a:latin typeface="+mn-lt"/>
              </a:rPr>
            </a:br>
            <a:r>
              <a:rPr lang="en-US" sz="1400" b="1" kern="1100" baseline="0">
                <a:solidFill>
                  <a:schemeClr val="bg1"/>
                </a:solidFill>
                <a:latin typeface="+mn-lt"/>
              </a:rPr>
              <a:t>ENVIRONMENTAL</a:t>
            </a:r>
            <a:br>
              <a:rPr lang="en-US" sz="1400" b="1" baseline="0">
                <a:solidFill>
                  <a:schemeClr val="bg1"/>
                </a:solidFill>
                <a:latin typeface="+mn-lt"/>
              </a:rPr>
            </a:br>
            <a:r>
              <a:rPr lang="en-US" sz="1400" b="1" spc="70" baseline="0">
                <a:solidFill>
                  <a:schemeClr val="bg1"/>
                </a:solidFill>
                <a:latin typeface="+mn-lt"/>
              </a:rPr>
              <a:t>MANAGEMENT</a:t>
            </a:r>
          </a:p>
          <a:p>
            <a:pPr algn="l"/>
            <a:r>
              <a:rPr lang="en-US" sz="1000" b="1" spc="70" baseline="0">
                <a:solidFill>
                  <a:schemeClr val="bg1"/>
                </a:solidFill>
                <a:latin typeface="+mn-lt"/>
              </a:rPr>
              <a:t>NEVADA PROGRAM</a:t>
            </a:r>
          </a:p>
        </p:txBody>
      </p:sp>
      <p:sp>
        <p:nvSpPr>
          <p:cNvPr id="18" name="Text Box 23">
            <a:extLst>
              <a:ext uri="{FF2B5EF4-FFF2-40B4-BE49-F238E27FC236}">
                <a16:creationId xmlns:a16="http://schemas.microsoft.com/office/drawing/2014/main" id="{3C130329-D7C3-4F7B-8C12-DB590EDD785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325083" y="6418804"/>
            <a:ext cx="1711803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r>
              <a:rPr lang="nn-NO" altLang="en-US" sz="8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 3406 – 10/09/2024</a:t>
            </a:r>
          </a:p>
          <a:p>
            <a:pPr algn="r" eaLnBrk="1" hangingPunct="1"/>
            <a:r>
              <a:rPr lang="nn-NO" altLang="en-US" sz="8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Log No: EMRP-2024-058</a:t>
            </a:r>
            <a:endParaRPr lang="en-US" altLang="en-US" sz="800" b="1" baseline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53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9225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5170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533400"/>
            <a:ext cx="1943100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5676900" cy="5105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54372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31051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2D6038">
            <a:alpha val="1607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362D79F-05EF-7995-265D-D38A718D344A}"/>
              </a:ext>
            </a:extLst>
          </p:cNvPr>
          <p:cNvSpPr/>
          <p:nvPr userDrawn="1"/>
        </p:nvSpPr>
        <p:spPr bwMode="auto">
          <a:xfrm>
            <a:off x="0" y="-9"/>
            <a:ext cx="9144000" cy="6468836"/>
          </a:xfrm>
          <a:prstGeom prst="rect">
            <a:avLst/>
          </a:prstGeom>
          <a:blipFill dpi="0" rotWithShape="1">
            <a:blip r:embed="rId2">
              <a:alphaModFix amt="75000"/>
            </a:blip>
            <a:srcRect/>
            <a:stretch>
              <a:fillRect l="-10832" t="-588" r="-22501" b="-5428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377" eaLnBrk="1" hangingPunct="1">
              <a:defRPr/>
            </a:pP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6595E6-4D5F-716D-C078-85AA3388B43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85850" y="533400"/>
            <a:ext cx="7070725" cy="6002338"/>
          </a:xfrm>
          <a:prstGeom prst="rect">
            <a:avLst/>
          </a:prstGeom>
          <a:solidFill>
            <a:schemeClr val="bg1">
              <a:alpha val="52940"/>
            </a:schemeClr>
          </a:solidFill>
          <a:ln w="76200" algn="ctr">
            <a:solidFill>
              <a:srgbClr val="2D6038"/>
            </a:solidFill>
            <a:round/>
            <a:headEnd/>
            <a:tailEnd/>
          </a:ln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67B400F0-B791-3186-83E1-B8D34BBDE16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6"/>
          <a:stretch>
            <a:fillRect/>
          </a:stretch>
        </p:blipFill>
        <p:spPr bwMode="auto">
          <a:xfrm>
            <a:off x="3937000" y="2438400"/>
            <a:ext cx="127158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ABC92D6-2D41-919C-DC51-AA8B7A608A3A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990600" y="6194425"/>
            <a:ext cx="0" cy="552450"/>
          </a:xfrm>
          <a:prstGeom prst="line">
            <a:avLst/>
          </a:prstGeom>
          <a:ln w="19050">
            <a:solidFill>
              <a:srgbClr val="FFE382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FB4423A-D73A-4EA2-E67E-D19E32C9EFD2}"/>
              </a:ext>
            </a:extLst>
          </p:cNvPr>
          <p:cNvSpPr txBox="1"/>
          <p:nvPr userDrawn="1"/>
        </p:nvSpPr>
        <p:spPr>
          <a:xfrm>
            <a:off x="1030288" y="6134100"/>
            <a:ext cx="1919287" cy="6937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00" b="1" baseline="0">
                <a:solidFill>
                  <a:schemeClr val="bg1"/>
                </a:solidFill>
                <a:latin typeface="+mn-lt"/>
              </a:rPr>
              <a:t>OFFICE OF</a:t>
            </a:r>
            <a:br>
              <a:rPr lang="en-US" sz="1050" b="1" baseline="0">
                <a:solidFill>
                  <a:schemeClr val="bg1"/>
                </a:solidFill>
                <a:latin typeface="+mn-lt"/>
              </a:rPr>
            </a:br>
            <a:r>
              <a:rPr lang="en-US" sz="1050" b="1" kern="1100" baseline="0">
                <a:solidFill>
                  <a:schemeClr val="bg1"/>
                </a:solidFill>
                <a:latin typeface="+mn-lt"/>
              </a:rPr>
              <a:t>ENVIRONMENTAL</a:t>
            </a:r>
            <a:br>
              <a:rPr lang="en-US" sz="1050" b="1" baseline="0">
                <a:solidFill>
                  <a:schemeClr val="bg1"/>
                </a:solidFill>
                <a:latin typeface="+mn-lt"/>
              </a:rPr>
            </a:br>
            <a:r>
              <a:rPr lang="en-US" sz="1050" b="1" spc="70" baseline="0">
                <a:solidFill>
                  <a:schemeClr val="bg1"/>
                </a:solidFill>
                <a:latin typeface="+mn-lt"/>
              </a:rPr>
              <a:t>MANAGEMENT</a:t>
            </a:r>
          </a:p>
          <a:p>
            <a:pPr>
              <a:defRPr/>
            </a:pPr>
            <a:r>
              <a:rPr lang="en-US" sz="700" b="1" spc="70" baseline="0">
                <a:solidFill>
                  <a:schemeClr val="bg1"/>
                </a:solidFill>
                <a:latin typeface="+mn-lt"/>
              </a:rPr>
              <a:t>NEVADA PROGRAM</a:t>
            </a:r>
          </a:p>
        </p:txBody>
      </p:sp>
      <p:sp>
        <p:nvSpPr>
          <p:cNvPr id="7" name="TextBox 24">
            <a:extLst>
              <a:ext uri="{FF2B5EF4-FFF2-40B4-BE49-F238E27FC236}">
                <a16:creationId xmlns:a16="http://schemas.microsoft.com/office/drawing/2014/main" id="{5447C3B6-F9C0-C0A0-2F99-36F5D845648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316288" y="6388100"/>
            <a:ext cx="2511425" cy="4143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en-US" altLang="en-US" sz="1200" baseline="0">
                <a:solidFill>
                  <a:schemeClr val="bg1"/>
                </a:solidFill>
                <a:latin typeface="Arial" panose="020B0604020202020204" pitchFamily="34" charset="0"/>
              </a:rPr>
              <a:t>www.nnss.gov</a:t>
            </a:r>
          </a:p>
          <a:p>
            <a:pPr algn="ctr">
              <a:defRPr/>
            </a:pPr>
            <a:r>
              <a:rPr lang="en-US" altLang="en-US" sz="800" i="1" baseline="0">
                <a:solidFill>
                  <a:schemeClr val="bg1"/>
                </a:solidFill>
                <a:latin typeface="Arial" panose="020B0604020202020204" pitchFamily="34" charset="0"/>
              </a:rPr>
              <a:t>safety – performance – cleanup - closure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5B18BF-9780-B60C-0D10-11FEE4DD6A52}"/>
              </a:ext>
            </a:extLst>
          </p:cNvPr>
          <p:cNvSpPr>
            <a:spLocks/>
          </p:cNvSpPr>
          <p:nvPr userDrawn="1"/>
        </p:nvSpPr>
        <p:spPr bwMode="auto">
          <a:xfrm>
            <a:off x="0" y="5791200"/>
            <a:ext cx="9161463" cy="1143000"/>
          </a:xfrm>
          <a:custGeom>
            <a:avLst/>
            <a:gdLst>
              <a:gd name="T0" fmla="*/ 0 w 12224214"/>
              <a:gd name="T1" fmla="*/ 4 h 1287080"/>
              <a:gd name="T2" fmla="*/ 1 w 12224214"/>
              <a:gd name="T3" fmla="*/ 0 h 1287080"/>
              <a:gd name="T4" fmla="*/ 1 w 12224214"/>
              <a:gd name="T5" fmla="*/ 4 h 1287080"/>
              <a:gd name="T6" fmla="*/ 1 w 12224214"/>
              <a:gd name="T7" fmla="*/ 4 h 1287080"/>
              <a:gd name="T8" fmla="*/ 1 w 12224214"/>
              <a:gd name="T9" fmla="*/ 4 h 1287080"/>
              <a:gd name="T10" fmla="*/ 1 w 12224214"/>
              <a:gd name="T11" fmla="*/ 4 h 1287080"/>
              <a:gd name="T12" fmla="*/ 1 w 12224214"/>
              <a:gd name="T13" fmla="*/ 4 h 1287080"/>
              <a:gd name="T14" fmla="*/ 0 w 12224214"/>
              <a:gd name="T15" fmla="*/ 4 h 12870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2224214" h="1287080">
                <a:moveTo>
                  <a:pt x="0" y="307136"/>
                </a:moveTo>
                <a:cubicBezTo>
                  <a:pt x="311150" y="185084"/>
                  <a:pt x="1770063" y="13282"/>
                  <a:pt x="2352675" y="0"/>
                </a:cubicBezTo>
                <a:cubicBezTo>
                  <a:pt x="3481387" y="13705"/>
                  <a:pt x="5341938" y="300770"/>
                  <a:pt x="6667500" y="361288"/>
                </a:cubicBezTo>
                <a:cubicBezTo>
                  <a:pt x="7993063" y="421806"/>
                  <a:pt x="9569450" y="390096"/>
                  <a:pt x="10306050" y="363108"/>
                </a:cubicBezTo>
                <a:cubicBezTo>
                  <a:pt x="10761448" y="348906"/>
                  <a:pt x="11750410" y="182195"/>
                  <a:pt x="12219288" y="28053"/>
                </a:cubicBezTo>
                <a:cubicBezTo>
                  <a:pt x="12233048" y="23529"/>
                  <a:pt x="12212938" y="837766"/>
                  <a:pt x="12219288" y="1287080"/>
                </a:cubicBezTo>
                <a:lnTo>
                  <a:pt x="19050" y="1287080"/>
                </a:lnTo>
                <a:lnTo>
                  <a:pt x="0" y="307136"/>
                </a:lnTo>
                <a:close/>
              </a:path>
            </a:pathLst>
          </a:custGeom>
          <a:solidFill>
            <a:srgbClr val="FFE3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081D5591-1A57-7E4D-64A1-A2CB74D6F932}"/>
              </a:ext>
            </a:extLst>
          </p:cNvPr>
          <p:cNvSpPr/>
          <p:nvPr userDrawn="1"/>
        </p:nvSpPr>
        <p:spPr bwMode="auto">
          <a:xfrm>
            <a:off x="-10723" y="5861093"/>
            <a:ext cx="9166160" cy="1086003"/>
          </a:xfrm>
          <a:custGeom>
            <a:avLst/>
            <a:gdLst>
              <a:gd name="connsiteX0" fmla="*/ 0 w 12200238"/>
              <a:gd name="connsiteY0" fmla="*/ 0 h 1443193"/>
              <a:gd name="connsiteX1" fmla="*/ 12200238 w 12200238"/>
              <a:gd name="connsiteY1" fmla="*/ 0 h 1443193"/>
              <a:gd name="connsiteX2" fmla="*/ 12200238 w 12200238"/>
              <a:gd name="connsiteY2" fmla="*/ 1443193 h 1443193"/>
              <a:gd name="connsiteX3" fmla="*/ 0 w 12200238"/>
              <a:gd name="connsiteY3" fmla="*/ 1443193 h 1443193"/>
              <a:gd name="connsiteX4" fmla="*/ 0 w 12200238"/>
              <a:gd name="connsiteY4" fmla="*/ 0 h 1443193"/>
              <a:gd name="connsiteX0" fmla="*/ 0 w 12200238"/>
              <a:gd name="connsiteY0" fmla="*/ 238125 h 1443193"/>
              <a:gd name="connsiteX1" fmla="*/ 12200238 w 12200238"/>
              <a:gd name="connsiteY1" fmla="*/ 0 h 1443193"/>
              <a:gd name="connsiteX2" fmla="*/ 12200238 w 12200238"/>
              <a:gd name="connsiteY2" fmla="*/ 1443193 h 1443193"/>
              <a:gd name="connsiteX3" fmla="*/ 0 w 12200238"/>
              <a:gd name="connsiteY3" fmla="*/ 1443193 h 1443193"/>
              <a:gd name="connsiteX4" fmla="*/ 0 w 12200238"/>
              <a:gd name="connsiteY4" fmla="*/ 238125 h 1443193"/>
              <a:gd name="connsiteX0" fmla="*/ 0 w 12200238"/>
              <a:gd name="connsiteY0" fmla="*/ 238125 h 1443193"/>
              <a:gd name="connsiteX1" fmla="*/ 1323975 w 12200238"/>
              <a:gd name="connsiteY1" fmla="*/ 110805 h 1443193"/>
              <a:gd name="connsiteX2" fmla="*/ 12200238 w 12200238"/>
              <a:gd name="connsiteY2" fmla="*/ 0 h 1443193"/>
              <a:gd name="connsiteX3" fmla="*/ 12200238 w 12200238"/>
              <a:gd name="connsiteY3" fmla="*/ 1443193 h 1443193"/>
              <a:gd name="connsiteX4" fmla="*/ 0 w 12200238"/>
              <a:gd name="connsiteY4" fmla="*/ 1443193 h 1443193"/>
              <a:gd name="connsiteX5" fmla="*/ 0 w 12200238"/>
              <a:gd name="connsiteY5" fmla="*/ 238125 h 1443193"/>
              <a:gd name="connsiteX0" fmla="*/ 0 w 12200238"/>
              <a:gd name="connsiteY0" fmla="*/ 238125 h 1443193"/>
              <a:gd name="connsiteX1" fmla="*/ 1323975 w 12200238"/>
              <a:gd name="connsiteY1" fmla="*/ 110805 h 1443193"/>
              <a:gd name="connsiteX2" fmla="*/ 9477375 w 12200238"/>
              <a:gd name="connsiteY2" fmla="*/ 520380 h 1443193"/>
              <a:gd name="connsiteX3" fmla="*/ 12200238 w 12200238"/>
              <a:gd name="connsiteY3" fmla="*/ 0 h 1443193"/>
              <a:gd name="connsiteX4" fmla="*/ 12200238 w 12200238"/>
              <a:gd name="connsiteY4" fmla="*/ 1443193 h 1443193"/>
              <a:gd name="connsiteX5" fmla="*/ 0 w 12200238"/>
              <a:gd name="connsiteY5" fmla="*/ 1443193 h 1443193"/>
              <a:gd name="connsiteX6" fmla="*/ 0 w 12200238"/>
              <a:gd name="connsiteY6" fmla="*/ 238125 h 1443193"/>
              <a:gd name="connsiteX0" fmla="*/ 0 w 12200238"/>
              <a:gd name="connsiteY0" fmla="*/ 238125 h 1443193"/>
              <a:gd name="connsiteX1" fmla="*/ 1323975 w 12200238"/>
              <a:gd name="connsiteY1" fmla="*/ 110805 h 1443193"/>
              <a:gd name="connsiteX2" fmla="*/ 4524375 w 12200238"/>
              <a:gd name="connsiteY2" fmla="*/ 129855 h 1443193"/>
              <a:gd name="connsiteX3" fmla="*/ 9477375 w 12200238"/>
              <a:gd name="connsiteY3" fmla="*/ 520380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1323975 w 12200238"/>
              <a:gd name="connsiteY1" fmla="*/ 110805 h 1443193"/>
              <a:gd name="connsiteX2" fmla="*/ 4524375 w 12200238"/>
              <a:gd name="connsiteY2" fmla="*/ 129855 h 1443193"/>
              <a:gd name="connsiteX3" fmla="*/ 9477375 w 12200238"/>
              <a:gd name="connsiteY3" fmla="*/ 520380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3552825 w 12200238"/>
              <a:gd name="connsiteY1" fmla="*/ 44130 h 1443193"/>
              <a:gd name="connsiteX2" fmla="*/ 4524375 w 12200238"/>
              <a:gd name="connsiteY2" fmla="*/ 129855 h 1443193"/>
              <a:gd name="connsiteX3" fmla="*/ 9477375 w 12200238"/>
              <a:gd name="connsiteY3" fmla="*/ 520380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3552825 w 12200238"/>
              <a:gd name="connsiteY1" fmla="*/ 44130 h 1443193"/>
              <a:gd name="connsiteX2" fmla="*/ 6762750 w 12200238"/>
              <a:gd name="connsiteY2" fmla="*/ 348930 h 1443193"/>
              <a:gd name="connsiteX3" fmla="*/ 9477375 w 12200238"/>
              <a:gd name="connsiteY3" fmla="*/ 520380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3552825 w 12200238"/>
              <a:gd name="connsiteY1" fmla="*/ 44130 h 1443193"/>
              <a:gd name="connsiteX2" fmla="*/ 6762750 w 12200238"/>
              <a:gd name="connsiteY2" fmla="*/ 348930 h 1443193"/>
              <a:gd name="connsiteX3" fmla="*/ 9582150 w 12200238"/>
              <a:gd name="connsiteY3" fmla="*/ 472755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3552825 w 12200238"/>
              <a:gd name="connsiteY1" fmla="*/ 44130 h 1443193"/>
              <a:gd name="connsiteX2" fmla="*/ 6762750 w 12200238"/>
              <a:gd name="connsiteY2" fmla="*/ 348930 h 1443193"/>
              <a:gd name="connsiteX3" fmla="*/ 9582150 w 12200238"/>
              <a:gd name="connsiteY3" fmla="*/ 472755 h 1443193"/>
              <a:gd name="connsiteX4" fmla="*/ 11610975 w 12200238"/>
              <a:gd name="connsiteY4" fmla="*/ 291780 h 1443193"/>
              <a:gd name="connsiteX5" fmla="*/ 12200238 w 12200238"/>
              <a:gd name="connsiteY5" fmla="*/ 0 h 1443193"/>
              <a:gd name="connsiteX6" fmla="*/ 12200238 w 12200238"/>
              <a:gd name="connsiteY6" fmla="*/ 1443193 h 1443193"/>
              <a:gd name="connsiteX7" fmla="*/ 0 w 12200238"/>
              <a:gd name="connsiteY7" fmla="*/ 1443193 h 1443193"/>
              <a:gd name="connsiteX8" fmla="*/ 0 w 12200238"/>
              <a:gd name="connsiteY8" fmla="*/ 238125 h 144319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9582150 w 12200238"/>
              <a:gd name="connsiteY3" fmla="*/ 428625 h 1399063"/>
              <a:gd name="connsiteX4" fmla="*/ 11610975 w 12200238"/>
              <a:gd name="connsiteY4" fmla="*/ 24765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9582150 w 12200238"/>
              <a:gd name="connsiteY3" fmla="*/ 428625 h 1399063"/>
              <a:gd name="connsiteX4" fmla="*/ 11630025 w 12200238"/>
              <a:gd name="connsiteY4" fmla="*/ 2667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30025 w 12200238"/>
              <a:gd name="connsiteY4" fmla="*/ 2667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30025 w 12200238"/>
              <a:gd name="connsiteY4" fmla="*/ 2667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58600 w 12200238"/>
              <a:gd name="connsiteY4" fmla="*/ 24765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58600 w 12200238"/>
              <a:gd name="connsiteY4" fmla="*/ 24765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58600 w 12200238"/>
              <a:gd name="connsiteY4" fmla="*/ 24765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096500 w 12200238"/>
              <a:gd name="connsiteY3" fmla="*/ 31432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096500 w 12200238"/>
              <a:gd name="connsiteY3" fmla="*/ 314325 h 1399063"/>
              <a:gd name="connsiteX4" fmla="*/ 11639550 w 12200238"/>
              <a:gd name="connsiteY4" fmla="*/ 123825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314099 h 1519167"/>
              <a:gd name="connsiteX1" fmla="*/ 2190750 w 12200238"/>
              <a:gd name="connsiteY1" fmla="*/ 5804 h 1519167"/>
              <a:gd name="connsiteX2" fmla="*/ 3552825 w 12200238"/>
              <a:gd name="connsiteY2" fmla="*/ 120104 h 1519167"/>
              <a:gd name="connsiteX3" fmla="*/ 6762750 w 12200238"/>
              <a:gd name="connsiteY3" fmla="*/ 424904 h 1519167"/>
              <a:gd name="connsiteX4" fmla="*/ 10096500 w 12200238"/>
              <a:gd name="connsiteY4" fmla="*/ 434429 h 1519167"/>
              <a:gd name="connsiteX5" fmla="*/ 11639550 w 12200238"/>
              <a:gd name="connsiteY5" fmla="*/ 243929 h 1519167"/>
              <a:gd name="connsiteX6" fmla="*/ 12181188 w 12200238"/>
              <a:gd name="connsiteY6" fmla="*/ 171224 h 1519167"/>
              <a:gd name="connsiteX7" fmla="*/ 12200238 w 12200238"/>
              <a:gd name="connsiteY7" fmla="*/ 1519167 h 1519167"/>
              <a:gd name="connsiteX8" fmla="*/ 0 w 12200238"/>
              <a:gd name="connsiteY8" fmla="*/ 1519167 h 1519167"/>
              <a:gd name="connsiteX9" fmla="*/ 0 w 12200238"/>
              <a:gd name="connsiteY9" fmla="*/ 314099 h 1519167"/>
              <a:gd name="connsiteX0" fmla="*/ 0 w 12200238"/>
              <a:gd name="connsiteY0" fmla="*/ 380774 h 1519167"/>
              <a:gd name="connsiteX1" fmla="*/ 2190750 w 12200238"/>
              <a:gd name="connsiteY1" fmla="*/ 5804 h 1519167"/>
              <a:gd name="connsiteX2" fmla="*/ 3552825 w 12200238"/>
              <a:gd name="connsiteY2" fmla="*/ 120104 h 1519167"/>
              <a:gd name="connsiteX3" fmla="*/ 6762750 w 12200238"/>
              <a:gd name="connsiteY3" fmla="*/ 424904 h 1519167"/>
              <a:gd name="connsiteX4" fmla="*/ 10096500 w 12200238"/>
              <a:gd name="connsiteY4" fmla="*/ 434429 h 1519167"/>
              <a:gd name="connsiteX5" fmla="*/ 11639550 w 12200238"/>
              <a:gd name="connsiteY5" fmla="*/ 243929 h 1519167"/>
              <a:gd name="connsiteX6" fmla="*/ 12181188 w 12200238"/>
              <a:gd name="connsiteY6" fmla="*/ 171224 h 1519167"/>
              <a:gd name="connsiteX7" fmla="*/ 12200238 w 12200238"/>
              <a:gd name="connsiteY7" fmla="*/ 1519167 h 1519167"/>
              <a:gd name="connsiteX8" fmla="*/ 0 w 12200238"/>
              <a:gd name="connsiteY8" fmla="*/ 1519167 h 1519167"/>
              <a:gd name="connsiteX9" fmla="*/ 0 w 12200238"/>
              <a:gd name="connsiteY9" fmla="*/ 380774 h 1519167"/>
              <a:gd name="connsiteX0" fmla="*/ 0 w 12200238"/>
              <a:gd name="connsiteY0" fmla="*/ 380774 h 1519167"/>
              <a:gd name="connsiteX1" fmla="*/ 2190750 w 12200238"/>
              <a:gd name="connsiteY1" fmla="*/ 5804 h 1519167"/>
              <a:gd name="connsiteX2" fmla="*/ 3552825 w 12200238"/>
              <a:gd name="connsiteY2" fmla="*/ 120104 h 1519167"/>
              <a:gd name="connsiteX3" fmla="*/ 6762750 w 12200238"/>
              <a:gd name="connsiteY3" fmla="*/ 424904 h 1519167"/>
              <a:gd name="connsiteX4" fmla="*/ 10096500 w 12200238"/>
              <a:gd name="connsiteY4" fmla="*/ 434429 h 1519167"/>
              <a:gd name="connsiteX5" fmla="*/ 11639550 w 12200238"/>
              <a:gd name="connsiteY5" fmla="*/ 243929 h 1519167"/>
              <a:gd name="connsiteX6" fmla="*/ 12181188 w 12200238"/>
              <a:gd name="connsiteY6" fmla="*/ 171224 h 1519167"/>
              <a:gd name="connsiteX7" fmla="*/ 12200238 w 12200238"/>
              <a:gd name="connsiteY7" fmla="*/ 1519167 h 1519167"/>
              <a:gd name="connsiteX8" fmla="*/ 0 w 12200238"/>
              <a:gd name="connsiteY8" fmla="*/ 1519167 h 1519167"/>
              <a:gd name="connsiteX9" fmla="*/ 0 w 12200238"/>
              <a:gd name="connsiteY9" fmla="*/ 380774 h 1519167"/>
              <a:gd name="connsiteX0" fmla="*/ 0 w 12209763"/>
              <a:gd name="connsiteY0" fmla="*/ 342674 h 1519167"/>
              <a:gd name="connsiteX1" fmla="*/ 2200275 w 12209763"/>
              <a:gd name="connsiteY1" fmla="*/ 5804 h 1519167"/>
              <a:gd name="connsiteX2" fmla="*/ 3562350 w 12209763"/>
              <a:gd name="connsiteY2" fmla="*/ 120104 h 1519167"/>
              <a:gd name="connsiteX3" fmla="*/ 6772275 w 12209763"/>
              <a:gd name="connsiteY3" fmla="*/ 424904 h 1519167"/>
              <a:gd name="connsiteX4" fmla="*/ 10106025 w 12209763"/>
              <a:gd name="connsiteY4" fmla="*/ 434429 h 1519167"/>
              <a:gd name="connsiteX5" fmla="*/ 11649075 w 12209763"/>
              <a:gd name="connsiteY5" fmla="*/ 243929 h 1519167"/>
              <a:gd name="connsiteX6" fmla="*/ 12190713 w 12209763"/>
              <a:gd name="connsiteY6" fmla="*/ 171224 h 1519167"/>
              <a:gd name="connsiteX7" fmla="*/ 12209763 w 12209763"/>
              <a:gd name="connsiteY7" fmla="*/ 1519167 h 1519167"/>
              <a:gd name="connsiteX8" fmla="*/ 9525 w 12209763"/>
              <a:gd name="connsiteY8" fmla="*/ 1519167 h 1519167"/>
              <a:gd name="connsiteX9" fmla="*/ 0 w 12209763"/>
              <a:gd name="connsiteY9" fmla="*/ 342674 h 1519167"/>
              <a:gd name="connsiteX0" fmla="*/ 0 w 12209763"/>
              <a:gd name="connsiteY0" fmla="*/ 342674 h 1519167"/>
              <a:gd name="connsiteX1" fmla="*/ 2200275 w 12209763"/>
              <a:gd name="connsiteY1" fmla="*/ 5804 h 1519167"/>
              <a:gd name="connsiteX2" fmla="*/ 3562350 w 12209763"/>
              <a:gd name="connsiteY2" fmla="*/ 120104 h 1519167"/>
              <a:gd name="connsiteX3" fmla="*/ 6772275 w 12209763"/>
              <a:gd name="connsiteY3" fmla="*/ 424904 h 1519167"/>
              <a:gd name="connsiteX4" fmla="*/ 10106025 w 12209763"/>
              <a:gd name="connsiteY4" fmla="*/ 434429 h 1519167"/>
              <a:gd name="connsiteX5" fmla="*/ 11649075 w 12209763"/>
              <a:gd name="connsiteY5" fmla="*/ 243929 h 1519167"/>
              <a:gd name="connsiteX6" fmla="*/ 12190713 w 12209763"/>
              <a:gd name="connsiteY6" fmla="*/ 171224 h 1519167"/>
              <a:gd name="connsiteX7" fmla="*/ 12209763 w 12209763"/>
              <a:gd name="connsiteY7" fmla="*/ 1519167 h 1519167"/>
              <a:gd name="connsiteX8" fmla="*/ 9525 w 12209763"/>
              <a:gd name="connsiteY8" fmla="*/ 1519167 h 1519167"/>
              <a:gd name="connsiteX9" fmla="*/ 0 w 12209763"/>
              <a:gd name="connsiteY9" fmla="*/ 342674 h 1519167"/>
              <a:gd name="connsiteX0" fmla="*/ 0 w 12209763"/>
              <a:gd name="connsiteY0" fmla="*/ 342674 h 1519167"/>
              <a:gd name="connsiteX1" fmla="*/ 2200275 w 12209763"/>
              <a:gd name="connsiteY1" fmla="*/ 5804 h 1519167"/>
              <a:gd name="connsiteX2" fmla="*/ 3495675 w 12209763"/>
              <a:gd name="connsiteY2" fmla="*/ 120104 h 1519167"/>
              <a:gd name="connsiteX3" fmla="*/ 6772275 w 12209763"/>
              <a:gd name="connsiteY3" fmla="*/ 424904 h 1519167"/>
              <a:gd name="connsiteX4" fmla="*/ 10106025 w 12209763"/>
              <a:gd name="connsiteY4" fmla="*/ 434429 h 1519167"/>
              <a:gd name="connsiteX5" fmla="*/ 11649075 w 12209763"/>
              <a:gd name="connsiteY5" fmla="*/ 243929 h 1519167"/>
              <a:gd name="connsiteX6" fmla="*/ 12190713 w 12209763"/>
              <a:gd name="connsiteY6" fmla="*/ 171224 h 1519167"/>
              <a:gd name="connsiteX7" fmla="*/ 12209763 w 12209763"/>
              <a:gd name="connsiteY7" fmla="*/ 1519167 h 1519167"/>
              <a:gd name="connsiteX8" fmla="*/ 9525 w 12209763"/>
              <a:gd name="connsiteY8" fmla="*/ 1519167 h 1519167"/>
              <a:gd name="connsiteX9" fmla="*/ 0 w 12209763"/>
              <a:gd name="connsiteY9" fmla="*/ 342674 h 1519167"/>
              <a:gd name="connsiteX0" fmla="*/ 0 w 12209763"/>
              <a:gd name="connsiteY0" fmla="*/ 336870 h 1513363"/>
              <a:gd name="connsiteX1" fmla="*/ 2200275 w 12209763"/>
              <a:gd name="connsiteY1" fmla="*/ 0 h 1513363"/>
              <a:gd name="connsiteX2" fmla="*/ 6772275 w 12209763"/>
              <a:gd name="connsiteY2" fmla="*/ 419100 h 1513363"/>
              <a:gd name="connsiteX3" fmla="*/ 10106025 w 12209763"/>
              <a:gd name="connsiteY3" fmla="*/ 428625 h 1513363"/>
              <a:gd name="connsiteX4" fmla="*/ 11649075 w 12209763"/>
              <a:gd name="connsiteY4" fmla="*/ 238125 h 1513363"/>
              <a:gd name="connsiteX5" fmla="*/ 12190713 w 12209763"/>
              <a:gd name="connsiteY5" fmla="*/ 165420 h 1513363"/>
              <a:gd name="connsiteX6" fmla="*/ 12209763 w 12209763"/>
              <a:gd name="connsiteY6" fmla="*/ 1513363 h 1513363"/>
              <a:gd name="connsiteX7" fmla="*/ 9525 w 12209763"/>
              <a:gd name="connsiteY7" fmla="*/ 1513363 h 1513363"/>
              <a:gd name="connsiteX8" fmla="*/ 0 w 12209763"/>
              <a:gd name="connsiteY8" fmla="*/ 336870 h 151336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06025 w 12209763"/>
              <a:gd name="connsiteY3" fmla="*/ 333375 h 1418113"/>
              <a:gd name="connsiteX4" fmla="*/ 11649075 w 12209763"/>
              <a:gd name="connsiteY4" fmla="*/ 142875 h 1418113"/>
              <a:gd name="connsiteX5" fmla="*/ 12190713 w 12209763"/>
              <a:gd name="connsiteY5" fmla="*/ 70170 h 1418113"/>
              <a:gd name="connsiteX6" fmla="*/ 12209763 w 12209763"/>
              <a:gd name="connsiteY6" fmla="*/ 1418113 h 1418113"/>
              <a:gd name="connsiteX7" fmla="*/ 9525 w 12209763"/>
              <a:gd name="connsiteY7" fmla="*/ 1418113 h 1418113"/>
              <a:gd name="connsiteX8" fmla="*/ 0 w 12209763"/>
              <a:gd name="connsiteY8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1649075 w 12209763"/>
              <a:gd name="connsiteY4" fmla="*/ 142875 h 1418113"/>
              <a:gd name="connsiteX5" fmla="*/ 12190713 w 12209763"/>
              <a:gd name="connsiteY5" fmla="*/ 70170 h 1418113"/>
              <a:gd name="connsiteX6" fmla="*/ 12209763 w 12209763"/>
              <a:gd name="connsiteY6" fmla="*/ 1418113 h 1418113"/>
              <a:gd name="connsiteX7" fmla="*/ 9525 w 12209763"/>
              <a:gd name="connsiteY7" fmla="*/ 1418113 h 1418113"/>
              <a:gd name="connsiteX8" fmla="*/ 0 w 12209763"/>
              <a:gd name="connsiteY8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09763"/>
              <a:gd name="connsiteY0" fmla="*/ 286320 h 1462813"/>
              <a:gd name="connsiteX1" fmla="*/ 2219325 w 12209763"/>
              <a:gd name="connsiteY1" fmla="*/ 44700 h 1462813"/>
              <a:gd name="connsiteX2" fmla="*/ 6772275 w 12209763"/>
              <a:gd name="connsiteY2" fmla="*/ 368550 h 1462813"/>
              <a:gd name="connsiteX3" fmla="*/ 10125075 w 12209763"/>
              <a:gd name="connsiteY3" fmla="*/ 473325 h 1462813"/>
              <a:gd name="connsiteX4" fmla="*/ 12190713 w 12209763"/>
              <a:gd name="connsiteY4" fmla="*/ 114870 h 1462813"/>
              <a:gd name="connsiteX5" fmla="*/ 12209763 w 12209763"/>
              <a:gd name="connsiteY5" fmla="*/ 1462813 h 1462813"/>
              <a:gd name="connsiteX6" fmla="*/ 9525 w 12209763"/>
              <a:gd name="connsiteY6" fmla="*/ 1462813 h 1462813"/>
              <a:gd name="connsiteX7" fmla="*/ 0 w 12209763"/>
              <a:gd name="connsiteY7" fmla="*/ 286320 h 1462813"/>
              <a:gd name="connsiteX0" fmla="*/ 0 w 12390584"/>
              <a:gd name="connsiteY0" fmla="*/ 241620 h 1418113"/>
              <a:gd name="connsiteX1" fmla="*/ 2219325 w 12390584"/>
              <a:gd name="connsiteY1" fmla="*/ 0 h 1418113"/>
              <a:gd name="connsiteX2" fmla="*/ 6772275 w 12390584"/>
              <a:gd name="connsiteY2" fmla="*/ 323850 h 1418113"/>
              <a:gd name="connsiteX3" fmla="*/ 10125075 w 12390584"/>
              <a:gd name="connsiteY3" fmla="*/ 428625 h 1418113"/>
              <a:gd name="connsiteX4" fmla="*/ 12190713 w 12390584"/>
              <a:gd name="connsiteY4" fmla="*/ 70170 h 1418113"/>
              <a:gd name="connsiteX5" fmla="*/ 12209763 w 12390584"/>
              <a:gd name="connsiteY5" fmla="*/ 1418113 h 1418113"/>
              <a:gd name="connsiteX6" fmla="*/ 9525 w 12390584"/>
              <a:gd name="connsiteY6" fmla="*/ 1418113 h 1418113"/>
              <a:gd name="connsiteX7" fmla="*/ 0 w 12390584"/>
              <a:gd name="connsiteY7" fmla="*/ 241620 h 1418113"/>
              <a:gd name="connsiteX0" fmla="*/ 0 w 12209872"/>
              <a:gd name="connsiteY0" fmla="*/ 241620 h 1418113"/>
              <a:gd name="connsiteX1" fmla="*/ 2219325 w 12209872"/>
              <a:gd name="connsiteY1" fmla="*/ 0 h 1418113"/>
              <a:gd name="connsiteX2" fmla="*/ 6772275 w 12209872"/>
              <a:gd name="connsiteY2" fmla="*/ 323850 h 1418113"/>
              <a:gd name="connsiteX3" fmla="*/ 10125075 w 12209872"/>
              <a:gd name="connsiteY3" fmla="*/ 428625 h 1418113"/>
              <a:gd name="connsiteX4" fmla="*/ 12190713 w 12209872"/>
              <a:gd name="connsiteY4" fmla="*/ 70170 h 1418113"/>
              <a:gd name="connsiteX5" fmla="*/ 12209763 w 12209872"/>
              <a:gd name="connsiteY5" fmla="*/ 1418113 h 1418113"/>
              <a:gd name="connsiteX6" fmla="*/ 9525 w 12209872"/>
              <a:gd name="connsiteY6" fmla="*/ 1418113 h 1418113"/>
              <a:gd name="connsiteX7" fmla="*/ 0 w 12209872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22724"/>
              <a:gd name="connsiteY0" fmla="*/ 241620 h 1418113"/>
              <a:gd name="connsiteX1" fmla="*/ 2219325 w 12222724"/>
              <a:gd name="connsiteY1" fmla="*/ 0 h 1418113"/>
              <a:gd name="connsiteX2" fmla="*/ 6772275 w 12222724"/>
              <a:gd name="connsiteY2" fmla="*/ 323850 h 1418113"/>
              <a:gd name="connsiteX3" fmla="*/ 10125075 w 12222724"/>
              <a:gd name="connsiteY3" fmla="*/ 428625 h 1418113"/>
              <a:gd name="connsiteX4" fmla="*/ 12190713 w 12222724"/>
              <a:gd name="connsiteY4" fmla="*/ 70170 h 1418113"/>
              <a:gd name="connsiteX5" fmla="*/ 12209763 w 12222724"/>
              <a:gd name="connsiteY5" fmla="*/ 1418113 h 1418113"/>
              <a:gd name="connsiteX6" fmla="*/ 9525 w 12222724"/>
              <a:gd name="connsiteY6" fmla="*/ 1418113 h 1418113"/>
              <a:gd name="connsiteX7" fmla="*/ 0 w 12222724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6859 w 12216622"/>
              <a:gd name="connsiteY0" fmla="*/ 241620 h 1421229"/>
              <a:gd name="connsiteX1" fmla="*/ 2226184 w 12216622"/>
              <a:gd name="connsiteY1" fmla="*/ 0 h 1421229"/>
              <a:gd name="connsiteX2" fmla="*/ 6779134 w 12216622"/>
              <a:gd name="connsiteY2" fmla="*/ 323850 h 1421229"/>
              <a:gd name="connsiteX3" fmla="*/ 10131934 w 12216622"/>
              <a:gd name="connsiteY3" fmla="*/ 428625 h 1421229"/>
              <a:gd name="connsiteX4" fmla="*/ 12197572 w 12216622"/>
              <a:gd name="connsiteY4" fmla="*/ 70170 h 1421229"/>
              <a:gd name="connsiteX5" fmla="*/ 12216622 w 12216622"/>
              <a:gd name="connsiteY5" fmla="*/ 1418113 h 1421229"/>
              <a:gd name="connsiteX6" fmla="*/ 515 w 12216622"/>
              <a:gd name="connsiteY6" fmla="*/ 1421229 h 1421229"/>
              <a:gd name="connsiteX7" fmla="*/ 6859 w 12216622"/>
              <a:gd name="connsiteY7" fmla="*/ 241620 h 1421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16622" h="1421229">
                <a:moveTo>
                  <a:pt x="6859" y="241620"/>
                </a:moveTo>
                <a:cubicBezTo>
                  <a:pt x="318009" y="119568"/>
                  <a:pt x="1643572" y="13282"/>
                  <a:pt x="2226184" y="0"/>
                </a:cubicBezTo>
                <a:cubicBezTo>
                  <a:pt x="3354896" y="13705"/>
                  <a:pt x="5461509" y="252413"/>
                  <a:pt x="6779134" y="323850"/>
                </a:cubicBezTo>
                <a:cubicBezTo>
                  <a:pt x="8096759" y="395287"/>
                  <a:pt x="9395334" y="455613"/>
                  <a:pt x="10131934" y="428625"/>
                </a:cubicBezTo>
                <a:cubicBezTo>
                  <a:pt x="11035007" y="386345"/>
                  <a:pt x="12021158" y="126167"/>
                  <a:pt x="12197572" y="70170"/>
                </a:cubicBezTo>
                <a:cubicBezTo>
                  <a:pt x="12199166" y="69664"/>
                  <a:pt x="12210272" y="968799"/>
                  <a:pt x="12216622" y="1418113"/>
                </a:cubicBezTo>
                <a:lnTo>
                  <a:pt x="515" y="1421229"/>
                </a:lnTo>
                <a:cubicBezTo>
                  <a:pt x="-2660" y="1029065"/>
                  <a:pt x="10034" y="633784"/>
                  <a:pt x="6859" y="241620"/>
                </a:cubicBezTo>
                <a:close/>
              </a:path>
            </a:pathLst>
          </a:custGeom>
          <a:gradFill flip="none" rotWithShape="1">
            <a:gsLst>
              <a:gs pos="42000">
                <a:srgbClr val="327517">
                  <a:shade val="30000"/>
                  <a:satMod val="115000"/>
                </a:srgbClr>
              </a:gs>
              <a:gs pos="100000">
                <a:srgbClr val="327517">
                  <a:shade val="67500"/>
                  <a:satMod val="115000"/>
                </a:srgbClr>
              </a:gs>
              <a:gs pos="0">
                <a:srgbClr val="2E603C"/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FCAD420D-C3F8-6761-4FA0-57E36A2C70DC}"/>
              </a:ext>
            </a:extLst>
          </p:cNvPr>
          <p:cNvSpPr>
            <a:spLocks/>
          </p:cNvSpPr>
          <p:nvPr userDrawn="1"/>
        </p:nvSpPr>
        <p:spPr bwMode="auto">
          <a:xfrm>
            <a:off x="-1588" y="5845175"/>
            <a:ext cx="9150351" cy="1150938"/>
          </a:xfrm>
          <a:custGeom>
            <a:avLst/>
            <a:gdLst>
              <a:gd name="T0" fmla="*/ 0 w 12219357"/>
              <a:gd name="T1" fmla="*/ 2 h 1418113"/>
              <a:gd name="T2" fmla="*/ 1 w 12219357"/>
              <a:gd name="T3" fmla="*/ 0 h 1418113"/>
              <a:gd name="T4" fmla="*/ 1 w 12219357"/>
              <a:gd name="T5" fmla="*/ 2 h 1418113"/>
              <a:gd name="T6" fmla="*/ 1 w 12219357"/>
              <a:gd name="T7" fmla="*/ 2 h 1418113"/>
              <a:gd name="T8" fmla="*/ 1 w 12219357"/>
              <a:gd name="T9" fmla="*/ 2 h 1418113"/>
              <a:gd name="T10" fmla="*/ 1 w 12219357"/>
              <a:gd name="T11" fmla="*/ 2 h 1418113"/>
              <a:gd name="T12" fmla="*/ 1 w 12219357"/>
              <a:gd name="T13" fmla="*/ 2 h 1418113"/>
              <a:gd name="T14" fmla="*/ 0 w 12219357"/>
              <a:gd name="T15" fmla="*/ 2 h 141811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2219357" h="1418113">
                <a:moveTo>
                  <a:pt x="0" y="241620"/>
                </a:moveTo>
                <a:cubicBezTo>
                  <a:pt x="311150" y="119568"/>
                  <a:pt x="1636713" y="13282"/>
                  <a:pt x="2219325" y="0"/>
                </a:cubicBezTo>
                <a:cubicBezTo>
                  <a:pt x="3348037" y="13705"/>
                  <a:pt x="5454650" y="252413"/>
                  <a:pt x="6772275" y="323850"/>
                </a:cubicBezTo>
                <a:cubicBezTo>
                  <a:pt x="8089900" y="395287"/>
                  <a:pt x="9388475" y="455613"/>
                  <a:pt x="10125075" y="428625"/>
                </a:cubicBezTo>
                <a:cubicBezTo>
                  <a:pt x="11028148" y="386345"/>
                  <a:pt x="12042840" y="115300"/>
                  <a:pt x="12219254" y="59303"/>
                </a:cubicBezTo>
                <a:cubicBezTo>
                  <a:pt x="12220848" y="58797"/>
                  <a:pt x="12203413" y="968799"/>
                  <a:pt x="12209763" y="1418113"/>
                </a:cubicBezTo>
                <a:lnTo>
                  <a:pt x="9525" y="1418113"/>
                </a:lnTo>
                <a:lnTo>
                  <a:pt x="0" y="241620"/>
                </a:lnTo>
                <a:close/>
              </a:path>
            </a:pathLst>
          </a:custGeom>
          <a:blipFill dpi="0" rotWithShape="1">
            <a:blip r:embed="rId4">
              <a:alphaModFix amt="900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6BD70A-84BC-1A5C-4BA7-F7973EAD07D9}"/>
              </a:ext>
            </a:extLst>
          </p:cNvPr>
          <p:cNvSpPr txBox="1"/>
          <p:nvPr userDrawn="1"/>
        </p:nvSpPr>
        <p:spPr>
          <a:xfrm>
            <a:off x="3208338" y="6299200"/>
            <a:ext cx="2727325" cy="531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www.nnss.gov</a:t>
            </a:r>
          </a:p>
          <a:p>
            <a:pPr algn="ctr">
              <a:defRPr/>
            </a:pPr>
            <a:r>
              <a:rPr lang="en-US" sz="1050" i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safety – performance – cleanup - closure</a:t>
            </a:r>
          </a:p>
        </p:txBody>
      </p:sp>
      <p:pic>
        <p:nvPicPr>
          <p:cNvPr id="12" name="Picture 2" descr="Image result for doe logo">
            <a:extLst>
              <a:ext uri="{FF2B5EF4-FFF2-40B4-BE49-F238E27FC236}">
                <a16:creationId xmlns:a16="http://schemas.microsoft.com/office/drawing/2014/main" id="{2177E01A-47DB-82A1-05D4-D3F69C223F6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75" y="5911850"/>
            <a:ext cx="1476375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1F118FD-D775-F37D-AEE0-DE2476A46448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1092200" y="6062663"/>
            <a:ext cx="11113" cy="715962"/>
          </a:xfrm>
          <a:prstGeom prst="line">
            <a:avLst/>
          </a:prstGeom>
          <a:ln w="19050">
            <a:solidFill>
              <a:srgbClr val="FFE382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900DA1A-70BF-F5F9-88BA-28409A7AD1D5}"/>
              </a:ext>
            </a:extLst>
          </p:cNvPr>
          <p:cNvSpPr txBox="1"/>
          <p:nvPr userDrawn="1"/>
        </p:nvSpPr>
        <p:spPr>
          <a:xfrm>
            <a:off x="1130300" y="6000750"/>
            <a:ext cx="1825625" cy="8620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baseline="0">
                <a:solidFill>
                  <a:schemeClr val="bg1"/>
                </a:solidFill>
                <a:latin typeface="+mn-lt"/>
              </a:rPr>
              <a:t>OFFICE OF</a:t>
            </a:r>
            <a:br>
              <a:rPr lang="en-US" sz="1400" b="1" baseline="0">
                <a:solidFill>
                  <a:schemeClr val="bg1"/>
                </a:solidFill>
                <a:latin typeface="+mn-lt"/>
              </a:rPr>
            </a:br>
            <a:r>
              <a:rPr lang="en-US" sz="1400" b="1" kern="1100" baseline="0">
                <a:solidFill>
                  <a:schemeClr val="bg1"/>
                </a:solidFill>
                <a:latin typeface="+mn-lt"/>
              </a:rPr>
              <a:t>ENVIRONMENTAL</a:t>
            </a:r>
            <a:br>
              <a:rPr lang="en-US" sz="1400" b="1" baseline="0">
                <a:solidFill>
                  <a:schemeClr val="bg1"/>
                </a:solidFill>
                <a:latin typeface="+mn-lt"/>
              </a:rPr>
            </a:br>
            <a:r>
              <a:rPr lang="en-US" sz="1400" b="1" spc="70" baseline="0">
                <a:solidFill>
                  <a:schemeClr val="bg1"/>
                </a:solidFill>
                <a:latin typeface="+mn-lt"/>
              </a:rPr>
              <a:t>MANAGEMENT</a:t>
            </a:r>
          </a:p>
          <a:p>
            <a:pPr>
              <a:defRPr/>
            </a:pPr>
            <a:r>
              <a:rPr lang="en-US" sz="1000" b="1" spc="70" baseline="0">
                <a:solidFill>
                  <a:schemeClr val="bg1"/>
                </a:solidFill>
                <a:latin typeface="+mn-lt"/>
              </a:rPr>
              <a:t>NEVADA PROGRAM</a:t>
            </a:r>
          </a:p>
        </p:txBody>
      </p:sp>
      <p:sp>
        <p:nvSpPr>
          <p:cNvPr id="15" name="Text Box 23">
            <a:extLst>
              <a:ext uri="{FF2B5EF4-FFF2-40B4-BE49-F238E27FC236}">
                <a16:creationId xmlns:a16="http://schemas.microsoft.com/office/drawing/2014/main" id="{02876A8B-ED7B-CE6A-B2B7-287FDFACB32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324725" y="6418263"/>
            <a:ext cx="1712913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defRPr/>
            </a:pPr>
            <a:r>
              <a:rPr lang="en-US" altLang="en-US" sz="8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 3344 – 02/07/2024</a:t>
            </a:r>
          </a:p>
          <a:p>
            <a:pPr algn="r" eaLnBrk="1" hangingPunct="1">
              <a:defRPr/>
            </a:pPr>
            <a:r>
              <a:rPr lang="en-US" altLang="en-US" sz="8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Log No: EMRP-2024-006</a:t>
            </a:r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260221"/>
            <a:ext cx="6400800" cy="1533153"/>
          </a:xfrm>
        </p:spPr>
        <p:txBody>
          <a:bodyPr/>
          <a:lstStyle>
            <a:lvl1pPr marL="0" indent="0" algn="ctr">
              <a:spcBef>
                <a:spcPct val="0"/>
              </a:spcBef>
              <a:buFontTx/>
              <a:buNone/>
              <a:defRPr sz="22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173539" y="816533"/>
            <a:ext cx="6869460" cy="1143000"/>
          </a:xfrm>
        </p:spPr>
        <p:txBody>
          <a:bodyPr/>
          <a:lstStyle>
            <a:lvl1pPr>
              <a:defRPr sz="4000" b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34712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4576CFAA-CDEF-F698-1CD4-7663F3F6F0E4}"/>
              </a:ext>
            </a:extLst>
          </p:cNvPr>
          <p:cNvSpPr>
            <a:spLocks/>
          </p:cNvSpPr>
          <p:nvPr userDrawn="1"/>
        </p:nvSpPr>
        <p:spPr bwMode="auto">
          <a:xfrm>
            <a:off x="-6350" y="6589713"/>
            <a:ext cx="9204325" cy="323850"/>
          </a:xfrm>
          <a:custGeom>
            <a:avLst/>
            <a:gdLst>
              <a:gd name="T0" fmla="*/ 0 w 12224214"/>
              <a:gd name="T1" fmla="*/ 0 h 1287080"/>
              <a:gd name="T2" fmla="*/ 2 w 12224214"/>
              <a:gd name="T3" fmla="*/ 0 h 1287080"/>
              <a:gd name="T4" fmla="*/ 2 w 12224214"/>
              <a:gd name="T5" fmla="*/ 0 h 1287080"/>
              <a:gd name="T6" fmla="*/ 2 w 12224214"/>
              <a:gd name="T7" fmla="*/ 0 h 1287080"/>
              <a:gd name="T8" fmla="*/ 2 w 12224214"/>
              <a:gd name="T9" fmla="*/ 0 h 1287080"/>
              <a:gd name="T10" fmla="*/ 2 w 12224214"/>
              <a:gd name="T11" fmla="*/ 0 h 1287080"/>
              <a:gd name="T12" fmla="*/ 2 w 12224214"/>
              <a:gd name="T13" fmla="*/ 0 h 1287080"/>
              <a:gd name="T14" fmla="*/ 0 w 12224214"/>
              <a:gd name="T15" fmla="*/ 0 h 12870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2224214" h="1287080">
                <a:moveTo>
                  <a:pt x="0" y="307136"/>
                </a:moveTo>
                <a:cubicBezTo>
                  <a:pt x="311150" y="185084"/>
                  <a:pt x="1770063" y="13282"/>
                  <a:pt x="2352675" y="0"/>
                </a:cubicBezTo>
                <a:cubicBezTo>
                  <a:pt x="3481387" y="13705"/>
                  <a:pt x="5341938" y="300770"/>
                  <a:pt x="6667500" y="361288"/>
                </a:cubicBezTo>
                <a:cubicBezTo>
                  <a:pt x="7993063" y="421806"/>
                  <a:pt x="9569450" y="390096"/>
                  <a:pt x="10306050" y="363108"/>
                </a:cubicBezTo>
                <a:cubicBezTo>
                  <a:pt x="10761448" y="348906"/>
                  <a:pt x="11750410" y="182195"/>
                  <a:pt x="12219288" y="28053"/>
                </a:cubicBezTo>
                <a:cubicBezTo>
                  <a:pt x="12233048" y="23529"/>
                  <a:pt x="12212938" y="837766"/>
                  <a:pt x="12219288" y="1287080"/>
                </a:cubicBezTo>
                <a:lnTo>
                  <a:pt x="19050" y="1287080"/>
                </a:lnTo>
                <a:lnTo>
                  <a:pt x="0" y="307136"/>
                </a:lnTo>
                <a:close/>
              </a:path>
            </a:pathLst>
          </a:custGeom>
          <a:solidFill>
            <a:srgbClr val="FFE3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FCB0854A-C336-C36C-3A37-4ADA99FB8CB8}"/>
              </a:ext>
            </a:extLst>
          </p:cNvPr>
          <p:cNvSpPr/>
          <p:nvPr userDrawn="1"/>
        </p:nvSpPr>
        <p:spPr bwMode="auto">
          <a:xfrm>
            <a:off x="-6833" y="6629400"/>
            <a:ext cx="9205537" cy="277170"/>
          </a:xfrm>
          <a:custGeom>
            <a:avLst/>
            <a:gdLst>
              <a:gd name="connsiteX0" fmla="*/ 0 w 12200238"/>
              <a:gd name="connsiteY0" fmla="*/ 0 h 1443193"/>
              <a:gd name="connsiteX1" fmla="*/ 12200238 w 12200238"/>
              <a:gd name="connsiteY1" fmla="*/ 0 h 1443193"/>
              <a:gd name="connsiteX2" fmla="*/ 12200238 w 12200238"/>
              <a:gd name="connsiteY2" fmla="*/ 1443193 h 1443193"/>
              <a:gd name="connsiteX3" fmla="*/ 0 w 12200238"/>
              <a:gd name="connsiteY3" fmla="*/ 1443193 h 1443193"/>
              <a:gd name="connsiteX4" fmla="*/ 0 w 12200238"/>
              <a:gd name="connsiteY4" fmla="*/ 0 h 1443193"/>
              <a:gd name="connsiteX0" fmla="*/ 0 w 12200238"/>
              <a:gd name="connsiteY0" fmla="*/ 238125 h 1443193"/>
              <a:gd name="connsiteX1" fmla="*/ 12200238 w 12200238"/>
              <a:gd name="connsiteY1" fmla="*/ 0 h 1443193"/>
              <a:gd name="connsiteX2" fmla="*/ 12200238 w 12200238"/>
              <a:gd name="connsiteY2" fmla="*/ 1443193 h 1443193"/>
              <a:gd name="connsiteX3" fmla="*/ 0 w 12200238"/>
              <a:gd name="connsiteY3" fmla="*/ 1443193 h 1443193"/>
              <a:gd name="connsiteX4" fmla="*/ 0 w 12200238"/>
              <a:gd name="connsiteY4" fmla="*/ 238125 h 1443193"/>
              <a:gd name="connsiteX0" fmla="*/ 0 w 12200238"/>
              <a:gd name="connsiteY0" fmla="*/ 238125 h 1443193"/>
              <a:gd name="connsiteX1" fmla="*/ 1323975 w 12200238"/>
              <a:gd name="connsiteY1" fmla="*/ 110805 h 1443193"/>
              <a:gd name="connsiteX2" fmla="*/ 12200238 w 12200238"/>
              <a:gd name="connsiteY2" fmla="*/ 0 h 1443193"/>
              <a:gd name="connsiteX3" fmla="*/ 12200238 w 12200238"/>
              <a:gd name="connsiteY3" fmla="*/ 1443193 h 1443193"/>
              <a:gd name="connsiteX4" fmla="*/ 0 w 12200238"/>
              <a:gd name="connsiteY4" fmla="*/ 1443193 h 1443193"/>
              <a:gd name="connsiteX5" fmla="*/ 0 w 12200238"/>
              <a:gd name="connsiteY5" fmla="*/ 238125 h 1443193"/>
              <a:gd name="connsiteX0" fmla="*/ 0 w 12200238"/>
              <a:gd name="connsiteY0" fmla="*/ 238125 h 1443193"/>
              <a:gd name="connsiteX1" fmla="*/ 1323975 w 12200238"/>
              <a:gd name="connsiteY1" fmla="*/ 110805 h 1443193"/>
              <a:gd name="connsiteX2" fmla="*/ 9477375 w 12200238"/>
              <a:gd name="connsiteY2" fmla="*/ 520380 h 1443193"/>
              <a:gd name="connsiteX3" fmla="*/ 12200238 w 12200238"/>
              <a:gd name="connsiteY3" fmla="*/ 0 h 1443193"/>
              <a:gd name="connsiteX4" fmla="*/ 12200238 w 12200238"/>
              <a:gd name="connsiteY4" fmla="*/ 1443193 h 1443193"/>
              <a:gd name="connsiteX5" fmla="*/ 0 w 12200238"/>
              <a:gd name="connsiteY5" fmla="*/ 1443193 h 1443193"/>
              <a:gd name="connsiteX6" fmla="*/ 0 w 12200238"/>
              <a:gd name="connsiteY6" fmla="*/ 238125 h 1443193"/>
              <a:gd name="connsiteX0" fmla="*/ 0 w 12200238"/>
              <a:gd name="connsiteY0" fmla="*/ 238125 h 1443193"/>
              <a:gd name="connsiteX1" fmla="*/ 1323975 w 12200238"/>
              <a:gd name="connsiteY1" fmla="*/ 110805 h 1443193"/>
              <a:gd name="connsiteX2" fmla="*/ 4524375 w 12200238"/>
              <a:gd name="connsiteY2" fmla="*/ 129855 h 1443193"/>
              <a:gd name="connsiteX3" fmla="*/ 9477375 w 12200238"/>
              <a:gd name="connsiteY3" fmla="*/ 520380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1323975 w 12200238"/>
              <a:gd name="connsiteY1" fmla="*/ 110805 h 1443193"/>
              <a:gd name="connsiteX2" fmla="*/ 4524375 w 12200238"/>
              <a:gd name="connsiteY2" fmla="*/ 129855 h 1443193"/>
              <a:gd name="connsiteX3" fmla="*/ 9477375 w 12200238"/>
              <a:gd name="connsiteY3" fmla="*/ 520380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3552825 w 12200238"/>
              <a:gd name="connsiteY1" fmla="*/ 44130 h 1443193"/>
              <a:gd name="connsiteX2" fmla="*/ 4524375 w 12200238"/>
              <a:gd name="connsiteY2" fmla="*/ 129855 h 1443193"/>
              <a:gd name="connsiteX3" fmla="*/ 9477375 w 12200238"/>
              <a:gd name="connsiteY3" fmla="*/ 520380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3552825 w 12200238"/>
              <a:gd name="connsiteY1" fmla="*/ 44130 h 1443193"/>
              <a:gd name="connsiteX2" fmla="*/ 6762750 w 12200238"/>
              <a:gd name="connsiteY2" fmla="*/ 348930 h 1443193"/>
              <a:gd name="connsiteX3" fmla="*/ 9477375 w 12200238"/>
              <a:gd name="connsiteY3" fmla="*/ 520380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3552825 w 12200238"/>
              <a:gd name="connsiteY1" fmla="*/ 44130 h 1443193"/>
              <a:gd name="connsiteX2" fmla="*/ 6762750 w 12200238"/>
              <a:gd name="connsiteY2" fmla="*/ 348930 h 1443193"/>
              <a:gd name="connsiteX3" fmla="*/ 9582150 w 12200238"/>
              <a:gd name="connsiteY3" fmla="*/ 472755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3552825 w 12200238"/>
              <a:gd name="connsiteY1" fmla="*/ 44130 h 1443193"/>
              <a:gd name="connsiteX2" fmla="*/ 6762750 w 12200238"/>
              <a:gd name="connsiteY2" fmla="*/ 348930 h 1443193"/>
              <a:gd name="connsiteX3" fmla="*/ 9582150 w 12200238"/>
              <a:gd name="connsiteY3" fmla="*/ 472755 h 1443193"/>
              <a:gd name="connsiteX4" fmla="*/ 11610975 w 12200238"/>
              <a:gd name="connsiteY4" fmla="*/ 291780 h 1443193"/>
              <a:gd name="connsiteX5" fmla="*/ 12200238 w 12200238"/>
              <a:gd name="connsiteY5" fmla="*/ 0 h 1443193"/>
              <a:gd name="connsiteX6" fmla="*/ 12200238 w 12200238"/>
              <a:gd name="connsiteY6" fmla="*/ 1443193 h 1443193"/>
              <a:gd name="connsiteX7" fmla="*/ 0 w 12200238"/>
              <a:gd name="connsiteY7" fmla="*/ 1443193 h 1443193"/>
              <a:gd name="connsiteX8" fmla="*/ 0 w 12200238"/>
              <a:gd name="connsiteY8" fmla="*/ 238125 h 144319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9582150 w 12200238"/>
              <a:gd name="connsiteY3" fmla="*/ 428625 h 1399063"/>
              <a:gd name="connsiteX4" fmla="*/ 11610975 w 12200238"/>
              <a:gd name="connsiteY4" fmla="*/ 24765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9582150 w 12200238"/>
              <a:gd name="connsiteY3" fmla="*/ 428625 h 1399063"/>
              <a:gd name="connsiteX4" fmla="*/ 11630025 w 12200238"/>
              <a:gd name="connsiteY4" fmla="*/ 2667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30025 w 12200238"/>
              <a:gd name="connsiteY4" fmla="*/ 2667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30025 w 12200238"/>
              <a:gd name="connsiteY4" fmla="*/ 2667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58600 w 12200238"/>
              <a:gd name="connsiteY4" fmla="*/ 24765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58600 w 12200238"/>
              <a:gd name="connsiteY4" fmla="*/ 24765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58600 w 12200238"/>
              <a:gd name="connsiteY4" fmla="*/ 24765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096500 w 12200238"/>
              <a:gd name="connsiteY3" fmla="*/ 31432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096500 w 12200238"/>
              <a:gd name="connsiteY3" fmla="*/ 314325 h 1399063"/>
              <a:gd name="connsiteX4" fmla="*/ 11639550 w 12200238"/>
              <a:gd name="connsiteY4" fmla="*/ 123825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314099 h 1519167"/>
              <a:gd name="connsiteX1" fmla="*/ 2190750 w 12200238"/>
              <a:gd name="connsiteY1" fmla="*/ 5804 h 1519167"/>
              <a:gd name="connsiteX2" fmla="*/ 3552825 w 12200238"/>
              <a:gd name="connsiteY2" fmla="*/ 120104 h 1519167"/>
              <a:gd name="connsiteX3" fmla="*/ 6762750 w 12200238"/>
              <a:gd name="connsiteY3" fmla="*/ 424904 h 1519167"/>
              <a:gd name="connsiteX4" fmla="*/ 10096500 w 12200238"/>
              <a:gd name="connsiteY4" fmla="*/ 434429 h 1519167"/>
              <a:gd name="connsiteX5" fmla="*/ 11639550 w 12200238"/>
              <a:gd name="connsiteY5" fmla="*/ 243929 h 1519167"/>
              <a:gd name="connsiteX6" fmla="*/ 12181188 w 12200238"/>
              <a:gd name="connsiteY6" fmla="*/ 171224 h 1519167"/>
              <a:gd name="connsiteX7" fmla="*/ 12200238 w 12200238"/>
              <a:gd name="connsiteY7" fmla="*/ 1519167 h 1519167"/>
              <a:gd name="connsiteX8" fmla="*/ 0 w 12200238"/>
              <a:gd name="connsiteY8" fmla="*/ 1519167 h 1519167"/>
              <a:gd name="connsiteX9" fmla="*/ 0 w 12200238"/>
              <a:gd name="connsiteY9" fmla="*/ 314099 h 1519167"/>
              <a:gd name="connsiteX0" fmla="*/ 0 w 12200238"/>
              <a:gd name="connsiteY0" fmla="*/ 380774 h 1519167"/>
              <a:gd name="connsiteX1" fmla="*/ 2190750 w 12200238"/>
              <a:gd name="connsiteY1" fmla="*/ 5804 h 1519167"/>
              <a:gd name="connsiteX2" fmla="*/ 3552825 w 12200238"/>
              <a:gd name="connsiteY2" fmla="*/ 120104 h 1519167"/>
              <a:gd name="connsiteX3" fmla="*/ 6762750 w 12200238"/>
              <a:gd name="connsiteY3" fmla="*/ 424904 h 1519167"/>
              <a:gd name="connsiteX4" fmla="*/ 10096500 w 12200238"/>
              <a:gd name="connsiteY4" fmla="*/ 434429 h 1519167"/>
              <a:gd name="connsiteX5" fmla="*/ 11639550 w 12200238"/>
              <a:gd name="connsiteY5" fmla="*/ 243929 h 1519167"/>
              <a:gd name="connsiteX6" fmla="*/ 12181188 w 12200238"/>
              <a:gd name="connsiteY6" fmla="*/ 171224 h 1519167"/>
              <a:gd name="connsiteX7" fmla="*/ 12200238 w 12200238"/>
              <a:gd name="connsiteY7" fmla="*/ 1519167 h 1519167"/>
              <a:gd name="connsiteX8" fmla="*/ 0 w 12200238"/>
              <a:gd name="connsiteY8" fmla="*/ 1519167 h 1519167"/>
              <a:gd name="connsiteX9" fmla="*/ 0 w 12200238"/>
              <a:gd name="connsiteY9" fmla="*/ 380774 h 1519167"/>
              <a:gd name="connsiteX0" fmla="*/ 0 w 12200238"/>
              <a:gd name="connsiteY0" fmla="*/ 380774 h 1519167"/>
              <a:gd name="connsiteX1" fmla="*/ 2190750 w 12200238"/>
              <a:gd name="connsiteY1" fmla="*/ 5804 h 1519167"/>
              <a:gd name="connsiteX2" fmla="*/ 3552825 w 12200238"/>
              <a:gd name="connsiteY2" fmla="*/ 120104 h 1519167"/>
              <a:gd name="connsiteX3" fmla="*/ 6762750 w 12200238"/>
              <a:gd name="connsiteY3" fmla="*/ 424904 h 1519167"/>
              <a:gd name="connsiteX4" fmla="*/ 10096500 w 12200238"/>
              <a:gd name="connsiteY4" fmla="*/ 434429 h 1519167"/>
              <a:gd name="connsiteX5" fmla="*/ 11639550 w 12200238"/>
              <a:gd name="connsiteY5" fmla="*/ 243929 h 1519167"/>
              <a:gd name="connsiteX6" fmla="*/ 12181188 w 12200238"/>
              <a:gd name="connsiteY6" fmla="*/ 171224 h 1519167"/>
              <a:gd name="connsiteX7" fmla="*/ 12200238 w 12200238"/>
              <a:gd name="connsiteY7" fmla="*/ 1519167 h 1519167"/>
              <a:gd name="connsiteX8" fmla="*/ 0 w 12200238"/>
              <a:gd name="connsiteY8" fmla="*/ 1519167 h 1519167"/>
              <a:gd name="connsiteX9" fmla="*/ 0 w 12200238"/>
              <a:gd name="connsiteY9" fmla="*/ 380774 h 1519167"/>
              <a:gd name="connsiteX0" fmla="*/ 0 w 12209763"/>
              <a:gd name="connsiteY0" fmla="*/ 342674 h 1519167"/>
              <a:gd name="connsiteX1" fmla="*/ 2200275 w 12209763"/>
              <a:gd name="connsiteY1" fmla="*/ 5804 h 1519167"/>
              <a:gd name="connsiteX2" fmla="*/ 3562350 w 12209763"/>
              <a:gd name="connsiteY2" fmla="*/ 120104 h 1519167"/>
              <a:gd name="connsiteX3" fmla="*/ 6772275 w 12209763"/>
              <a:gd name="connsiteY3" fmla="*/ 424904 h 1519167"/>
              <a:gd name="connsiteX4" fmla="*/ 10106025 w 12209763"/>
              <a:gd name="connsiteY4" fmla="*/ 434429 h 1519167"/>
              <a:gd name="connsiteX5" fmla="*/ 11649075 w 12209763"/>
              <a:gd name="connsiteY5" fmla="*/ 243929 h 1519167"/>
              <a:gd name="connsiteX6" fmla="*/ 12190713 w 12209763"/>
              <a:gd name="connsiteY6" fmla="*/ 171224 h 1519167"/>
              <a:gd name="connsiteX7" fmla="*/ 12209763 w 12209763"/>
              <a:gd name="connsiteY7" fmla="*/ 1519167 h 1519167"/>
              <a:gd name="connsiteX8" fmla="*/ 9525 w 12209763"/>
              <a:gd name="connsiteY8" fmla="*/ 1519167 h 1519167"/>
              <a:gd name="connsiteX9" fmla="*/ 0 w 12209763"/>
              <a:gd name="connsiteY9" fmla="*/ 342674 h 1519167"/>
              <a:gd name="connsiteX0" fmla="*/ 0 w 12209763"/>
              <a:gd name="connsiteY0" fmla="*/ 342674 h 1519167"/>
              <a:gd name="connsiteX1" fmla="*/ 2200275 w 12209763"/>
              <a:gd name="connsiteY1" fmla="*/ 5804 h 1519167"/>
              <a:gd name="connsiteX2" fmla="*/ 3562350 w 12209763"/>
              <a:gd name="connsiteY2" fmla="*/ 120104 h 1519167"/>
              <a:gd name="connsiteX3" fmla="*/ 6772275 w 12209763"/>
              <a:gd name="connsiteY3" fmla="*/ 424904 h 1519167"/>
              <a:gd name="connsiteX4" fmla="*/ 10106025 w 12209763"/>
              <a:gd name="connsiteY4" fmla="*/ 434429 h 1519167"/>
              <a:gd name="connsiteX5" fmla="*/ 11649075 w 12209763"/>
              <a:gd name="connsiteY5" fmla="*/ 243929 h 1519167"/>
              <a:gd name="connsiteX6" fmla="*/ 12190713 w 12209763"/>
              <a:gd name="connsiteY6" fmla="*/ 171224 h 1519167"/>
              <a:gd name="connsiteX7" fmla="*/ 12209763 w 12209763"/>
              <a:gd name="connsiteY7" fmla="*/ 1519167 h 1519167"/>
              <a:gd name="connsiteX8" fmla="*/ 9525 w 12209763"/>
              <a:gd name="connsiteY8" fmla="*/ 1519167 h 1519167"/>
              <a:gd name="connsiteX9" fmla="*/ 0 w 12209763"/>
              <a:gd name="connsiteY9" fmla="*/ 342674 h 1519167"/>
              <a:gd name="connsiteX0" fmla="*/ 0 w 12209763"/>
              <a:gd name="connsiteY0" fmla="*/ 342674 h 1519167"/>
              <a:gd name="connsiteX1" fmla="*/ 2200275 w 12209763"/>
              <a:gd name="connsiteY1" fmla="*/ 5804 h 1519167"/>
              <a:gd name="connsiteX2" fmla="*/ 3495675 w 12209763"/>
              <a:gd name="connsiteY2" fmla="*/ 120104 h 1519167"/>
              <a:gd name="connsiteX3" fmla="*/ 6772275 w 12209763"/>
              <a:gd name="connsiteY3" fmla="*/ 424904 h 1519167"/>
              <a:gd name="connsiteX4" fmla="*/ 10106025 w 12209763"/>
              <a:gd name="connsiteY4" fmla="*/ 434429 h 1519167"/>
              <a:gd name="connsiteX5" fmla="*/ 11649075 w 12209763"/>
              <a:gd name="connsiteY5" fmla="*/ 243929 h 1519167"/>
              <a:gd name="connsiteX6" fmla="*/ 12190713 w 12209763"/>
              <a:gd name="connsiteY6" fmla="*/ 171224 h 1519167"/>
              <a:gd name="connsiteX7" fmla="*/ 12209763 w 12209763"/>
              <a:gd name="connsiteY7" fmla="*/ 1519167 h 1519167"/>
              <a:gd name="connsiteX8" fmla="*/ 9525 w 12209763"/>
              <a:gd name="connsiteY8" fmla="*/ 1519167 h 1519167"/>
              <a:gd name="connsiteX9" fmla="*/ 0 w 12209763"/>
              <a:gd name="connsiteY9" fmla="*/ 342674 h 1519167"/>
              <a:gd name="connsiteX0" fmla="*/ 0 w 12209763"/>
              <a:gd name="connsiteY0" fmla="*/ 336870 h 1513363"/>
              <a:gd name="connsiteX1" fmla="*/ 2200275 w 12209763"/>
              <a:gd name="connsiteY1" fmla="*/ 0 h 1513363"/>
              <a:gd name="connsiteX2" fmla="*/ 6772275 w 12209763"/>
              <a:gd name="connsiteY2" fmla="*/ 419100 h 1513363"/>
              <a:gd name="connsiteX3" fmla="*/ 10106025 w 12209763"/>
              <a:gd name="connsiteY3" fmla="*/ 428625 h 1513363"/>
              <a:gd name="connsiteX4" fmla="*/ 11649075 w 12209763"/>
              <a:gd name="connsiteY4" fmla="*/ 238125 h 1513363"/>
              <a:gd name="connsiteX5" fmla="*/ 12190713 w 12209763"/>
              <a:gd name="connsiteY5" fmla="*/ 165420 h 1513363"/>
              <a:gd name="connsiteX6" fmla="*/ 12209763 w 12209763"/>
              <a:gd name="connsiteY6" fmla="*/ 1513363 h 1513363"/>
              <a:gd name="connsiteX7" fmla="*/ 9525 w 12209763"/>
              <a:gd name="connsiteY7" fmla="*/ 1513363 h 1513363"/>
              <a:gd name="connsiteX8" fmla="*/ 0 w 12209763"/>
              <a:gd name="connsiteY8" fmla="*/ 336870 h 151336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06025 w 12209763"/>
              <a:gd name="connsiteY3" fmla="*/ 333375 h 1418113"/>
              <a:gd name="connsiteX4" fmla="*/ 11649075 w 12209763"/>
              <a:gd name="connsiteY4" fmla="*/ 142875 h 1418113"/>
              <a:gd name="connsiteX5" fmla="*/ 12190713 w 12209763"/>
              <a:gd name="connsiteY5" fmla="*/ 70170 h 1418113"/>
              <a:gd name="connsiteX6" fmla="*/ 12209763 w 12209763"/>
              <a:gd name="connsiteY6" fmla="*/ 1418113 h 1418113"/>
              <a:gd name="connsiteX7" fmla="*/ 9525 w 12209763"/>
              <a:gd name="connsiteY7" fmla="*/ 1418113 h 1418113"/>
              <a:gd name="connsiteX8" fmla="*/ 0 w 12209763"/>
              <a:gd name="connsiteY8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1649075 w 12209763"/>
              <a:gd name="connsiteY4" fmla="*/ 142875 h 1418113"/>
              <a:gd name="connsiteX5" fmla="*/ 12190713 w 12209763"/>
              <a:gd name="connsiteY5" fmla="*/ 70170 h 1418113"/>
              <a:gd name="connsiteX6" fmla="*/ 12209763 w 12209763"/>
              <a:gd name="connsiteY6" fmla="*/ 1418113 h 1418113"/>
              <a:gd name="connsiteX7" fmla="*/ 9525 w 12209763"/>
              <a:gd name="connsiteY7" fmla="*/ 1418113 h 1418113"/>
              <a:gd name="connsiteX8" fmla="*/ 0 w 12209763"/>
              <a:gd name="connsiteY8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09763"/>
              <a:gd name="connsiteY0" fmla="*/ 286320 h 1462813"/>
              <a:gd name="connsiteX1" fmla="*/ 2219325 w 12209763"/>
              <a:gd name="connsiteY1" fmla="*/ 44700 h 1462813"/>
              <a:gd name="connsiteX2" fmla="*/ 6772275 w 12209763"/>
              <a:gd name="connsiteY2" fmla="*/ 368550 h 1462813"/>
              <a:gd name="connsiteX3" fmla="*/ 10125075 w 12209763"/>
              <a:gd name="connsiteY3" fmla="*/ 473325 h 1462813"/>
              <a:gd name="connsiteX4" fmla="*/ 12190713 w 12209763"/>
              <a:gd name="connsiteY4" fmla="*/ 114870 h 1462813"/>
              <a:gd name="connsiteX5" fmla="*/ 12209763 w 12209763"/>
              <a:gd name="connsiteY5" fmla="*/ 1462813 h 1462813"/>
              <a:gd name="connsiteX6" fmla="*/ 9525 w 12209763"/>
              <a:gd name="connsiteY6" fmla="*/ 1462813 h 1462813"/>
              <a:gd name="connsiteX7" fmla="*/ 0 w 12209763"/>
              <a:gd name="connsiteY7" fmla="*/ 286320 h 1462813"/>
              <a:gd name="connsiteX0" fmla="*/ 0 w 12390584"/>
              <a:gd name="connsiteY0" fmla="*/ 241620 h 1418113"/>
              <a:gd name="connsiteX1" fmla="*/ 2219325 w 12390584"/>
              <a:gd name="connsiteY1" fmla="*/ 0 h 1418113"/>
              <a:gd name="connsiteX2" fmla="*/ 6772275 w 12390584"/>
              <a:gd name="connsiteY2" fmla="*/ 323850 h 1418113"/>
              <a:gd name="connsiteX3" fmla="*/ 10125075 w 12390584"/>
              <a:gd name="connsiteY3" fmla="*/ 428625 h 1418113"/>
              <a:gd name="connsiteX4" fmla="*/ 12190713 w 12390584"/>
              <a:gd name="connsiteY4" fmla="*/ 70170 h 1418113"/>
              <a:gd name="connsiteX5" fmla="*/ 12209763 w 12390584"/>
              <a:gd name="connsiteY5" fmla="*/ 1418113 h 1418113"/>
              <a:gd name="connsiteX6" fmla="*/ 9525 w 12390584"/>
              <a:gd name="connsiteY6" fmla="*/ 1418113 h 1418113"/>
              <a:gd name="connsiteX7" fmla="*/ 0 w 12390584"/>
              <a:gd name="connsiteY7" fmla="*/ 241620 h 1418113"/>
              <a:gd name="connsiteX0" fmla="*/ 0 w 12209872"/>
              <a:gd name="connsiteY0" fmla="*/ 241620 h 1418113"/>
              <a:gd name="connsiteX1" fmla="*/ 2219325 w 12209872"/>
              <a:gd name="connsiteY1" fmla="*/ 0 h 1418113"/>
              <a:gd name="connsiteX2" fmla="*/ 6772275 w 12209872"/>
              <a:gd name="connsiteY2" fmla="*/ 323850 h 1418113"/>
              <a:gd name="connsiteX3" fmla="*/ 10125075 w 12209872"/>
              <a:gd name="connsiteY3" fmla="*/ 428625 h 1418113"/>
              <a:gd name="connsiteX4" fmla="*/ 12190713 w 12209872"/>
              <a:gd name="connsiteY4" fmla="*/ 70170 h 1418113"/>
              <a:gd name="connsiteX5" fmla="*/ 12209763 w 12209872"/>
              <a:gd name="connsiteY5" fmla="*/ 1418113 h 1418113"/>
              <a:gd name="connsiteX6" fmla="*/ 9525 w 12209872"/>
              <a:gd name="connsiteY6" fmla="*/ 1418113 h 1418113"/>
              <a:gd name="connsiteX7" fmla="*/ 0 w 12209872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22724"/>
              <a:gd name="connsiteY0" fmla="*/ 241620 h 1418113"/>
              <a:gd name="connsiteX1" fmla="*/ 2219325 w 12222724"/>
              <a:gd name="connsiteY1" fmla="*/ 0 h 1418113"/>
              <a:gd name="connsiteX2" fmla="*/ 6772275 w 12222724"/>
              <a:gd name="connsiteY2" fmla="*/ 323850 h 1418113"/>
              <a:gd name="connsiteX3" fmla="*/ 10125075 w 12222724"/>
              <a:gd name="connsiteY3" fmla="*/ 428625 h 1418113"/>
              <a:gd name="connsiteX4" fmla="*/ 12190713 w 12222724"/>
              <a:gd name="connsiteY4" fmla="*/ 70170 h 1418113"/>
              <a:gd name="connsiteX5" fmla="*/ 12209763 w 12222724"/>
              <a:gd name="connsiteY5" fmla="*/ 1418113 h 1418113"/>
              <a:gd name="connsiteX6" fmla="*/ 9525 w 12222724"/>
              <a:gd name="connsiteY6" fmla="*/ 1418113 h 1418113"/>
              <a:gd name="connsiteX7" fmla="*/ 0 w 12222724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9763" h="1418113">
                <a:moveTo>
                  <a:pt x="0" y="241620"/>
                </a:moveTo>
                <a:cubicBezTo>
                  <a:pt x="311150" y="119568"/>
                  <a:pt x="1636713" y="13282"/>
                  <a:pt x="2219325" y="0"/>
                </a:cubicBezTo>
                <a:cubicBezTo>
                  <a:pt x="3348037" y="13705"/>
                  <a:pt x="5454650" y="252413"/>
                  <a:pt x="6772275" y="323850"/>
                </a:cubicBezTo>
                <a:cubicBezTo>
                  <a:pt x="8089900" y="395287"/>
                  <a:pt x="9388475" y="455613"/>
                  <a:pt x="10125075" y="428625"/>
                </a:cubicBezTo>
                <a:cubicBezTo>
                  <a:pt x="11028148" y="386345"/>
                  <a:pt x="12014299" y="126167"/>
                  <a:pt x="12190713" y="70170"/>
                </a:cubicBezTo>
                <a:cubicBezTo>
                  <a:pt x="12192307" y="69664"/>
                  <a:pt x="12203413" y="968799"/>
                  <a:pt x="12209763" y="1418113"/>
                </a:cubicBezTo>
                <a:lnTo>
                  <a:pt x="9525" y="1418113"/>
                </a:lnTo>
                <a:lnTo>
                  <a:pt x="0" y="241620"/>
                </a:lnTo>
                <a:close/>
              </a:path>
            </a:pathLst>
          </a:custGeom>
          <a:gradFill flip="none" rotWithShape="1">
            <a:gsLst>
              <a:gs pos="42000">
                <a:srgbClr val="327517">
                  <a:shade val="30000"/>
                  <a:satMod val="115000"/>
                </a:srgbClr>
              </a:gs>
              <a:gs pos="100000">
                <a:srgbClr val="327517">
                  <a:shade val="67500"/>
                  <a:satMod val="115000"/>
                </a:srgbClr>
              </a:gs>
              <a:gs pos="0">
                <a:srgbClr val="2E603C"/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21287E6C-3ECB-0129-BA37-60B3AA3B575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482013" y="6686550"/>
            <a:ext cx="528637" cy="214313"/>
          </a:xfrm>
          <a:prstGeom prst="rect">
            <a:avLst/>
          </a:prstGeom>
          <a:noFill/>
          <a:ln>
            <a:noFill/>
          </a:ln>
        </p:spPr>
        <p:txBody>
          <a:bodyPr wrap="none" lIns="90488" tIns="44450" rIns="90488" bIns="44450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altLang="en-US" sz="8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Page </a:t>
            </a:r>
            <a:fld id="{538E4378-2A39-46DA-AAE3-C4716899B955}" type="slidenum">
              <a:rPr lang="en-US" altLang="en-US" sz="8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defRPr/>
              </a:pPr>
              <a:t>‹#›</a:t>
            </a:fld>
            <a:endParaRPr lang="en-US" altLang="en-US" sz="800" baseline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ABAFDC-7383-E48D-8445-C3B5C600D34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38138" y="6654800"/>
            <a:ext cx="1971675" cy="2778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en-US" altLang="en-US" sz="12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NEVADA PROGRAM</a:t>
            </a:r>
            <a:endParaRPr lang="en-US" altLang="en-US" sz="800" i="1" baseline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53A714-2F98-5193-AC60-AB45A6A61D3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316288" y="6697663"/>
            <a:ext cx="2511425" cy="2159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en-US" altLang="en-US" sz="800" i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safety – performance – cleanup - closure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E87F07-4A06-AE85-48AF-6067B4D88087}"/>
              </a:ext>
            </a:extLst>
          </p:cNvPr>
          <p:cNvSpPr/>
          <p:nvPr userDrawn="1"/>
        </p:nvSpPr>
        <p:spPr bwMode="auto">
          <a:xfrm>
            <a:off x="0" y="217487"/>
            <a:ext cx="9161016" cy="208283"/>
          </a:xfrm>
          <a:prstGeom prst="rect">
            <a:avLst/>
          </a:prstGeom>
          <a:gradFill flip="none" rotWithShape="1">
            <a:gsLst>
              <a:gs pos="87000">
                <a:schemeClr val="bg1">
                  <a:alpha val="0"/>
                  <a:lumMod val="0"/>
                  <a:lumOff val="100000"/>
                </a:schemeClr>
              </a:gs>
              <a:gs pos="40000">
                <a:srgbClr val="26660B"/>
              </a:gs>
              <a:gs pos="8000">
                <a:srgbClr val="2E603C"/>
              </a:gs>
            </a:gsLst>
            <a:path path="circle">
              <a:fillToRect r="100000" b="10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8" name="TextBox 25">
            <a:extLst>
              <a:ext uri="{FF2B5EF4-FFF2-40B4-BE49-F238E27FC236}">
                <a16:creationId xmlns:a16="http://schemas.microsoft.com/office/drawing/2014/main" id="{912CD4CE-246A-6D0E-B2DC-C0970FECFE3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413500" y="168275"/>
            <a:ext cx="2624138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en-US" altLang="en-US" sz="1400" b="1" baseline="0">
                <a:solidFill>
                  <a:srgbClr val="2D6038"/>
                </a:solidFill>
                <a:latin typeface="Arial" panose="020B0604020202020204" pitchFamily="34" charset="0"/>
              </a:rPr>
              <a:t>Environmental Management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sz="half" idx="1"/>
          </p:nvPr>
        </p:nvSpPr>
        <p:spPr>
          <a:xfrm>
            <a:off x="4609014" y="230777"/>
            <a:ext cx="4451823" cy="6172200"/>
          </a:xfrm>
          <a:ln>
            <a:solidFill>
              <a:srgbClr val="26660B"/>
            </a:solidFill>
          </a:ln>
        </p:spPr>
        <p:txBody>
          <a:bodyPr/>
          <a:lstStyle>
            <a:lvl1pPr marL="0" indent="0" algn="ctr"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sz="half" idx="10"/>
          </p:nvPr>
        </p:nvSpPr>
        <p:spPr>
          <a:xfrm>
            <a:off x="83163" y="230777"/>
            <a:ext cx="4451823" cy="6172200"/>
          </a:xfrm>
          <a:ln>
            <a:solidFill>
              <a:srgbClr val="26660B"/>
            </a:solidFill>
          </a:ln>
        </p:spPr>
        <p:txBody>
          <a:bodyPr/>
          <a:lstStyle>
            <a:lvl1pPr marL="0" indent="0" algn="ctr"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064581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59156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25278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75260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20961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38100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16167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6043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387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387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5820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>
            <a:extLst>
              <a:ext uri="{FF2B5EF4-FFF2-40B4-BE49-F238E27FC236}">
                <a16:creationId xmlns:a16="http://schemas.microsoft.com/office/drawing/2014/main" id="{33B57D74-161B-4E0D-B922-2E5DFAD93C07}"/>
              </a:ext>
            </a:extLst>
          </p:cNvPr>
          <p:cNvSpPr/>
          <p:nvPr userDrawn="1"/>
        </p:nvSpPr>
        <p:spPr bwMode="auto">
          <a:xfrm>
            <a:off x="-6833" y="6589790"/>
            <a:ext cx="9205537" cy="323130"/>
          </a:xfrm>
          <a:custGeom>
            <a:avLst/>
            <a:gdLst>
              <a:gd name="connsiteX0" fmla="*/ 0 w 12200238"/>
              <a:gd name="connsiteY0" fmla="*/ 0 h 1443193"/>
              <a:gd name="connsiteX1" fmla="*/ 12200238 w 12200238"/>
              <a:gd name="connsiteY1" fmla="*/ 0 h 1443193"/>
              <a:gd name="connsiteX2" fmla="*/ 12200238 w 12200238"/>
              <a:gd name="connsiteY2" fmla="*/ 1443193 h 1443193"/>
              <a:gd name="connsiteX3" fmla="*/ 0 w 12200238"/>
              <a:gd name="connsiteY3" fmla="*/ 1443193 h 1443193"/>
              <a:gd name="connsiteX4" fmla="*/ 0 w 12200238"/>
              <a:gd name="connsiteY4" fmla="*/ 0 h 1443193"/>
              <a:gd name="connsiteX0" fmla="*/ 0 w 12200238"/>
              <a:gd name="connsiteY0" fmla="*/ 238125 h 1443193"/>
              <a:gd name="connsiteX1" fmla="*/ 12200238 w 12200238"/>
              <a:gd name="connsiteY1" fmla="*/ 0 h 1443193"/>
              <a:gd name="connsiteX2" fmla="*/ 12200238 w 12200238"/>
              <a:gd name="connsiteY2" fmla="*/ 1443193 h 1443193"/>
              <a:gd name="connsiteX3" fmla="*/ 0 w 12200238"/>
              <a:gd name="connsiteY3" fmla="*/ 1443193 h 1443193"/>
              <a:gd name="connsiteX4" fmla="*/ 0 w 12200238"/>
              <a:gd name="connsiteY4" fmla="*/ 238125 h 1443193"/>
              <a:gd name="connsiteX0" fmla="*/ 0 w 12200238"/>
              <a:gd name="connsiteY0" fmla="*/ 238125 h 1443193"/>
              <a:gd name="connsiteX1" fmla="*/ 1323975 w 12200238"/>
              <a:gd name="connsiteY1" fmla="*/ 110805 h 1443193"/>
              <a:gd name="connsiteX2" fmla="*/ 12200238 w 12200238"/>
              <a:gd name="connsiteY2" fmla="*/ 0 h 1443193"/>
              <a:gd name="connsiteX3" fmla="*/ 12200238 w 12200238"/>
              <a:gd name="connsiteY3" fmla="*/ 1443193 h 1443193"/>
              <a:gd name="connsiteX4" fmla="*/ 0 w 12200238"/>
              <a:gd name="connsiteY4" fmla="*/ 1443193 h 1443193"/>
              <a:gd name="connsiteX5" fmla="*/ 0 w 12200238"/>
              <a:gd name="connsiteY5" fmla="*/ 238125 h 1443193"/>
              <a:gd name="connsiteX0" fmla="*/ 0 w 12200238"/>
              <a:gd name="connsiteY0" fmla="*/ 238125 h 1443193"/>
              <a:gd name="connsiteX1" fmla="*/ 1323975 w 12200238"/>
              <a:gd name="connsiteY1" fmla="*/ 110805 h 1443193"/>
              <a:gd name="connsiteX2" fmla="*/ 9477375 w 12200238"/>
              <a:gd name="connsiteY2" fmla="*/ 520380 h 1443193"/>
              <a:gd name="connsiteX3" fmla="*/ 12200238 w 12200238"/>
              <a:gd name="connsiteY3" fmla="*/ 0 h 1443193"/>
              <a:gd name="connsiteX4" fmla="*/ 12200238 w 12200238"/>
              <a:gd name="connsiteY4" fmla="*/ 1443193 h 1443193"/>
              <a:gd name="connsiteX5" fmla="*/ 0 w 12200238"/>
              <a:gd name="connsiteY5" fmla="*/ 1443193 h 1443193"/>
              <a:gd name="connsiteX6" fmla="*/ 0 w 12200238"/>
              <a:gd name="connsiteY6" fmla="*/ 238125 h 1443193"/>
              <a:gd name="connsiteX0" fmla="*/ 0 w 12200238"/>
              <a:gd name="connsiteY0" fmla="*/ 238125 h 1443193"/>
              <a:gd name="connsiteX1" fmla="*/ 1323975 w 12200238"/>
              <a:gd name="connsiteY1" fmla="*/ 110805 h 1443193"/>
              <a:gd name="connsiteX2" fmla="*/ 4524375 w 12200238"/>
              <a:gd name="connsiteY2" fmla="*/ 129855 h 1443193"/>
              <a:gd name="connsiteX3" fmla="*/ 9477375 w 12200238"/>
              <a:gd name="connsiteY3" fmla="*/ 520380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1323975 w 12200238"/>
              <a:gd name="connsiteY1" fmla="*/ 110805 h 1443193"/>
              <a:gd name="connsiteX2" fmla="*/ 4524375 w 12200238"/>
              <a:gd name="connsiteY2" fmla="*/ 129855 h 1443193"/>
              <a:gd name="connsiteX3" fmla="*/ 9477375 w 12200238"/>
              <a:gd name="connsiteY3" fmla="*/ 520380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3552825 w 12200238"/>
              <a:gd name="connsiteY1" fmla="*/ 44130 h 1443193"/>
              <a:gd name="connsiteX2" fmla="*/ 4524375 w 12200238"/>
              <a:gd name="connsiteY2" fmla="*/ 129855 h 1443193"/>
              <a:gd name="connsiteX3" fmla="*/ 9477375 w 12200238"/>
              <a:gd name="connsiteY3" fmla="*/ 520380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3552825 w 12200238"/>
              <a:gd name="connsiteY1" fmla="*/ 44130 h 1443193"/>
              <a:gd name="connsiteX2" fmla="*/ 6762750 w 12200238"/>
              <a:gd name="connsiteY2" fmla="*/ 348930 h 1443193"/>
              <a:gd name="connsiteX3" fmla="*/ 9477375 w 12200238"/>
              <a:gd name="connsiteY3" fmla="*/ 520380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3552825 w 12200238"/>
              <a:gd name="connsiteY1" fmla="*/ 44130 h 1443193"/>
              <a:gd name="connsiteX2" fmla="*/ 6762750 w 12200238"/>
              <a:gd name="connsiteY2" fmla="*/ 348930 h 1443193"/>
              <a:gd name="connsiteX3" fmla="*/ 9582150 w 12200238"/>
              <a:gd name="connsiteY3" fmla="*/ 472755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3552825 w 12200238"/>
              <a:gd name="connsiteY1" fmla="*/ 44130 h 1443193"/>
              <a:gd name="connsiteX2" fmla="*/ 6762750 w 12200238"/>
              <a:gd name="connsiteY2" fmla="*/ 348930 h 1443193"/>
              <a:gd name="connsiteX3" fmla="*/ 9582150 w 12200238"/>
              <a:gd name="connsiteY3" fmla="*/ 472755 h 1443193"/>
              <a:gd name="connsiteX4" fmla="*/ 11610975 w 12200238"/>
              <a:gd name="connsiteY4" fmla="*/ 291780 h 1443193"/>
              <a:gd name="connsiteX5" fmla="*/ 12200238 w 12200238"/>
              <a:gd name="connsiteY5" fmla="*/ 0 h 1443193"/>
              <a:gd name="connsiteX6" fmla="*/ 12200238 w 12200238"/>
              <a:gd name="connsiteY6" fmla="*/ 1443193 h 1443193"/>
              <a:gd name="connsiteX7" fmla="*/ 0 w 12200238"/>
              <a:gd name="connsiteY7" fmla="*/ 1443193 h 1443193"/>
              <a:gd name="connsiteX8" fmla="*/ 0 w 12200238"/>
              <a:gd name="connsiteY8" fmla="*/ 238125 h 144319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9582150 w 12200238"/>
              <a:gd name="connsiteY3" fmla="*/ 428625 h 1399063"/>
              <a:gd name="connsiteX4" fmla="*/ 11610975 w 12200238"/>
              <a:gd name="connsiteY4" fmla="*/ 24765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9582150 w 12200238"/>
              <a:gd name="connsiteY3" fmla="*/ 428625 h 1399063"/>
              <a:gd name="connsiteX4" fmla="*/ 11630025 w 12200238"/>
              <a:gd name="connsiteY4" fmla="*/ 2667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30025 w 12200238"/>
              <a:gd name="connsiteY4" fmla="*/ 2667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30025 w 12200238"/>
              <a:gd name="connsiteY4" fmla="*/ 2667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58600 w 12200238"/>
              <a:gd name="connsiteY4" fmla="*/ 24765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58600 w 12200238"/>
              <a:gd name="connsiteY4" fmla="*/ 24765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58600 w 12200238"/>
              <a:gd name="connsiteY4" fmla="*/ 24765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096500 w 12200238"/>
              <a:gd name="connsiteY3" fmla="*/ 31432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096500 w 12200238"/>
              <a:gd name="connsiteY3" fmla="*/ 314325 h 1399063"/>
              <a:gd name="connsiteX4" fmla="*/ 11639550 w 12200238"/>
              <a:gd name="connsiteY4" fmla="*/ 123825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314099 h 1519167"/>
              <a:gd name="connsiteX1" fmla="*/ 2190750 w 12200238"/>
              <a:gd name="connsiteY1" fmla="*/ 5804 h 1519167"/>
              <a:gd name="connsiteX2" fmla="*/ 3552825 w 12200238"/>
              <a:gd name="connsiteY2" fmla="*/ 120104 h 1519167"/>
              <a:gd name="connsiteX3" fmla="*/ 6762750 w 12200238"/>
              <a:gd name="connsiteY3" fmla="*/ 424904 h 1519167"/>
              <a:gd name="connsiteX4" fmla="*/ 10096500 w 12200238"/>
              <a:gd name="connsiteY4" fmla="*/ 434429 h 1519167"/>
              <a:gd name="connsiteX5" fmla="*/ 11639550 w 12200238"/>
              <a:gd name="connsiteY5" fmla="*/ 243929 h 1519167"/>
              <a:gd name="connsiteX6" fmla="*/ 12181188 w 12200238"/>
              <a:gd name="connsiteY6" fmla="*/ 171224 h 1519167"/>
              <a:gd name="connsiteX7" fmla="*/ 12200238 w 12200238"/>
              <a:gd name="connsiteY7" fmla="*/ 1519167 h 1519167"/>
              <a:gd name="connsiteX8" fmla="*/ 0 w 12200238"/>
              <a:gd name="connsiteY8" fmla="*/ 1519167 h 1519167"/>
              <a:gd name="connsiteX9" fmla="*/ 0 w 12200238"/>
              <a:gd name="connsiteY9" fmla="*/ 314099 h 1519167"/>
              <a:gd name="connsiteX0" fmla="*/ 0 w 12200238"/>
              <a:gd name="connsiteY0" fmla="*/ 380774 h 1519167"/>
              <a:gd name="connsiteX1" fmla="*/ 2190750 w 12200238"/>
              <a:gd name="connsiteY1" fmla="*/ 5804 h 1519167"/>
              <a:gd name="connsiteX2" fmla="*/ 3552825 w 12200238"/>
              <a:gd name="connsiteY2" fmla="*/ 120104 h 1519167"/>
              <a:gd name="connsiteX3" fmla="*/ 6762750 w 12200238"/>
              <a:gd name="connsiteY3" fmla="*/ 424904 h 1519167"/>
              <a:gd name="connsiteX4" fmla="*/ 10096500 w 12200238"/>
              <a:gd name="connsiteY4" fmla="*/ 434429 h 1519167"/>
              <a:gd name="connsiteX5" fmla="*/ 11639550 w 12200238"/>
              <a:gd name="connsiteY5" fmla="*/ 243929 h 1519167"/>
              <a:gd name="connsiteX6" fmla="*/ 12181188 w 12200238"/>
              <a:gd name="connsiteY6" fmla="*/ 171224 h 1519167"/>
              <a:gd name="connsiteX7" fmla="*/ 12200238 w 12200238"/>
              <a:gd name="connsiteY7" fmla="*/ 1519167 h 1519167"/>
              <a:gd name="connsiteX8" fmla="*/ 0 w 12200238"/>
              <a:gd name="connsiteY8" fmla="*/ 1519167 h 1519167"/>
              <a:gd name="connsiteX9" fmla="*/ 0 w 12200238"/>
              <a:gd name="connsiteY9" fmla="*/ 380774 h 1519167"/>
              <a:gd name="connsiteX0" fmla="*/ 0 w 12200238"/>
              <a:gd name="connsiteY0" fmla="*/ 380774 h 1519167"/>
              <a:gd name="connsiteX1" fmla="*/ 2190750 w 12200238"/>
              <a:gd name="connsiteY1" fmla="*/ 5804 h 1519167"/>
              <a:gd name="connsiteX2" fmla="*/ 3552825 w 12200238"/>
              <a:gd name="connsiteY2" fmla="*/ 120104 h 1519167"/>
              <a:gd name="connsiteX3" fmla="*/ 6762750 w 12200238"/>
              <a:gd name="connsiteY3" fmla="*/ 424904 h 1519167"/>
              <a:gd name="connsiteX4" fmla="*/ 10096500 w 12200238"/>
              <a:gd name="connsiteY4" fmla="*/ 434429 h 1519167"/>
              <a:gd name="connsiteX5" fmla="*/ 11639550 w 12200238"/>
              <a:gd name="connsiteY5" fmla="*/ 243929 h 1519167"/>
              <a:gd name="connsiteX6" fmla="*/ 12181188 w 12200238"/>
              <a:gd name="connsiteY6" fmla="*/ 171224 h 1519167"/>
              <a:gd name="connsiteX7" fmla="*/ 12200238 w 12200238"/>
              <a:gd name="connsiteY7" fmla="*/ 1519167 h 1519167"/>
              <a:gd name="connsiteX8" fmla="*/ 0 w 12200238"/>
              <a:gd name="connsiteY8" fmla="*/ 1519167 h 1519167"/>
              <a:gd name="connsiteX9" fmla="*/ 0 w 12200238"/>
              <a:gd name="connsiteY9" fmla="*/ 380774 h 1519167"/>
              <a:gd name="connsiteX0" fmla="*/ 0 w 12209763"/>
              <a:gd name="connsiteY0" fmla="*/ 342674 h 1519167"/>
              <a:gd name="connsiteX1" fmla="*/ 2200275 w 12209763"/>
              <a:gd name="connsiteY1" fmla="*/ 5804 h 1519167"/>
              <a:gd name="connsiteX2" fmla="*/ 3562350 w 12209763"/>
              <a:gd name="connsiteY2" fmla="*/ 120104 h 1519167"/>
              <a:gd name="connsiteX3" fmla="*/ 6772275 w 12209763"/>
              <a:gd name="connsiteY3" fmla="*/ 424904 h 1519167"/>
              <a:gd name="connsiteX4" fmla="*/ 10106025 w 12209763"/>
              <a:gd name="connsiteY4" fmla="*/ 434429 h 1519167"/>
              <a:gd name="connsiteX5" fmla="*/ 11649075 w 12209763"/>
              <a:gd name="connsiteY5" fmla="*/ 243929 h 1519167"/>
              <a:gd name="connsiteX6" fmla="*/ 12190713 w 12209763"/>
              <a:gd name="connsiteY6" fmla="*/ 171224 h 1519167"/>
              <a:gd name="connsiteX7" fmla="*/ 12209763 w 12209763"/>
              <a:gd name="connsiteY7" fmla="*/ 1519167 h 1519167"/>
              <a:gd name="connsiteX8" fmla="*/ 9525 w 12209763"/>
              <a:gd name="connsiteY8" fmla="*/ 1519167 h 1519167"/>
              <a:gd name="connsiteX9" fmla="*/ 0 w 12209763"/>
              <a:gd name="connsiteY9" fmla="*/ 342674 h 1519167"/>
              <a:gd name="connsiteX0" fmla="*/ 0 w 12209763"/>
              <a:gd name="connsiteY0" fmla="*/ 342674 h 1519167"/>
              <a:gd name="connsiteX1" fmla="*/ 2200275 w 12209763"/>
              <a:gd name="connsiteY1" fmla="*/ 5804 h 1519167"/>
              <a:gd name="connsiteX2" fmla="*/ 3562350 w 12209763"/>
              <a:gd name="connsiteY2" fmla="*/ 120104 h 1519167"/>
              <a:gd name="connsiteX3" fmla="*/ 6772275 w 12209763"/>
              <a:gd name="connsiteY3" fmla="*/ 424904 h 1519167"/>
              <a:gd name="connsiteX4" fmla="*/ 10106025 w 12209763"/>
              <a:gd name="connsiteY4" fmla="*/ 434429 h 1519167"/>
              <a:gd name="connsiteX5" fmla="*/ 11649075 w 12209763"/>
              <a:gd name="connsiteY5" fmla="*/ 243929 h 1519167"/>
              <a:gd name="connsiteX6" fmla="*/ 12190713 w 12209763"/>
              <a:gd name="connsiteY6" fmla="*/ 171224 h 1519167"/>
              <a:gd name="connsiteX7" fmla="*/ 12209763 w 12209763"/>
              <a:gd name="connsiteY7" fmla="*/ 1519167 h 1519167"/>
              <a:gd name="connsiteX8" fmla="*/ 9525 w 12209763"/>
              <a:gd name="connsiteY8" fmla="*/ 1519167 h 1519167"/>
              <a:gd name="connsiteX9" fmla="*/ 0 w 12209763"/>
              <a:gd name="connsiteY9" fmla="*/ 342674 h 1519167"/>
              <a:gd name="connsiteX0" fmla="*/ 0 w 12209763"/>
              <a:gd name="connsiteY0" fmla="*/ 342674 h 1519167"/>
              <a:gd name="connsiteX1" fmla="*/ 2200275 w 12209763"/>
              <a:gd name="connsiteY1" fmla="*/ 5804 h 1519167"/>
              <a:gd name="connsiteX2" fmla="*/ 3495675 w 12209763"/>
              <a:gd name="connsiteY2" fmla="*/ 120104 h 1519167"/>
              <a:gd name="connsiteX3" fmla="*/ 6772275 w 12209763"/>
              <a:gd name="connsiteY3" fmla="*/ 424904 h 1519167"/>
              <a:gd name="connsiteX4" fmla="*/ 10106025 w 12209763"/>
              <a:gd name="connsiteY4" fmla="*/ 434429 h 1519167"/>
              <a:gd name="connsiteX5" fmla="*/ 11649075 w 12209763"/>
              <a:gd name="connsiteY5" fmla="*/ 243929 h 1519167"/>
              <a:gd name="connsiteX6" fmla="*/ 12190713 w 12209763"/>
              <a:gd name="connsiteY6" fmla="*/ 171224 h 1519167"/>
              <a:gd name="connsiteX7" fmla="*/ 12209763 w 12209763"/>
              <a:gd name="connsiteY7" fmla="*/ 1519167 h 1519167"/>
              <a:gd name="connsiteX8" fmla="*/ 9525 w 12209763"/>
              <a:gd name="connsiteY8" fmla="*/ 1519167 h 1519167"/>
              <a:gd name="connsiteX9" fmla="*/ 0 w 12209763"/>
              <a:gd name="connsiteY9" fmla="*/ 342674 h 1519167"/>
              <a:gd name="connsiteX0" fmla="*/ 0 w 12209763"/>
              <a:gd name="connsiteY0" fmla="*/ 336870 h 1513363"/>
              <a:gd name="connsiteX1" fmla="*/ 2200275 w 12209763"/>
              <a:gd name="connsiteY1" fmla="*/ 0 h 1513363"/>
              <a:gd name="connsiteX2" fmla="*/ 6772275 w 12209763"/>
              <a:gd name="connsiteY2" fmla="*/ 419100 h 1513363"/>
              <a:gd name="connsiteX3" fmla="*/ 10106025 w 12209763"/>
              <a:gd name="connsiteY3" fmla="*/ 428625 h 1513363"/>
              <a:gd name="connsiteX4" fmla="*/ 11649075 w 12209763"/>
              <a:gd name="connsiteY4" fmla="*/ 238125 h 1513363"/>
              <a:gd name="connsiteX5" fmla="*/ 12190713 w 12209763"/>
              <a:gd name="connsiteY5" fmla="*/ 165420 h 1513363"/>
              <a:gd name="connsiteX6" fmla="*/ 12209763 w 12209763"/>
              <a:gd name="connsiteY6" fmla="*/ 1513363 h 1513363"/>
              <a:gd name="connsiteX7" fmla="*/ 9525 w 12209763"/>
              <a:gd name="connsiteY7" fmla="*/ 1513363 h 1513363"/>
              <a:gd name="connsiteX8" fmla="*/ 0 w 12209763"/>
              <a:gd name="connsiteY8" fmla="*/ 336870 h 151336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06025 w 12209763"/>
              <a:gd name="connsiteY3" fmla="*/ 333375 h 1418113"/>
              <a:gd name="connsiteX4" fmla="*/ 11649075 w 12209763"/>
              <a:gd name="connsiteY4" fmla="*/ 142875 h 1418113"/>
              <a:gd name="connsiteX5" fmla="*/ 12190713 w 12209763"/>
              <a:gd name="connsiteY5" fmla="*/ 70170 h 1418113"/>
              <a:gd name="connsiteX6" fmla="*/ 12209763 w 12209763"/>
              <a:gd name="connsiteY6" fmla="*/ 1418113 h 1418113"/>
              <a:gd name="connsiteX7" fmla="*/ 9525 w 12209763"/>
              <a:gd name="connsiteY7" fmla="*/ 1418113 h 1418113"/>
              <a:gd name="connsiteX8" fmla="*/ 0 w 12209763"/>
              <a:gd name="connsiteY8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1649075 w 12209763"/>
              <a:gd name="connsiteY4" fmla="*/ 142875 h 1418113"/>
              <a:gd name="connsiteX5" fmla="*/ 12190713 w 12209763"/>
              <a:gd name="connsiteY5" fmla="*/ 70170 h 1418113"/>
              <a:gd name="connsiteX6" fmla="*/ 12209763 w 12209763"/>
              <a:gd name="connsiteY6" fmla="*/ 1418113 h 1418113"/>
              <a:gd name="connsiteX7" fmla="*/ 9525 w 12209763"/>
              <a:gd name="connsiteY7" fmla="*/ 1418113 h 1418113"/>
              <a:gd name="connsiteX8" fmla="*/ 0 w 12209763"/>
              <a:gd name="connsiteY8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09763"/>
              <a:gd name="connsiteY0" fmla="*/ 286320 h 1462813"/>
              <a:gd name="connsiteX1" fmla="*/ 2219325 w 12209763"/>
              <a:gd name="connsiteY1" fmla="*/ 44700 h 1462813"/>
              <a:gd name="connsiteX2" fmla="*/ 6772275 w 12209763"/>
              <a:gd name="connsiteY2" fmla="*/ 368550 h 1462813"/>
              <a:gd name="connsiteX3" fmla="*/ 10125075 w 12209763"/>
              <a:gd name="connsiteY3" fmla="*/ 473325 h 1462813"/>
              <a:gd name="connsiteX4" fmla="*/ 12190713 w 12209763"/>
              <a:gd name="connsiteY4" fmla="*/ 114870 h 1462813"/>
              <a:gd name="connsiteX5" fmla="*/ 12209763 w 12209763"/>
              <a:gd name="connsiteY5" fmla="*/ 1462813 h 1462813"/>
              <a:gd name="connsiteX6" fmla="*/ 9525 w 12209763"/>
              <a:gd name="connsiteY6" fmla="*/ 1462813 h 1462813"/>
              <a:gd name="connsiteX7" fmla="*/ 0 w 12209763"/>
              <a:gd name="connsiteY7" fmla="*/ 286320 h 1462813"/>
              <a:gd name="connsiteX0" fmla="*/ 0 w 12390584"/>
              <a:gd name="connsiteY0" fmla="*/ 241620 h 1418113"/>
              <a:gd name="connsiteX1" fmla="*/ 2219325 w 12390584"/>
              <a:gd name="connsiteY1" fmla="*/ 0 h 1418113"/>
              <a:gd name="connsiteX2" fmla="*/ 6772275 w 12390584"/>
              <a:gd name="connsiteY2" fmla="*/ 323850 h 1418113"/>
              <a:gd name="connsiteX3" fmla="*/ 10125075 w 12390584"/>
              <a:gd name="connsiteY3" fmla="*/ 428625 h 1418113"/>
              <a:gd name="connsiteX4" fmla="*/ 12190713 w 12390584"/>
              <a:gd name="connsiteY4" fmla="*/ 70170 h 1418113"/>
              <a:gd name="connsiteX5" fmla="*/ 12209763 w 12390584"/>
              <a:gd name="connsiteY5" fmla="*/ 1418113 h 1418113"/>
              <a:gd name="connsiteX6" fmla="*/ 9525 w 12390584"/>
              <a:gd name="connsiteY6" fmla="*/ 1418113 h 1418113"/>
              <a:gd name="connsiteX7" fmla="*/ 0 w 12390584"/>
              <a:gd name="connsiteY7" fmla="*/ 241620 h 1418113"/>
              <a:gd name="connsiteX0" fmla="*/ 0 w 12209872"/>
              <a:gd name="connsiteY0" fmla="*/ 241620 h 1418113"/>
              <a:gd name="connsiteX1" fmla="*/ 2219325 w 12209872"/>
              <a:gd name="connsiteY1" fmla="*/ 0 h 1418113"/>
              <a:gd name="connsiteX2" fmla="*/ 6772275 w 12209872"/>
              <a:gd name="connsiteY2" fmla="*/ 323850 h 1418113"/>
              <a:gd name="connsiteX3" fmla="*/ 10125075 w 12209872"/>
              <a:gd name="connsiteY3" fmla="*/ 428625 h 1418113"/>
              <a:gd name="connsiteX4" fmla="*/ 12190713 w 12209872"/>
              <a:gd name="connsiteY4" fmla="*/ 70170 h 1418113"/>
              <a:gd name="connsiteX5" fmla="*/ 12209763 w 12209872"/>
              <a:gd name="connsiteY5" fmla="*/ 1418113 h 1418113"/>
              <a:gd name="connsiteX6" fmla="*/ 9525 w 12209872"/>
              <a:gd name="connsiteY6" fmla="*/ 1418113 h 1418113"/>
              <a:gd name="connsiteX7" fmla="*/ 0 w 12209872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19288"/>
              <a:gd name="connsiteY0" fmla="*/ 438169 h 1418113"/>
              <a:gd name="connsiteX1" fmla="*/ 2228850 w 12219288"/>
              <a:gd name="connsiteY1" fmla="*/ 0 h 1418113"/>
              <a:gd name="connsiteX2" fmla="*/ 6781800 w 12219288"/>
              <a:gd name="connsiteY2" fmla="*/ 323850 h 1418113"/>
              <a:gd name="connsiteX3" fmla="*/ 10134600 w 12219288"/>
              <a:gd name="connsiteY3" fmla="*/ 428625 h 1418113"/>
              <a:gd name="connsiteX4" fmla="*/ 12200238 w 12219288"/>
              <a:gd name="connsiteY4" fmla="*/ 70170 h 1418113"/>
              <a:gd name="connsiteX5" fmla="*/ 12219288 w 12219288"/>
              <a:gd name="connsiteY5" fmla="*/ 1418113 h 1418113"/>
              <a:gd name="connsiteX6" fmla="*/ 19050 w 12219288"/>
              <a:gd name="connsiteY6" fmla="*/ 1418113 h 1418113"/>
              <a:gd name="connsiteX7" fmla="*/ 0 w 12219288"/>
              <a:gd name="connsiteY7" fmla="*/ 438169 h 1418113"/>
              <a:gd name="connsiteX0" fmla="*/ 0 w 12219288"/>
              <a:gd name="connsiteY0" fmla="*/ 368138 h 1348082"/>
              <a:gd name="connsiteX1" fmla="*/ 2352675 w 12219288"/>
              <a:gd name="connsiteY1" fmla="*/ 61002 h 1348082"/>
              <a:gd name="connsiteX2" fmla="*/ 6781800 w 12219288"/>
              <a:gd name="connsiteY2" fmla="*/ 253819 h 1348082"/>
              <a:gd name="connsiteX3" fmla="*/ 10134600 w 12219288"/>
              <a:gd name="connsiteY3" fmla="*/ 358594 h 1348082"/>
              <a:gd name="connsiteX4" fmla="*/ 12200238 w 12219288"/>
              <a:gd name="connsiteY4" fmla="*/ 139 h 1348082"/>
              <a:gd name="connsiteX5" fmla="*/ 12219288 w 12219288"/>
              <a:gd name="connsiteY5" fmla="*/ 1348082 h 1348082"/>
              <a:gd name="connsiteX6" fmla="*/ 19050 w 12219288"/>
              <a:gd name="connsiteY6" fmla="*/ 1348082 h 1348082"/>
              <a:gd name="connsiteX7" fmla="*/ 0 w 12219288"/>
              <a:gd name="connsiteY7" fmla="*/ 368138 h 1348082"/>
              <a:gd name="connsiteX0" fmla="*/ 0 w 12219288"/>
              <a:gd name="connsiteY0" fmla="*/ 368138 h 1348082"/>
              <a:gd name="connsiteX1" fmla="*/ 2352675 w 12219288"/>
              <a:gd name="connsiteY1" fmla="*/ 61002 h 1348082"/>
              <a:gd name="connsiteX2" fmla="*/ 6667500 w 12219288"/>
              <a:gd name="connsiteY2" fmla="*/ 422290 h 1348082"/>
              <a:gd name="connsiteX3" fmla="*/ 10134600 w 12219288"/>
              <a:gd name="connsiteY3" fmla="*/ 358594 h 1348082"/>
              <a:gd name="connsiteX4" fmla="*/ 12200238 w 12219288"/>
              <a:gd name="connsiteY4" fmla="*/ 139 h 1348082"/>
              <a:gd name="connsiteX5" fmla="*/ 12219288 w 12219288"/>
              <a:gd name="connsiteY5" fmla="*/ 1348082 h 1348082"/>
              <a:gd name="connsiteX6" fmla="*/ 19050 w 12219288"/>
              <a:gd name="connsiteY6" fmla="*/ 1348082 h 1348082"/>
              <a:gd name="connsiteX7" fmla="*/ 0 w 12219288"/>
              <a:gd name="connsiteY7" fmla="*/ 368138 h 1348082"/>
              <a:gd name="connsiteX0" fmla="*/ 0 w 12231048"/>
              <a:gd name="connsiteY0" fmla="*/ 307136 h 1287080"/>
              <a:gd name="connsiteX1" fmla="*/ 2352675 w 12231048"/>
              <a:gd name="connsiteY1" fmla="*/ 0 h 1287080"/>
              <a:gd name="connsiteX2" fmla="*/ 6667500 w 12231048"/>
              <a:gd name="connsiteY2" fmla="*/ 361288 h 1287080"/>
              <a:gd name="connsiteX3" fmla="*/ 10134600 w 12231048"/>
              <a:gd name="connsiteY3" fmla="*/ 297592 h 1287080"/>
              <a:gd name="connsiteX4" fmla="*/ 12219288 w 12231048"/>
              <a:gd name="connsiteY4" fmla="*/ 60810 h 1287080"/>
              <a:gd name="connsiteX5" fmla="*/ 12219288 w 12231048"/>
              <a:gd name="connsiteY5" fmla="*/ 1287080 h 1287080"/>
              <a:gd name="connsiteX6" fmla="*/ 19050 w 12231048"/>
              <a:gd name="connsiteY6" fmla="*/ 1287080 h 1287080"/>
              <a:gd name="connsiteX7" fmla="*/ 0 w 12231048"/>
              <a:gd name="connsiteY7" fmla="*/ 307136 h 1287080"/>
              <a:gd name="connsiteX0" fmla="*/ 0 w 12369485"/>
              <a:gd name="connsiteY0" fmla="*/ 307136 h 1287080"/>
              <a:gd name="connsiteX1" fmla="*/ 2352675 w 12369485"/>
              <a:gd name="connsiteY1" fmla="*/ 0 h 1287080"/>
              <a:gd name="connsiteX2" fmla="*/ 6667500 w 12369485"/>
              <a:gd name="connsiteY2" fmla="*/ 361288 h 1287080"/>
              <a:gd name="connsiteX3" fmla="*/ 10172700 w 12369485"/>
              <a:gd name="connsiteY3" fmla="*/ 353749 h 1287080"/>
              <a:gd name="connsiteX4" fmla="*/ 12219288 w 12369485"/>
              <a:gd name="connsiteY4" fmla="*/ 60810 h 1287080"/>
              <a:gd name="connsiteX5" fmla="*/ 12219288 w 12369485"/>
              <a:gd name="connsiteY5" fmla="*/ 1287080 h 1287080"/>
              <a:gd name="connsiteX6" fmla="*/ 19050 w 12369485"/>
              <a:gd name="connsiteY6" fmla="*/ 1287080 h 1287080"/>
              <a:gd name="connsiteX7" fmla="*/ 0 w 12369485"/>
              <a:gd name="connsiteY7" fmla="*/ 307136 h 1287080"/>
              <a:gd name="connsiteX0" fmla="*/ 0 w 12369485"/>
              <a:gd name="connsiteY0" fmla="*/ 307136 h 1287080"/>
              <a:gd name="connsiteX1" fmla="*/ 2352675 w 12369485"/>
              <a:gd name="connsiteY1" fmla="*/ 0 h 1287080"/>
              <a:gd name="connsiteX2" fmla="*/ 6667500 w 12369485"/>
              <a:gd name="connsiteY2" fmla="*/ 361288 h 1287080"/>
              <a:gd name="connsiteX3" fmla="*/ 10172700 w 12369485"/>
              <a:gd name="connsiteY3" fmla="*/ 353749 h 1287080"/>
              <a:gd name="connsiteX4" fmla="*/ 12219288 w 12369485"/>
              <a:gd name="connsiteY4" fmla="*/ 60810 h 1287080"/>
              <a:gd name="connsiteX5" fmla="*/ 12219288 w 12369485"/>
              <a:gd name="connsiteY5" fmla="*/ 1287080 h 1287080"/>
              <a:gd name="connsiteX6" fmla="*/ 19050 w 12369485"/>
              <a:gd name="connsiteY6" fmla="*/ 1287080 h 1287080"/>
              <a:gd name="connsiteX7" fmla="*/ 0 w 12369485"/>
              <a:gd name="connsiteY7" fmla="*/ 307136 h 1287080"/>
              <a:gd name="connsiteX0" fmla="*/ 0 w 12221671"/>
              <a:gd name="connsiteY0" fmla="*/ 364225 h 1344169"/>
              <a:gd name="connsiteX1" fmla="*/ 2352675 w 12221671"/>
              <a:gd name="connsiteY1" fmla="*/ 57089 h 1344169"/>
              <a:gd name="connsiteX2" fmla="*/ 6667500 w 12221671"/>
              <a:gd name="connsiteY2" fmla="*/ 418377 h 1344169"/>
              <a:gd name="connsiteX3" fmla="*/ 10172700 w 12221671"/>
              <a:gd name="connsiteY3" fmla="*/ 410838 h 1344169"/>
              <a:gd name="connsiteX4" fmla="*/ 12219288 w 12221671"/>
              <a:gd name="connsiteY4" fmla="*/ 117899 h 1344169"/>
              <a:gd name="connsiteX5" fmla="*/ 12219288 w 12221671"/>
              <a:gd name="connsiteY5" fmla="*/ 1344169 h 1344169"/>
              <a:gd name="connsiteX6" fmla="*/ 19050 w 12221671"/>
              <a:gd name="connsiteY6" fmla="*/ 1344169 h 1344169"/>
              <a:gd name="connsiteX7" fmla="*/ 0 w 12221671"/>
              <a:gd name="connsiteY7" fmla="*/ 364225 h 1344169"/>
              <a:gd name="connsiteX0" fmla="*/ 0 w 12229114"/>
              <a:gd name="connsiteY0" fmla="*/ 307136 h 1287080"/>
              <a:gd name="connsiteX1" fmla="*/ 2352675 w 12229114"/>
              <a:gd name="connsiteY1" fmla="*/ 0 h 1287080"/>
              <a:gd name="connsiteX2" fmla="*/ 6667500 w 12229114"/>
              <a:gd name="connsiteY2" fmla="*/ 361288 h 1287080"/>
              <a:gd name="connsiteX3" fmla="*/ 10172700 w 12229114"/>
              <a:gd name="connsiteY3" fmla="*/ 353749 h 1287080"/>
              <a:gd name="connsiteX4" fmla="*/ 12219288 w 12229114"/>
              <a:gd name="connsiteY4" fmla="*/ 60810 h 1287080"/>
              <a:gd name="connsiteX5" fmla="*/ 12219288 w 12229114"/>
              <a:gd name="connsiteY5" fmla="*/ 1287080 h 1287080"/>
              <a:gd name="connsiteX6" fmla="*/ 19050 w 12229114"/>
              <a:gd name="connsiteY6" fmla="*/ 1287080 h 1287080"/>
              <a:gd name="connsiteX7" fmla="*/ 0 w 12229114"/>
              <a:gd name="connsiteY7" fmla="*/ 307136 h 1287080"/>
              <a:gd name="connsiteX0" fmla="*/ 0 w 12359608"/>
              <a:gd name="connsiteY0" fmla="*/ 307136 h 1287080"/>
              <a:gd name="connsiteX1" fmla="*/ 2352675 w 12359608"/>
              <a:gd name="connsiteY1" fmla="*/ 0 h 1287080"/>
              <a:gd name="connsiteX2" fmla="*/ 6667500 w 12359608"/>
              <a:gd name="connsiteY2" fmla="*/ 361288 h 1287080"/>
              <a:gd name="connsiteX3" fmla="*/ 10306050 w 12359608"/>
              <a:gd name="connsiteY3" fmla="*/ 363108 h 1287080"/>
              <a:gd name="connsiteX4" fmla="*/ 12219288 w 12359608"/>
              <a:gd name="connsiteY4" fmla="*/ 60810 h 1287080"/>
              <a:gd name="connsiteX5" fmla="*/ 12219288 w 12359608"/>
              <a:gd name="connsiteY5" fmla="*/ 1287080 h 1287080"/>
              <a:gd name="connsiteX6" fmla="*/ 19050 w 12359608"/>
              <a:gd name="connsiteY6" fmla="*/ 1287080 h 1287080"/>
              <a:gd name="connsiteX7" fmla="*/ 0 w 12359608"/>
              <a:gd name="connsiteY7" fmla="*/ 307136 h 1287080"/>
              <a:gd name="connsiteX0" fmla="*/ 0 w 12359608"/>
              <a:gd name="connsiteY0" fmla="*/ 307136 h 1287080"/>
              <a:gd name="connsiteX1" fmla="*/ 2352675 w 12359608"/>
              <a:gd name="connsiteY1" fmla="*/ 0 h 1287080"/>
              <a:gd name="connsiteX2" fmla="*/ 6667500 w 12359608"/>
              <a:gd name="connsiteY2" fmla="*/ 361288 h 1287080"/>
              <a:gd name="connsiteX3" fmla="*/ 10306050 w 12359608"/>
              <a:gd name="connsiteY3" fmla="*/ 363108 h 1287080"/>
              <a:gd name="connsiteX4" fmla="*/ 12219288 w 12359608"/>
              <a:gd name="connsiteY4" fmla="*/ 60810 h 1287080"/>
              <a:gd name="connsiteX5" fmla="*/ 12219288 w 12359608"/>
              <a:gd name="connsiteY5" fmla="*/ 1287080 h 1287080"/>
              <a:gd name="connsiteX6" fmla="*/ 19050 w 12359608"/>
              <a:gd name="connsiteY6" fmla="*/ 1287080 h 1287080"/>
              <a:gd name="connsiteX7" fmla="*/ 0 w 12359608"/>
              <a:gd name="connsiteY7" fmla="*/ 307136 h 1287080"/>
              <a:gd name="connsiteX0" fmla="*/ 0 w 12225949"/>
              <a:gd name="connsiteY0" fmla="*/ 344170 h 1324114"/>
              <a:gd name="connsiteX1" fmla="*/ 2352675 w 12225949"/>
              <a:gd name="connsiteY1" fmla="*/ 37034 h 1324114"/>
              <a:gd name="connsiteX2" fmla="*/ 6667500 w 12225949"/>
              <a:gd name="connsiteY2" fmla="*/ 398322 h 1324114"/>
              <a:gd name="connsiteX3" fmla="*/ 10306050 w 12225949"/>
              <a:gd name="connsiteY3" fmla="*/ 400142 h 1324114"/>
              <a:gd name="connsiteX4" fmla="*/ 12219288 w 12225949"/>
              <a:gd name="connsiteY4" fmla="*/ 97844 h 1324114"/>
              <a:gd name="connsiteX5" fmla="*/ 12219288 w 12225949"/>
              <a:gd name="connsiteY5" fmla="*/ 1324114 h 1324114"/>
              <a:gd name="connsiteX6" fmla="*/ 19050 w 12225949"/>
              <a:gd name="connsiteY6" fmla="*/ 1324114 h 1324114"/>
              <a:gd name="connsiteX7" fmla="*/ 0 w 12225949"/>
              <a:gd name="connsiteY7" fmla="*/ 344170 h 1324114"/>
              <a:gd name="connsiteX0" fmla="*/ 0 w 12224512"/>
              <a:gd name="connsiteY0" fmla="*/ 307136 h 1287080"/>
              <a:gd name="connsiteX1" fmla="*/ 2352675 w 12224512"/>
              <a:gd name="connsiteY1" fmla="*/ 0 h 1287080"/>
              <a:gd name="connsiteX2" fmla="*/ 6667500 w 12224512"/>
              <a:gd name="connsiteY2" fmla="*/ 361288 h 1287080"/>
              <a:gd name="connsiteX3" fmla="*/ 10306050 w 12224512"/>
              <a:gd name="connsiteY3" fmla="*/ 363108 h 1287080"/>
              <a:gd name="connsiteX4" fmla="*/ 12219288 w 12224512"/>
              <a:gd name="connsiteY4" fmla="*/ 60810 h 1287080"/>
              <a:gd name="connsiteX5" fmla="*/ 12219288 w 12224512"/>
              <a:gd name="connsiteY5" fmla="*/ 1287080 h 1287080"/>
              <a:gd name="connsiteX6" fmla="*/ 19050 w 12224512"/>
              <a:gd name="connsiteY6" fmla="*/ 1287080 h 1287080"/>
              <a:gd name="connsiteX7" fmla="*/ 0 w 12224512"/>
              <a:gd name="connsiteY7" fmla="*/ 307136 h 1287080"/>
              <a:gd name="connsiteX0" fmla="*/ 0 w 12224512"/>
              <a:gd name="connsiteY0" fmla="*/ 307136 h 1287080"/>
              <a:gd name="connsiteX1" fmla="*/ 2352675 w 12224512"/>
              <a:gd name="connsiteY1" fmla="*/ 0 h 1287080"/>
              <a:gd name="connsiteX2" fmla="*/ 6667500 w 12224512"/>
              <a:gd name="connsiteY2" fmla="*/ 361288 h 1287080"/>
              <a:gd name="connsiteX3" fmla="*/ 10306050 w 12224512"/>
              <a:gd name="connsiteY3" fmla="*/ 363108 h 1287080"/>
              <a:gd name="connsiteX4" fmla="*/ 12219288 w 12224512"/>
              <a:gd name="connsiteY4" fmla="*/ 163764 h 1287080"/>
              <a:gd name="connsiteX5" fmla="*/ 12219288 w 12224512"/>
              <a:gd name="connsiteY5" fmla="*/ 1287080 h 1287080"/>
              <a:gd name="connsiteX6" fmla="*/ 19050 w 12224512"/>
              <a:gd name="connsiteY6" fmla="*/ 1287080 h 1287080"/>
              <a:gd name="connsiteX7" fmla="*/ 0 w 12224512"/>
              <a:gd name="connsiteY7" fmla="*/ 307136 h 1287080"/>
              <a:gd name="connsiteX0" fmla="*/ 0 w 12219288"/>
              <a:gd name="connsiteY0" fmla="*/ 307136 h 1287080"/>
              <a:gd name="connsiteX1" fmla="*/ 2352675 w 12219288"/>
              <a:gd name="connsiteY1" fmla="*/ 0 h 1287080"/>
              <a:gd name="connsiteX2" fmla="*/ 6667500 w 12219288"/>
              <a:gd name="connsiteY2" fmla="*/ 361288 h 1287080"/>
              <a:gd name="connsiteX3" fmla="*/ 10306050 w 12219288"/>
              <a:gd name="connsiteY3" fmla="*/ 363108 h 1287080"/>
              <a:gd name="connsiteX4" fmla="*/ 12209763 w 12219288"/>
              <a:gd name="connsiteY4" fmla="*/ 42091 h 1287080"/>
              <a:gd name="connsiteX5" fmla="*/ 12219288 w 12219288"/>
              <a:gd name="connsiteY5" fmla="*/ 1287080 h 1287080"/>
              <a:gd name="connsiteX6" fmla="*/ 19050 w 12219288"/>
              <a:gd name="connsiteY6" fmla="*/ 1287080 h 1287080"/>
              <a:gd name="connsiteX7" fmla="*/ 0 w 12219288"/>
              <a:gd name="connsiteY7" fmla="*/ 307136 h 1287080"/>
              <a:gd name="connsiteX0" fmla="*/ 0 w 12219288"/>
              <a:gd name="connsiteY0" fmla="*/ 307136 h 1287080"/>
              <a:gd name="connsiteX1" fmla="*/ 2352675 w 12219288"/>
              <a:gd name="connsiteY1" fmla="*/ 0 h 1287080"/>
              <a:gd name="connsiteX2" fmla="*/ 6667500 w 12219288"/>
              <a:gd name="connsiteY2" fmla="*/ 361288 h 1287080"/>
              <a:gd name="connsiteX3" fmla="*/ 10306050 w 12219288"/>
              <a:gd name="connsiteY3" fmla="*/ 363108 h 1287080"/>
              <a:gd name="connsiteX4" fmla="*/ 12209763 w 12219288"/>
              <a:gd name="connsiteY4" fmla="*/ 42091 h 1287080"/>
              <a:gd name="connsiteX5" fmla="*/ 12219288 w 12219288"/>
              <a:gd name="connsiteY5" fmla="*/ 1287080 h 1287080"/>
              <a:gd name="connsiteX6" fmla="*/ 19050 w 12219288"/>
              <a:gd name="connsiteY6" fmla="*/ 1287080 h 1287080"/>
              <a:gd name="connsiteX7" fmla="*/ 0 w 12219288"/>
              <a:gd name="connsiteY7" fmla="*/ 307136 h 1287080"/>
              <a:gd name="connsiteX0" fmla="*/ 0 w 12219288"/>
              <a:gd name="connsiteY0" fmla="*/ 307136 h 1287080"/>
              <a:gd name="connsiteX1" fmla="*/ 2352675 w 12219288"/>
              <a:gd name="connsiteY1" fmla="*/ 0 h 1287080"/>
              <a:gd name="connsiteX2" fmla="*/ 6667500 w 12219288"/>
              <a:gd name="connsiteY2" fmla="*/ 361288 h 1287080"/>
              <a:gd name="connsiteX3" fmla="*/ 10306050 w 12219288"/>
              <a:gd name="connsiteY3" fmla="*/ 363108 h 1287080"/>
              <a:gd name="connsiteX4" fmla="*/ 12197857 w 12219288"/>
              <a:gd name="connsiteY4" fmla="*/ 39751 h 1287080"/>
              <a:gd name="connsiteX5" fmla="*/ 12219288 w 12219288"/>
              <a:gd name="connsiteY5" fmla="*/ 1287080 h 1287080"/>
              <a:gd name="connsiteX6" fmla="*/ 19050 w 12219288"/>
              <a:gd name="connsiteY6" fmla="*/ 1287080 h 1287080"/>
              <a:gd name="connsiteX7" fmla="*/ 0 w 12219288"/>
              <a:gd name="connsiteY7" fmla="*/ 307136 h 1287080"/>
              <a:gd name="connsiteX0" fmla="*/ 0 w 12219288"/>
              <a:gd name="connsiteY0" fmla="*/ 307136 h 1287080"/>
              <a:gd name="connsiteX1" fmla="*/ 2352675 w 12219288"/>
              <a:gd name="connsiteY1" fmla="*/ 0 h 1287080"/>
              <a:gd name="connsiteX2" fmla="*/ 6667500 w 12219288"/>
              <a:gd name="connsiteY2" fmla="*/ 361288 h 1287080"/>
              <a:gd name="connsiteX3" fmla="*/ 10306050 w 12219288"/>
              <a:gd name="connsiteY3" fmla="*/ 363108 h 1287080"/>
              <a:gd name="connsiteX4" fmla="*/ 12171663 w 12219288"/>
              <a:gd name="connsiteY4" fmla="*/ 44431 h 1287080"/>
              <a:gd name="connsiteX5" fmla="*/ 12219288 w 12219288"/>
              <a:gd name="connsiteY5" fmla="*/ 1287080 h 1287080"/>
              <a:gd name="connsiteX6" fmla="*/ 19050 w 12219288"/>
              <a:gd name="connsiteY6" fmla="*/ 1287080 h 1287080"/>
              <a:gd name="connsiteX7" fmla="*/ 0 w 12219288"/>
              <a:gd name="connsiteY7" fmla="*/ 307136 h 1287080"/>
              <a:gd name="connsiteX0" fmla="*/ 0 w 12219288"/>
              <a:gd name="connsiteY0" fmla="*/ 307136 h 1287080"/>
              <a:gd name="connsiteX1" fmla="*/ 2352675 w 12219288"/>
              <a:gd name="connsiteY1" fmla="*/ 0 h 1287080"/>
              <a:gd name="connsiteX2" fmla="*/ 6667500 w 12219288"/>
              <a:gd name="connsiteY2" fmla="*/ 361288 h 1287080"/>
              <a:gd name="connsiteX3" fmla="*/ 10306050 w 12219288"/>
              <a:gd name="connsiteY3" fmla="*/ 363108 h 1287080"/>
              <a:gd name="connsiteX4" fmla="*/ 12207382 w 12219288"/>
              <a:gd name="connsiteY4" fmla="*/ 30393 h 1287080"/>
              <a:gd name="connsiteX5" fmla="*/ 12219288 w 12219288"/>
              <a:gd name="connsiteY5" fmla="*/ 1287080 h 1287080"/>
              <a:gd name="connsiteX6" fmla="*/ 19050 w 12219288"/>
              <a:gd name="connsiteY6" fmla="*/ 1287080 h 1287080"/>
              <a:gd name="connsiteX7" fmla="*/ 0 w 12219288"/>
              <a:gd name="connsiteY7" fmla="*/ 307136 h 1287080"/>
              <a:gd name="connsiteX0" fmla="*/ 0 w 12224214"/>
              <a:gd name="connsiteY0" fmla="*/ 307136 h 1287080"/>
              <a:gd name="connsiteX1" fmla="*/ 2352675 w 12224214"/>
              <a:gd name="connsiteY1" fmla="*/ 0 h 1287080"/>
              <a:gd name="connsiteX2" fmla="*/ 6667500 w 12224214"/>
              <a:gd name="connsiteY2" fmla="*/ 361288 h 1287080"/>
              <a:gd name="connsiteX3" fmla="*/ 10306050 w 12224214"/>
              <a:gd name="connsiteY3" fmla="*/ 363108 h 1287080"/>
              <a:gd name="connsiteX4" fmla="*/ 12219288 w 12224214"/>
              <a:gd name="connsiteY4" fmla="*/ 28053 h 1287080"/>
              <a:gd name="connsiteX5" fmla="*/ 12219288 w 12224214"/>
              <a:gd name="connsiteY5" fmla="*/ 1287080 h 1287080"/>
              <a:gd name="connsiteX6" fmla="*/ 19050 w 12224214"/>
              <a:gd name="connsiteY6" fmla="*/ 1287080 h 1287080"/>
              <a:gd name="connsiteX7" fmla="*/ 0 w 12224214"/>
              <a:gd name="connsiteY7" fmla="*/ 307136 h 1287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24214" h="1287080">
                <a:moveTo>
                  <a:pt x="0" y="307136"/>
                </a:moveTo>
                <a:cubicBezTo>
                  <a:pt x="311150" y="185084"/>
                  <a:pt x="1770063" y="13282"/>
                  <a:pt x="2352675" y="0"/>
                </a:cubicBezTo>
                <a:cubicBezTo>
                  <a:pt x="3481387" y="13705"/>
                  <a:pt x="5341938" y="300770"/>
                  <a:pt x="6667500" y="361288"/>
                </a:cubicBezTo>
                <a:cubicBezTo>
                  <a:pt x="7993063" y="421806"/>
                  <a:pt x="9569450" y="390096"/>
                  <a:pt x="10306050" y="363108"/>
                </a:cubicBezTo>
                <a:cubicBezTo>
                  <a:pt x="10761448" y="348906"/>
                  <a:pt x="11750410" y="182195"/>
                  <a:pt x="12219288" y="28053"/>
                </a:cubicBezTo>
                <a:cubicBezTo>
                  <a:pt x="12233048" y="23529"/>
                  <a:pt x="12212938" y="837766"/>
                  <a:pt x="12219288" y="1287080"/>
                </a:cubicBezTo>
                <a:lnTo>
                  <a:pt x="19050" y="1287080"/>
                </a:lnTo>
                <a:lnTo>
                  <a:pt x="0" y="307136"/>
                </a:lnTo>
                <a:close/>
              </a:path>
            </a:pathLst>
          </a:custGeom>
          <a:solidFill>
            <a:srgbClr val="FFE38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65CEB795-E0B3-4F83-8742-EF217E6811CB}"/>
              </a:ext>
            </a:extLst>
          </p:cNvPr>
          <p:cNvSpPr/>
          <p:nvPr userDrawn="1"/>
        </p:nvSpPr>
        <p:spPr bwMode="auto">
          <a:xfrm>
            <a:off x="-6833" y="6629400"/>
            <a:ext cx="9205537" cy="277170"/>
          </a:xfrm>
          <a:custGeom>
            <a:avLst/>
            <a:gdLst>
              <a:gd name="connsiteX0" fmla="*/ 0 w 12200238"/>
              <a:gd name="connsiteY0" fmla="*/ 0 h 1443193"/>
              <a:gd name="connsiteX1" fmla="*/ 12200238 w 12200238"/>
              <a:gd name="connsiteY1" fmla="*/ 0 h 1443193"/>
              <a:gd name="connsiteX2" fmla="*/ 12200238 w 12200238"/>
              <a:gd name="connsiteY2" fmla="*/ 1443193 h 1443193"/>
              <a:gd name="connsiteX3" fmla="*/ 0 w 12200238"/>
              <a:gd name="connsiteY3" fmla="*/ 1443193 h 1443193"/>
              <a:gd name="connsiteX4" fmla="*/ 0 w 12200238"/>
              <a:gd name="connsiteY4" fmla="*/ 0 h 1443193"/>
              <a:gd name="connsiteX0" fmla="*/ 0 w 12200238"/>
              <a:gd name="connsiteY0" fmla="*/ 238125 h 1443193"/>
              <a:gd name="connsiteX1" fmla="*/ 12200238 w 12200238"/>
              <a:gd name="connsiteY1" fmla="*/ 0 h 1443193"/>
              <a:gd name="connsiteX2" fmla="*/ 12200238 w 12200238"/>
              <a:gd name="connsiteY2" fmla="*/ 1443193 h 1443193"/>
              <a:gd name="connsiteX3" fmla="*/ 0 w 12200238"/>
              <a:gd name="connsiteY3" fmla="*/ 1443193 h 1443193"/>
              <a:gd name="connsiteX4" fmla="*/ 0 w 12200238"/>
              <a:gd name="connsiteY4" fmla="*/ 238125 h 1443193"/>
              <a:gd name="connsiteX0" fmla="*/ 0 w 12200238"/>
              <a:gd name="connsiteY0" fmla="*/ 238125 h 1443193"/>
              <a:gd name="connsiteX1" fmla="*/ 1323975 w 12200238"/>
              <a:gd name="connsiteY1" fmla="*/ 110805 h 1443193"/>
              <a:gd name="connsiteX2" fmla="*/ 12200238 w 12200238"/>
              <a:gd name="connsiteY2" fmla="*/ 0 h 1443193"/>
              <a:gd name="connsiteX3" fmla="*/ 12200238 w 12200238"/>
              <a:gd name="connsiteY3" fmla="*/ 1443193 h 1443193"/>
              <a:gd name="connsiteX4" fmla="*/ 0 w 12200238"/>
              <a:gd name="connsiteY4" fmla="*/ 1443193 h 1443193"/>
              <a:gd name="connsiteX5" fmla="*/ 0 w 12200238"/>
              <a:gd name="connsiteY5" fmla="*/ 238125 h 1443193"/>
              <a:gd name="connsiteX0" fmla="*/ 0 w 12200238"/>
              <a:gd name="connsiteY0" fmla="*/ 238125 h 1443193"/>
              <a:gd name="connsiteX1" fmla="*/ 1323975 w 12200238"/>
              <a:gd name="connsiteY1" fmla="*/ 110805 h 1443193"/>
              <a:gd name="connsiteX2" fmla="*/ 9477375 w 12200238"/>
              <a:gd name="connsiteY2" fmla="*/ 520380 h 1443193"/>
              <a:gd name="connsiteX3" fmla="*/ 12200238 w 12200238"/>
              <a:gd name="connsiteY3" fmla="*/ 0 h 1443193"/>
              <a:gd name="connsiteX4" fmla="*/ 12200238 w 12200238"/>
              <a:gd name="connsiteY4" fmla="*/ 1443193 h 1443193"/>
              <a:gd name="connsiteX5" fmla="*/ 0 w 12200238"/>
              <a:gd name="connsiteY5" fmla="*/ 1443193 h 1443193"/>
              <a:gd name="connsiteX6" fmla="*/ 0 w 12200238"/>
              <a:gd name="connsiteY6" fmla="*/ 238125 h 1443193"/>
              <a:gd name="connsiteX0" fmla="*/ 0 w 12200238"/>
              <a:gd name="connsiteY0" fmla="*/ 238125 h 1443193"/>
              <a:gd name="connsiteX1" fmla="*/ 1323975 w 12200238"/>
              <a:gd name="connsiteY1" fmla="*/ 110805 h 1443193"/>
              <a:gd name="connsiteX2" fmla="*/ 4524375 w 12200238"/>
              <a:gd name="connsiteY2" fmla="*/ 129855 h 1443193"/>
              <a:gd name="connsiteX3" fmla="*/ 9477375 w 12200238"/>
              <a:gd name="connsiteY3" fmla="*/ 520380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1323975 w 12200238"/>
              <a:gd name="connsiteY1" fmla="*/ 110805 h 1443193"/>
              <a:gd name="connsiteX2" fmla="*/ 4524375 w 12200238"/>
              <a:gd name="connsiteY2" fmla="*/ 129855 h 1443193"/>
              <a:gd name="connsiteX3" fmla="*/ 9477375 w 12200238"/>
              <a:gd name="connsiteY3" fmla="*/ 520380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3552825 w 12200238"/>
              <a:gd name="connsiteY1" fmla="*/ 44130 h 1443193"/>
              <a:gd name="connsiteX2" fmla="*/ 4524375 w 12200238"/>
              <a:gd name="connsiteY2" fmla="*/ 129855 h 1443193"/>
              <a:gd name="connsiteX3" fmla="*/ 9477375 w 12200238"/>
              <a:gd name="connsiteY3" fmla="*/ 520380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3552825 w 12200238"/>
              <a:gd name="connsiteY1" fmla="*/ 44130 h 1443193"/>
              <a:gd name="connsiteX2" fmla="*/ 6762750 w 12200238"/>
              <a:gd name="connsiteY2" fmla="*/ 348930 h 1443193"/>
              <a:gd name="connsiteX3" fmla="*/ 9477375 w 12200238"/>
              <a:gd name="connsiteY3" fmla="*/ 520380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3552825 w 12200238"/>
              <a:gd name="connsiteY1" fmla="*/ 44130 h 1443193"/>
              <a:gd name="connsiteX2" fmla="*/ 6762750 w 12200238"/>
              <a:gd name="connsiteY2" fmla="*/ 348930 h 1443193"/>
              <a:gd name="connsiteX3" fmla="*/ 9582150 w 12200238"/>
              <a:gd name="connsiteY3" fmla="*/ 472755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3552825 w 12200238"/>
              <a:gd name="connsiteY1" fmla="*/ 44130 h 1443193"/>
              <a:gd name="connsiteX2" fmla="*/ 6762750 w 12200238"/>
              <a:gd name="connsiteY2" fmla="*/ 348930 h 1443193"/>
              <a:gd name="connsiteX3" fmla="*/ 9582150 w 12200238"/>
              <a:gd name="connsiteY3" fmla="*/ 472755 h 1443193"/>
              <a:gd name="connsiteX4" fmla="*/ 11610975 w 12200238"/>
              <a:gd name="connsiteY4" fmla="*/ 291780 h 1443193"/>
              <a:gd name="connsiteX5" fmla="*/ 12200238 w 12200238"/>
              <a:gd name="connsiteY5" fmla="*/ 0 h 1443193"/>
              <a:gd name="connsiteX6" fmla="*/ 12200238 w 12200238"/>
              <a:gd name="connsiteY6" fmla="*/ 1443193 h 1443193"/>
              <a:gd name="connsiteX7" fmla="*/ 0 w 12200238"/>
              <a:gd name="connsiteY7" fmla="*/ 1443193 h 1443193"/>
              <a:gd name="connsiteX8" fmla="*/ 0 w 12200238"/>
              <a:gd name="connsiteY8" fmla="*/ 238125 h 144319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9582150 w 12200238"/>
              <a:gd name="connsiteY3" fmla="*/ 428625 h 1399063"/>
              <a:gd name="connsiteX4" fmla="*/ 11610975 w 12200238"/>
              <a:gd name="connsiteY4" fmla="*/ 24765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9582150 w 12200238"/>
              <a:gd name="connsiteY3" fmla="*/ 428625 h 1399063"/>
              <a:gd name="connsiteX4" fmla="*/ 11630025 w 12200238"/>
              <a:gd name="connsiteY4" fmla="*/ 2667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30025 w 12200238"/>
              <a:gd name="connsiteY4" fmla="*/ 2667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30025 w 12200238"/>
              <a:gd name="connsiteY4" fmla="*/ 2667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58600 w 12200238"/>
              <a:gd name="connsiteY4" fmla="*/ 24765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58600 w 12200238"/>
              <a:gd name="connsiteY4" fmla="*/ 24765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58600 w 12200238"/>
              <a:gd name="connsiteY4" fmla="*/ 24765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096500 w 12200238"/>
              <a:gd name="connsiteY3" fmla="*/ 31432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096500 w 12200238"/>
              <a:gd name="connsiteY3" fmla="*/ 314325 h 1399063"/>
              <a:gd name="connsiteX4" fmla="*/ 11639550 w 12200238"/>
              <a:gd name="connsiteY4" fmla="*/ 123825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314099 h 1519167"/>
              <a:gd name="connsiteX1" fmla="*/ 2190750 w 12200238"/>
              <a:gd name="connsiteY1" fmla="*/ 5804 h 1519167"/>
              <a:gd name="connsiteX2" fmla="*/ 3552825 w 12200238"/>
              <a:gd name="connsiteY2" fmla="*/ 120104 h 1519167"/>
              <a:gd name="connsiteX3" fmla="*/ 6762750 w 12200238"/>
              <a:gd name="connsiteY3" fmla="*/ 424904 h 1519167"/>
              <a:gd name="connsiteX4" fmla="*/ 10096500 w 12200238"/>
              <a:gd name="connsiteY4" fmla="*/ 434429 h 1519167"/>
              <a:gd name="connsiteX5" fmla="*/ 11639550 w 12200238"/>
              <a:gd name="connsiteY5" fmla="*/ 243929 h 1519167"/>
              <a:gd name="connsiteX6" fmla="*/ 12181188 w 12200238"/>
              <a:gd name="connsiteY6" fmla="*/ 171224 h 1519167"/>
              <a:gd name="connsiteX7" fmla="*/ 12200238 w 12200238"/>
              <a:gd name="connsiteY7" fmla="*/ 1519167 h 1519167"/>
              <a:gd name="connsiteX8" fmla="*/ 0 w 12200238"/>
              <a:gd name="connsiteY8" fmla="*/ 1519167 h 1519167"/>
              <a:gd name="connsiteX9" fmla="*/ 0 w 12200238"/>
              <a:gd name="connsiteY9" fmla="*/ 314099 h 1519167"/>
              <a:gd name="connsiteX0" fmla="*/ 0 w 12200238"/>
              <a:gd name="connsiteY0" fmla="*/ 380774 h 1519167"/>
              <a:gd name="connsiteX1" fmla="*/ 2190750 w 12200238"/>
              <a:gd name="connsiteY1" fmla="*/ 5804 h 1519167"/>
              <a:gd name="connsiteX2" fmla="*/ 3552825 w 12200238"/>
              <a:gd name="connsiteY2" fmla="*/ 120104 h 1519167"/>
              <a:gd name="connsiteX3" fmla="*/ 6762750 w 12200238"/>
              <a:gd name="connsiteY3" fmla="*/ 424904 h 1519167"/>
              <a:gd name="connsiteX4" fmla="*/ 10096500 w 12200238"/>
              <a:gd name="connsiteY4" fmla="*/ 434429 h 1519167"/>
              <a:gd name="connsiteX5" fmla="*/ 11639550 w 12200238"/>
              <a:gd name="connsiteY5" fmla="*/ 243929 h 1519167"/>
              <a:gd name="connsiteX6" fmla="*/ 12181188 w 12200238"/>
              <a:gd name="connsiteY6" fmla="*/ 171224 h 1519167"/>
              <a:gd name="connsiteX7" fmla="*/ 12200238 w 12200238"/>
              <a:gd name="connsiteY7" fmla="*/ 1519167 h 1519167"/>
              <a:gd name="connsiteX8" fmla="*/ 0 w 12200238"/>
              <a:gd name="connsiteY8" fmla="*/ 1519167 h 1519167"/>
              <a:gd name="connsiteX9" fmla="*/ 0 w 12200238"/>
              <a:gd name="connsiteY9" fmla="*/ 380774 h 1519167"/>
              <a:gd name="connsiteX0" fmla="*/ 0 w 12200238"/>
              <a:gd name="connsiteY0" fmla="*/ 380774 h 1519167"/>
              <a:gd name="connsiteX1" fmla="*/ 2190750 w 12200238"/>
              <a:gd name="connsiteY1" fmla="*/ 5804 h 1519167"/>
              <a:gd name="connsiteX2" fmla="*/ 3552825 w 12200238"/>
              <a:gd name="connsiteY2" fmla="*/ 120104 h 1519167"/>
              <a:gd name="connsiteX3" fmla="*/ 6762750 w 12200238"/>
              <a:gd name="connsiteY3" fmla="*/ 424904 h 1519167"/>
              <a:gd name="connsiteX4" fmla="*/ 10096500 w 12200238"/>
              <a:gd name="connsiteY4" fmla="*/ 434429 h 1519167"/>
              <a:gd name="connsiteX5" fmla="*/ 11639550 w 12200238"/>
              <a:gd name="connsiteY5" fmla="*/ 243929 h 1519167"/>
              <a:gd name="connsiteX6" fmla="*/ 12181188 w 12200238"/>
              <a:gd name="connsiteY6" fmla="*/ 171224 h 1519167"/>
              <a:gd name="connsiteX7" fmla="*/ 12200238 w 12200238"/>
              <a:gd name="connsiteY7" fmla="*/ 1519167 h 1519167"/>
              <a:gd name="connsiteX8" fmla="*/ 0 w 12200238"/>
              <a:gd name="connsiteY8" fmla="*/ 1519167 h 1519167"/>
              <a:gd name="connsiteX9" fmla="*/ 0 w 12200238"/>
              <a:gd name="connsiteY9" fmla="*/ 380774 h 1519167"/>
              <a:gd name="connsiteX0" fmla="*/ 0 w 12209763"/>
              <a:gd name="connsiteY0" fmla="*/ 342674 h 1519167"/>
              <a:gd name="connsiteX1" fmla="*/ 2200275 w 12209763"/>
              <a:gd name="connsiteY1" fmla="*/ 5804 h 1519167"/>
              <a:gd name="connsiteX2" fmla="*/ 3562350 w 12209763"/>
              <a:gd name="connsiteY2" fmla="*/ 120104 h 1519167"/>
              <a:gd name="connsiteX3" fmla="*/ 6772275 w 12209763"/>
              <a:gd name="connsiteY3" fmla="*/ 424904 h 1519167"/>
              <a:gd name="connsiteX4" fmla="*/ 10106025 w 12209763"/>
              <a:gd name="connsiteY4" fmla="*/ 434429 h 1519167"/>
              <a:gd name="connsiteX5" fmla="*/ 11649075 w 12209763"/>
              <a:gd name="connsiteY5" fmla="*/ 243929 h 1519167"/>
              <a:gd name="connsiteX6" fmla="*/ 12190713 w 12209763"/>
              <a:gd name="connsiteY6" fmla="*/ 171224 h 1519167"/>
              <a:gd name="connsiteX7" fmla="*/ 12209763 w 12209763"/>
              <a:gd name="connsiteY7" fmla="*/ 1519167 h 1519167"/>
              <a:gd name="connsiteX8" fmla="*/ 9525 w 12209763"/>
              <a:gd name="connsiteY8" fmla="*/ 1519167 h 1519167"/>
              <a:gd name="connsiteX9" fmla="*/ 0 w 12209763"/>
              <a:gd name="connsiteY9" fmla="*/ 342674 h 1519167"/>
              <a:gd name="connsiteX0" fmla="*/ 0 w 12209763"/>
              <a:gd name="connsiteY0" fmla="*/ 342674 h 1519167"/>
              <a:gd name="connsiteX1" fmla="*/ 2200275 w 12209763"/>
              <a:gd name="connsiteY1" fmla="*/ 5804 h 1519167"/>
              <a:gd name="connsiteX2" fmla="*/ 3562350 w 12209763"/>
              <a:gd name="connsiteY2" fmla="*/ 120104 h 1519167"/>
              <a:gd name="connsiteX3" fmla="*/ 6772275 w 12209763"/>
              <a:gd name="connsiteY3" fmla="*/ 424904 h 1519167"/>
              <a:gd name="connsiteX4" fmla="*/ 10106025 w 12209763"/>
              <a:gd name="connsiteY4" fmla="*/ 434429 h 1519167"/>
              <a:gd name="connsiteX5" fmla="*/ 11649075 w 12209763"/>
              <a:gd name="connsiteY5" fmla="*/ 243929 h 1519167"/>
              <a:gd name="connsiteX6" fmla="*/ 12190713 w 12209763"/>
              <a:gd name="connsiteY6" fmla="*/ 171224 h 1519167"/>
              <a:gd name="connsiteX7" fmla="*/ 12209763 w 12209763"/>
              <a:gd name="connsiteY7" fmla="*/ 1519167 h 1519167"/>
              <a:gd name="connsiteX8" fmla="*/ 9525 w 12209763"/>
              <a:gd name="connsiteY8" fmla="*/ 1519167 h 1519167"/>
              <a:gd name="connsiteX9" fmla="*/ 0 w 12209763"/>
              <a:gd name="connsiteY9" fmla="*/ 342674 h 1519167"/>
              <a:gd name="connsiteX0" fmla="*/ 0 w 12209763"/>
              <a:gd name="connsiteY0" fmla="*/ 342674 h 1519167"/>
              <a:gd name="connsiteX1" fmla="*/ 2200275 w 12209763"/>
              <a:gd name="connsiteY1" fmla="*/ 5804 h 1519167"/>
              <a:gd name="connsiteX2" fmla="*/ 3495675 w 12209763"/>
              <a:gd name="connsiteY2" fmla="*/ 120104 h 1519167"/>
              <a:gd name="connsiteX3" fmla="*/ 6772275 w 12209763"/>
              <a:gd name="connsiteY3" fmla="*/ 424904 h 1519167"/>
              <a:gd name="connsiteX4" fmla="*/ 10106025 w 12209763"/>
              <a:gd name="connsiteY4" fmla="*/ 434429 h 1519167"/>
              <a:gd name="connsiteX5" fmla="*/ 11649075 w 12209763"/>
              <a:gd name="connsiteY5" fmla="*/ 243929 h 1519167"/>
              <a:gd name="connsiteX6" fmla="*/ 12190713 w 12209763"/>
              <a:gd name="connsiteY6" fmla="*/ 171224 h 1519167"/>
              <a:gd name="connsiteX7" fmla="*/ 12209763 w 12209763"/>
              <a:gd name="connsiteY7" fmla="*/ 1519167 h 1519167"/>
              <a:gd name="connsiteX8" fmla="*/ 9525 w 12209763"/>
              <a:gd name="connsiteY8" fmla="*/ 1519167 h 1519167"/>
              <a:gd name="connsiteX9" fmla="*/ 0 w 12209763"/>
              <a:gd name="connsiteY9" fmla="*/ 342674 h 1519167"/>
              <a:gd name="connsiteX0" fmla="*/ 0 w 12209763"/>
              <a:gd name="connsiteY0" fmla="*/ 336870 h 1513363"/>
              <a:gd name="connsiteX1" fmla="*/ 2200275 w 12209763"/>
              <a:gd name="connsiteY1" fmla="*/ 0 h 1513363"/>
              <a:gd name="connsiteX2" fmla="*/ 6772275 w 12209763"/>
              <a:gd name="connsiteY2" fmla="*/ 419100 h 1513363"/>
              <a:gd name="connsiteX3" fmla="*/ 10106025 w 12209763"/>
              <a:gd name="connsiteY3" fmla="*/ 428625 h 1513363"/>
              <a:gd name="connsiteX4" fmla="*/ 11649075 w 12209763"/>
              <a:gd name="connsiteY4" fmla="*/ 238125 h 1513363"/>
              <a:gd name="connsiteX5" fmla="*/ 12190713 w 12209763"/>
              <a:gd name="connsiteY5" fmla="*/ 165420 h 1513363"/>
              <a:gd name="connsiteX6" fmla="*/ 12209763 w 12209763"/>
              <a:gd name="connsiteY6" fmla="*/ 1513363 h 1513363"/>
              <a:gd name="connsiteX7" fmla="*/ 9525 w 12209763"/>
              <a:gd name="connsiteY7" fmla="*/ 1513363 h 1513363"/>
              <a:gd name="connsiteX8" fmla="*/ 0 w 12209763"/>
              <a:gd name="connsiteY8" fmla="*/ 336870 h 151336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06025 w 12209763"/>
              <a:gd name="connsiteY3" fmla="*/ 333375 h 1418113"/>
              <a:gd name="connsiteX4" fmla="*/ 11649075 w 12209763"/>
              <a:gd name="connsiteY4" fmla="*/ 142875 h 1418113"/>
              <a:gd name="connsiteX5" fmla="*/ 12190713 w 12209763"/>
              <a:gd name="connsiteY5" fmla="*/ 70170 h 1418113"/>
              <a:gd name="connsiteX6" fmla="*/ 12209763 w 12209763"/>
              <a:gd name="connsiteY6" fmla="*/ 1418113 h 1418113"/>
              <a:gd name="connsiteX7" fmla="*/ 9525 w 12209763"/>
              <a:gd name="connsiteY7" fmla="*/ 1418113 h 1418113"/>
              <a:gd name="connsiteX8" fmla="*/ 0 w 12209763"/>
              <a:gd name="connsiteY8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1649075 w 12209763"/>
              <a:gd name="connsiteY4" fmla="*/ 142875 h 1418113"/>
              <a:gd name="connsiteX5" fmla="*/ 12190713 w 12209763"/>
              <a:gd name="connsiteY5" fmla="*/ 70170 h 1418113"/>
              <a:gd name="connsiteX6" fmla="*/ 12209763 w 12209763"/>
              <a:gd name="connsiteY6" fmla="*/ 1418113 h 1418113"/>
              <a:gd name="connsiteX7" fmla="*/ 9525 w 12209763"/>
              <a:gd name="connsiteY7" fmla="*/ 1418113 h 1418113"/>
              <a:gd name="connsiteX8" fmla="*/ 0 w 12209763"/>
              <a:gd name="connsiteY8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09763"/>
              <a:gd name="connsiteY0" fmla="*/ 286320 h 1462813"/>
              <a:gd name="connsiteX1" fmla="*/ 2219325 w 12209763"/>
              <a:gd name="connsiteY1" fmla="*/ 44700 h 1462813"/>
              <a:gd name="connsiteX2" fmla="*/ 6772275 w 12209763"/>
              <a:gd name="connsiteY2" fmla="*/ 368550 h 1462813"/>
              <a:gd name="connsiteX3" fmla="*/ 10125075 w 12209763"/>
              <a:gd name="connsiteY3" fmla="*/ 473325 h 1462813"/>
              <a:gd name="connsiteX4" fmla="*/ 12190713 w 12209763"/>
              <a:gd name="connsiteY4" fmla="*/ 114870 h 1462813"/>
              <a:gd name="connsiteX5" fmla="*/ 12209763 w 12209763"/>
              <a:gd name="connsiteY5" fmla="*/ 1462813 h 1462813"/>
              <a:gd name="connsiteX6" fmla="*/ 9525 w 12209763"/>
              <a:gd name="connsiteY6" fmla="*/ 1462813 h 1462813"/>
              <a:gd name="connsiteX7" fmla="*/ 0 w 12209763"/>
              <a:gd name="connsiteY7" fmla="*/ 286320 h 1462813"/>
              <a:gd name="connsiteX0" fmla="*/ 0 w 12390584"/>
              <a:gd name="connsiteY0" fmla="*/ 241620 h 1418113"/>
              <a:gd name="connsiteX1" fmla="*/ 2219325 w 12390584"/>
              <a:gd name="connsiteY1" fmla="*/ 0 h 1418113"/>
              <a:gd name="connsiteX2" fmla="*/ 6772275 w 12390584"/>
              <a:gd name="connsiteY2" fmla="*/ 323850 h 1418113"/>
              <a:gd name="connsiteX3" fmla="*/ 10125075 w 12390584"/>
              <a:gd name="connsiteY3" fmla="*/ 428625 h 1418113"/>
              <a:gd name="connsiteX4" fmla="*/ 12190713 w 12390584"/>
              <a:gd name="connsiteY4" fmla="*/ 70170 h 1418113"/>
              <a:gd name="connsiteX5" fmla="*/ 12209763 w 12390584"/>
              <a:gd name="connsiteY5" fmla="*/ 1418113 h 1418113"/>
              <a:gd name="connsiteX6" fmla="*/ 9525 w 12390584"/>
              <a:gd name="connsiteY6" fmla="*/ 1418113 h 1418113"/>
              <a:gd name="connsiteX7" fmla="*/ 0 w 12390584"/>
              <a:gd name="connsiteY7" fmla="*/ 241620 h 1418113"/>
              <a:gd name="connsiteX0" fmla="*/ 0 w 12209872"/>
              <a:gd name="connsiteY0" fmla="*/ 241620 h 1418113"/>
              <a:gd name="connsiteX1" fmla="*/ 2219325 w 12209872"/>
              <a:gd name="connsiteY1" fmla="*/ 0 h 1418113"/>
              <a:gd name="connsiteX2" fmla="*/ 6772275 w 12209872"/>
              <a:gd name="connsiteY2" fmla="*/ 323850 h 1418113"/>
              <a:gd name="connsiteX3" fmla="*/ 10125075 w 12209872"/>
              <a:gd name="connsiteY3" fmla="*/ 428625 h 1418113"/>
              <a:gd name="connsiteX4" fmla="*/ 12190713 w 12209872"/>
              <a:gd name="connsiteY4" fmla="*/ 70170 h 1418113"/>
              <a:gd name="connsiteX5" fmla="*/ 12209763 w 12209872"/>
              <a:gd name="connsiteY5" fmla="*/ 1418113 h 1418113"/>
              <a:gd name="connsiteX6" fmla="*/ 9525 w 12209872"/>
              <a:gd name="connsiteY6" fmla="*/ 1418113 h 1418113"/>
              <a:gd name="connsiteX7" fmla="*/ 0 w 12209872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22724"/>
              <a:gd name="connsiteY0" fmla="*/ 241620 h 1418113"/>
              <a:gd name="connsiteX1" fmla="*/ 2219325 w 12222724"/>
              <a:gd name="connsiteY1" fmla="*/ 0 h 1418113"/>
              <a:gd name="connsiteX2" fmla="*/ 6772275 w 12222724"/>
              <a:gd name="connsiteY2" fmla="*/ 323850 h 1418113"/>
              <a:gd name="connsiteX3" fmla="*/ 10125075 w 12222724"/>
              <a:gd name="connsiteY3" fmla="*/ 428625 h 1418113"/>
              <a:gd name="connsiteX4" fmla="*/ 12190713 w 12222724"/>
              <a:gd name="connsiteY4" fmla="*/ 70170 h 1418113"/>
              <a:gd name="connsiteX5" fmla="*/ 12209763 w 12222724"/>
              <a:gd name="connsiteY5" fmla="*/ 1418113 h 1418113"/>
              <a:gd name="connsiteX6" fmla="*/ 9525 w 12222724"/>
              <a:gd name="connsiteY6" fmla="*/ 1418113 h 1418113"/>
              <a:gd name="connsiteX7" fmla="*/ 0 w 12222724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9763" h="1418113">
                <a:moveTo>
                  <a:pt x="0" y="241620"/>
                </a:moveTo>
                <a:cubicBezTo>
                  <a:pt x="311150" y="119568"/>
                  <a:pt x="1636713" y="13282"/>
                  <a:pt x="2219325" y="0"/>
                </a:cubicBezTo>
                <a:cubicBezTo>
                  <a:pt x="3348037" y="13705"/>
                  <a:pt x="5454650" y="252413"/>
                  <a:pt x="6772275" y="323850"/>
                </a:cubicBezTo>
                <a:cubicBezTo>
                  <a:pt x="8089900" y="395287"/>
                  <a:pt x="9388475" y="455613"/>
                  <a:pt x="10125075" y="428625"/>
                </a:cubicBezTo>
                <a:cubicBezTo>
                  <a:pt x="11028148" y="386345"/>
                  <a:pt x="12014299" y="126167"/>
                  <a:pt x="12190713" y="70170"/>
                </a:cubicBezTo>
                <a:cubicBezTo>
                  <a:pt x="12192307" y="69664"/>
                  <a:pt x="12203413" y="968799"/>
                  <a:pt x="12209763" y="1418113"/>
                </a:cubicBezTo>
                <a:lnTo>
                  <a:pt x="9525" y="1418113"/>
                </a:lnTo>
                <a:lnTo>
                  <a:pt x="0" y="241620"/>
                </a:lnTo>
                <a:close/>
              </a:path>
            </a:pathLst>
          </a:custGeom>
          <a:gradFill flip="none" rotWithShape="1">
            <a:gsLst>
              <a:gs pos="42000">
                <a:srgbClr val="327517">
                  <a:shade val="30000"/>
                  <a:satMod val="115000"/>
                </a:srgbClr>
              </a:gs>
              <a:gs pos="100000">
                <a:srgbClr val="327517">
                  <a:shade val="67500"/>
                  <a:satMod val="115000"/>
                </a:srgbClr>
              </a:gs>
              <a:gs pos="0">
                <a:srgbClr val="2E603C"/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2" name="Rectangle 10">
            <a:extLst>
              <a:ext uri="{FF2B5EF4-FFF2-40B4-BE49-F238E27FC236}">
                <a16:creationId xmlns:a16="http://schemas.microsoft.com/office/drawing/2014/main" id="{F0AA4F29-1421-41EA-85AF-5B019B73830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482151" y="6687339"/>
            <a:ext cx="538610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800" baseline="0">
                <a:solidFill>
                  <a:schemeClr val="bg1"/>
                </a:solidFill>
                <a:latin typeface="+mn-lt"/>
              </a:rPr>
              <a:t>Page</a:t>
            </a:r>
            <a:r>
              <a:rPr lang="en-US" altLang="en-US" sz="800" baseline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fld id="{5D093E2D-8C67-4DC2-8292-6E81472BEE65}" type="slidenum">
              <a:rPr lang="en-US" altLang="en-US" sz="800" baseline="0">
                <a:solidFill>
                  <a:schemeClr val="bg1"/>
                </a:solidFill>
                <a:latin typeface="Arial" panose="020B0604020202020204" pitchFamily="34" charset="0"/>
              </a:rPr>
              <a:pPr/>
              <a:t>‹#›</a:t>
            </a:fld>
            <a:endParaRPr lang="en-US" altLang="en-US" sz="800" baseline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1F9BC26E-3CA9-4660-BD3B-4CE849E28EF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609014" y="230777"/>
            <a:ext cx="4451823" cy="6172200"/>
          </a:xfrm>
          <a:ln>
            <a:solidFill>
              <a:srgbClr val="26660B"/>
            </a:solidFill>
          </a:ln>
        </p:spPr>
        <p:txBody>
          <a:bodyPr/>
          <a:lstStyle>
            <a:lvl1pPr marL="0" indent="0" algn="ctr"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Slide for Larger Images/Video</a:t>
            </a:r>
          </a:p>
          <a:p>
            <a:pPr lvl="0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65E0654-6C23-4DE1-A77D-8A27DF7BD79B}"/>
              </a:ext>
            </a:extLst>
          </p:cNvPr>
          <p:cNvSpPr txBox="1"/>
          <p:nvPr userDrawn="1"/>
        </p:nvSpPr>
        <p:spPr>
          <a:xfrm>
            <a:off x="338871" y="6655278"/>
            <a:ext cx="197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i="0" baseline="0">
                <a:solidFill>
                  <a:schemeClr val="bg1"/>
                </a:solidFill>
                <a:latin typeface="+mn-lt"/>
              </a:rPr>
              <a:t>EM NEVADA PROGRAM</a:t>
            </a:r>
            <a:endParaRPr lang="en-US" sz="800" b="0" i="1" baseline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A893AC46-E085-45B8-836A-7A4A7FF0120E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83163" y="230777"/>
            <a:ext cx="4451823" cy="6172200"/>
          </a:xfrm>
          <a:ln>
            <a:solidFill>
              <a:srgbClr val="26660B"/>
            </a:solidFill>
          </a:ln>
        </p:spPr>
        <p:txBody>
          <a:bodyPr/>
          <a:lstStyle>
            <a:lvl1pPr marL="0" indent="0" algn="ctr"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Slide for Larger Images/Video</a:t>
            </a:r>
          </a:p>
          <a:p>
            <a:pPr lvl="0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462E3F3-3314-4B8D-AE3B-D26EAAC8277B}"/>
              </a:ext>
            </a:extLst>
          </p:cNvPr>
          <p:cNvSpPr txBox="1"/>
          <p:nvPr userDrawn="1"/>
        </p:nvSpPr>
        <p:spPr>
          <a:xfrm>
            <a:off x="3316054" y="6697476"/>
            <a:ext cx="25118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1" baseline="0">
                <a:solidFill>
                  <a:schemeClr val="bg1"/>
                </a:solidFill>
                <a:latin typeface="+mn-lt"/>
              </a:rPr>
              <a:t>safety – performance – cleanup </a:t>
            </a:r>
            <a:r>
              <a:rPr lang="en-US" sz="700" b="0" i="1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+mn-cs"/>
              </a:rPr>
              <a:t>–</a:t>
            </a:r>
            <a:r>
              <a:rPr lang="en-US" sz="800" b="0" i="1" baseline="0">
                <a:solidFill>
                  <a:schemeClr val="bg1"/>
                </a:solidFill>
                <a:latin typeface="+mn-lt"/>
              </a:rPr>
              <a:t> closure</a:t>
            </a:r>
          </a:p>
        </p:txBody>
      </p:sp>
    </p:spTree>
    <p:extLst>
      <p:ext uri="{BB962C8B-B14F-4D97-AF65-F5344CB8AC3E}">
        <p14:creationId xmlns:p14="http://schemas.microsoft.com/office/powerpoint/2010/main" val="113192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609857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88057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533400"/>
            <a:ext cx="3008313" cy="9017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533400"/>
            <a:ext cx="5111750" cy="518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524000"/>
            <a:ext cx="3008313" cy="39624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52152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6132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77391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533400"/>
            <a:ext cx="1943100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5676900" cy="5105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86820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5240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52438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2D6038">
            <a:alpha val="1607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362D79F-05EF-7995-265D-D38A718D344A}"/>
              </a:ext>
            </a:extLst>
          </p:cNvPr>
          <p:cNvSpPr/>
          <p:nvPr userDrawn="1"/>
        </p:nvSpPr>
        <p:spPr bwMode="auto">
          <a:xfrm>
            <a:off x="0" y="-9"/>
            <a:ext cx="9144000" cy="6468836"/>
          </a:xfrm>
          <a:prstGeom prst="rect">
            <a:avLst/>
          </a:prstGeom>
          <a:blipFill dpi="0" rotWithShape="1">
            <a:blip r:embed="rId2">
              <a:alphaModFix amt="75000"/>
            </a:blip>
            <a:srcRect/>
            <a:stretch>
              <a:fillRect l="-10832" t="-588" r="-22501" b="-5428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377" eaLnBrk="1" hangingPunct="1">
              <a:defRPr/>
            </a:pP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6595E6-4D5F-716D-C078-85AA3388B43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85850" y="533400"/>
            <a:ext cx="7070725" cy="6002338"/>
          </a:xfrm>
          <a:prstGeom prst="rect">
            <a:avLst/>
          </a:prstGeom>
          <a:solidFill>
            <a:schemeClr val="bg1">
              <a:alpha val="52940"/>
            </a:schemeClr>
          </a:solidFill>
          <a:ln w="76200" algn="ctr">
            <a:solidFill>
              <a:srgbClr val="2D6038"/>
            </a:solidFill>
            <a:round/>
            <a:headEnd/>
            <a:tailEnd/>
          </a:ln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67B400F0-B791-3186-83E1-B8D34BBDE16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6"/>
          <a:stretch>
            <a:fillRect/>
          </a:stretch>
        </p:blipFill>
        <p:spPr bwMode="auto">
          <a:xfrm>
            <a:off x="3937000" y="2438400"/>
            <a:ext cx="127158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ABC92D6-2D41-919C-DC51-AA8B7A608A3A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990600" y="6194425"/>
            <a:ext cx="0" cy="552450"/>
          </a:xfrm>
          <a:prstGeom prst="line">
            <a:avLst/>
          </a:prstGeom>
          <a:ln w="19050">
            <a:solidFill>
              <a:srgbClr val="FFE382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FB4423A-D73A-4EA2-E67E-D19E32C9EFD2}"/>
              </a:ext>
            </a:extLst>
          </p:cNvPr>
          <p:cNvSpPr txBox="1"/>
          <p:nvPr userDrawn="1"/>
        </p:nvSpPr>
        <p:spPr>
          <a:xfrm>
            <a:off x="1030288" y="6134100"/>
            <a:ext cx="1919287" cy="6937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00" b="1" baseline="0">
                <a:solidFill>
                  <a:schemeClr val="bg1"/>
                </a:solidFill>
                <a:latin typeface="+mn-lt"/>
              </a:rPr>
              <a:t>OFFICE OF</a:t>
            </a:r>
            <a:br>
              <a:rPr lang="en-US" sz="1050" b="1" baseline="0">
                <a:solidFill>
                  <a:schemeClr val="bg1"/>
                </a:solidFill>
                <a:latin typeface="+mn-lt"/>
              </a:rPr>
            </a:br>
            <a:r>
              <a:rPr lang="en-US" sz="1050" b="1" kern="1100" baseline="0">
                <a:solidFill>
                  <a:schemeClr val="bg1"/>
                </a:solidFill>
                <a:latin typeface="+mn-lt"/>
              </a:rPr>
              <a:t>ENVIRONMENTAL</a:t>
            </a:r>
            <a:br>
              <a:rPr lang="en-US" sz="1050" b="1" baseline="0">
                <a:solidFill>
                  <a:schemeClr val="bg1"/>
                </a:solidFill>
                <a:latin typeface="+mn-lt"/>
              </a:rPr>
            </a:br>
            <a:r>
              <a:rPr lang="en-US" sz="1050" b="1" spc="70" baseline="0">
                <a:solidFill>
                  <a:schemeClr val="bg1"/>
                </a:solidFill>
                <a:latin typeface="+mn-lt"/>
              </a:rPr>
              <a:t>MANAGEMENT</a:t>
            </a:r>
          </a:p>
          <a:p>
            <a:pPr>
              <a:defRPr/>
            </a:pPr>
            <a:r>
              <a:rPr lang="en-US" sz="700" b="1" spc="70" baseline="0">
                <a:solidFill>
                  <a:schemeClr val="bg1"/>
                </a:solidFill>
                <a:latin typeface="+mn-lt"/>
              </a:rPr>
              <a:t>NEVADA PROGRAM</a:t>
            </a:r>
          </a:p>
        </p:txBody>
      </p:sp>
      <p:sp>
        <p:nvSpPr>
          <p:cNvPr id="7" name="TextBox 24">
            <a:extLst>
              <a:ext uri="{FF2B5EF4-FFF2-40B4-BE49-F238E27FC236}">
                <a16:creationId xmlns:a16="http://schemas.microsoft.com/office/drawing/2014/main" id="{5447C3B6-F9C0-C0A0-2F99-36F5D845648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316288" y="6388100"/>
            <a:ext cx="2511425" cy="4143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en-US" altLang="en-US" sz="1200" baseline="0">
                <a:solidFill>
                  <a:schemeClr val="bg1"/>
                </a:solidFill>
                <a:latin typeface="Arial" panose="020B0604020202020204" pitchFamily="34" charset="0"/>
              </a:rPr>
              <a:t>www.nnss.gov</a:t>
            </a:r>
          </a:p>
          <a:p>
            <a:pPr algn="ctr">
              <a:defRPr/>
            </a:pPr>
            <a:r>
              <a:rPr lang="en-US" altLang="en-US" sz="800" i="1" baseline="0">
                <a:solidFill>
                  <a:schemeClr val="bg1"/>
                </a:solidFill>
                <a:latin typeface="Arial" panose="020B0604020202020204" pitchFamily="34" charset="0"/>
              </a:rPr>
              <a:t>safety – performance – cleanup - closure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5B18BF-9780-B60C-0D10-11FEE4DD6A52}"/>
              </a:ext>
            </a:extLst>
          </p:cNvPr>
          <p:cNvSpPr>
            <a:spLocks/>
          </p:cNvSpPr>
          <p:nvPr userDrawn="1"/>
        </p:nvSpPr>
        <p:spPr bwMode="auto">
          <a:xfrm>
            <a:off x="0" y="5791200"/>
            <a:ext cx="9161463" cy="1143000"/>
          </a:xfrm>
          <a:custGeom>
            <a:avLst/>
            <a:gdLst>
              <a:gd name="T0" fmla="*/ 0 w 12224214"/>
              <a:gd name="T1" fmla="*/ 4 h 1287080"/>
              <a:gd name="T2" fmla="*/ 1 w 12224214"/>
              <a:gd name="T3" fmla="*/ 0 h 1287080"/>
              <a:gd name="T4" fmla="*/ 1 w 12224214"/>
              <a:gd name="T5" fmla="*/ 4 h 1287080"/>
              <a:gd name="T6" fmla="*/ 1 w 12224214"/>
              <a:gd name="T7" fmla="*/ 4 h 1287080"/>
              <a:gd name="T8" fmla="*/ 1 w 12224214"/>
              <a:gd name="T9" fmla="*/ 4 h 1287080"/>
              <a:gd name="T10" fmla="*/ 1 w 12224214"/>
              <a:gd name="T11" fmla="*/ 4 h 1287080"/>
              <a:gd name="T12" fmla="*/ 1 w 12224214"/>
              <a:gd name="T13" fmla="*/ 4 h 1287080"/>
              <a:gd name="T14" fmla="*/ 0 w 12224214"/>
              <a:gd name="T15" fmla="*/ 4 h 12870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2224214" h="1287080">
                <a:moveTo>
                  <a:pt x="0" y="307136"/>
                </a:moveTo>
                <a:cubicBezTo>
                  <a:pt x="311150" y="185084"/>
                  <a:pt x="1770063" y="13282"/>
                  <a:pt x="2352675" y="0"/>
                </a:cubicBezTo>
                <a:cubicBezTo>
                  <a:pt x="3481387" y="13705"/>
                  <a:pt x="5341938" y="300770"/>
                  <a:pt x="6667500" y="361288"/>
                </a:cubicBezTo>
                <a:cubicBezTo>
                  <a:pt x="7993063" y="421806"/>
                  <a:pt x="9569450" y="390096"/>
                  <a:pt x="10306050" y="363108"/>
                </a:cubicBezTo>
                <a:cubicBezTo>
                  <a:pt x="10761448" y="348906"/>
                  <a:pt x="11750410" y="182195"/>
                  <a:pt x="12219288" y="28053"/>
                </a:cubicBezTo>
                <a:cubicBezTo>
                  <a:pt x="12233048" y="23529"/>
                  <a:pt x="12212938" y="837766"/>
                  <a:pt x="12219288" y="1287080"/>
                </a:cubicBezTo>
                <a:lnTo>
                  <a:pt x="19050" y="1287080"/>
                </a:lnTo>
                <a:lnTo>
                  <a:pt x="0" y="307136"/>
                </a:lnTo>
                <a:close/>
              </a:path>
            </a:pathLst>
          </a:custGeom>
          <a:solidFill>
            <a:srgbClr val="FFE3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081D5591-1A57-7E4D-64A1-A2CB74D6F932}"/>
              </a:ext>
            </a:extLst>
          </p:cNvPr>
          <p:cNvSpPr/>
          <p:nvPr userDrawn="1"/>
        </p:nvSpPr>
        <p:spPr bwMode="auto">
          <a:xfrm>
            <a:off x="-10723" y="5861093"/>
            <a:ext cx="9166160" cy="1086003"/>
          </a:xfrm>
          <a:custGeom>
            <a:avLst/>
            <a:gdLst>
              <a:gd name="connsiteX0" fmla="*/ 0 w 12200238"/>
              <a:gd name="connsiteY0" fmla="*/ 0 h 1443193"/>
              <a:gd name="connsiteX1" fmla="*/ 12200238 w 12200238"/>
              <a:gd name="connsiteY1" fmla="*/ 0 h 1443193"/>
              <a:gd name="connsiteX2" fmla="*/ 12200238 w 12200238"/>
              <a:gd name="connsiteY2" fmla="*/ 1443193 h 1443193"/>
              <a:gd name="connsiteX3" fmla="*/ 0 w 12200238"/>
              <a:gd name="connsiteY3" fmla="*/ 1443193 h 1443193"/>
              <a:gd name="connsiteX4" fmla="*/ 0 w 12200238"/>
              <a:gd name="connsiteY4" fmla="*/ 0 h 1443193"/>
              <a:gd name="connsiteX0" fmla="*/ 0 w 12200238"/>
              <a:gd name="connsiteY0" fmla="*/ 238125 h 1443193"/>
              <a:gd name="connsiteX1" fmla="*/ 12200238 w 12200238"/>
              <a:gd name="connsiteY1" fmla="*/ 0 h 1443193"/>
              <a:gd name="connsiteX2" fmla="*/ 12200238 w 12200238"/>
              <a:gd name="connsiteY2" fmla="*/ 1443193 h 1443193"/>
              <a:gd name="connsiteX3" fmla="*/ 0 w 12200238"/>
              <a:gd name="connsiteY3" fmla="*/ 1443193 h 1443193"/>
              <a:gd name="connsiteX4" fmla="*/ 0 w 12200238"/>
              <a:gd name="connsiteY4" fmla="*/ 238125 h 1443193"/>
              <a:gd name="connsiteX0" fmla="*/ 0 w 12200238"/>
              <a:gd name="connsiteY0" fmla="*/ 238125 h 1443193"/>
              <a:gd name="connsiteX1" fmla="*/ 1323975 w 12200238"/>
              <a:gd name="connsiteY1" fmla="*/ 110805 h 1443193"/>
              <a:gd name="connsiteX2" fmla="*/ 12200238 w 12200238"/>
              <a:gd name="connsiteY2" fmla="*/ 0 h 1443193"/>
              <a:gd name="connsiteX3" fmla="*/ 12200238 w 12200238"/>
              <a:gd name="connsiteY3" fmla="*/ 1443193 h 1443193"/>
              <a:gd name="connsiteX4" fmla="*/ 0 w 12200238"/>
              <a:gd name="connsiteY4" fmla="*/ 1443193 h 1443193"/>
              <a:gd name="connsiteX5" fmla="*/ 0 w 12200238"/>
              <a:gd name="connsiteY5" fmla="*/ 238125 h 1443193"/>
              <a:gd name="connsiteX0" fmla="*/ 0 w 12200238"/>
              <a:gd name="connsiteY0" fmla="*/ 238125 h 1443193"/>
              <a:gd name="connsiteX1" fmla="*/ 1323975 w 12200238"/>
              <a:gd name="connsiteY1" fmla="*/ 110805 h 1443193"/>
              <a:gd name="connsiteX2" fmla="*/ 9477375 w 12200238"/>
              <a:gd name="connsiteY2" fmla="*/ 520380 h 1443193"/>
              <a:gd name="connsiteX3" fmla="*/ 12200238 w 12200238"/>
              <a:gd name="connsiteY3" fmla="*/ 0 h 1443193"/>
              <a:gd name="connsiteX4" fmla="*/ 12200238 w 12200238"/>
              <a:gd name="connsiteY4" fmla="*/ 1443193 h 1443193"/>
              <a:gd name="connsiteX5" fmla="*/ 0 w 12200238"/>
              <a:gd name="connsiteY5" fmla="*/ 1443193 h 1443193"/>
              <a:gd name="connsiteX6" fmla="*/ 0 w 12200238"/>
              <a:gd name="connsiteY6" fmla="*/ 238125 h 1443193"/>
              <a:gd name="connsiteX0" fmla="*/ 0 w 12200238"/>
              <a:gd name="connsiteY0" fmla="*/ 238125 h 1443193"/>
              <a:gd name="connsiteX1" fmla="*/ 1323975 w 12200238"/>
              <a:gd name="connsiteY1" fmla="*/ 110805 h 1443193"/>
              <a:gd name="connsiteX2" fmla="*/ 4524375 w 12200238"/>
              <a:gd name="connsiteY2" fmla="*/ 129855 h 1443193"/>
              <a:gd name="connsiteX3" fmla="*/ 9477375 w 12200238"/>
              <a:gd name="connsiteY3" fmla="*/ 520380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1323975 w 12200238"/>
              <a:gd name="connsiteY1" fmla="*/ 110805 h 1443193"/>
              <a:gd name="connsiteX2" fmla="*/ 4524375 w 12200238"/>
              <a:gd name="connsiteY2" fmla="*/ 129855 h 1443193"/>
              <a:gd name="connsiteX3" fmla="*/ 9477375 w 12200238"/>
              <a:gd name="connsiteY3" fmla="*/ 520380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3552825 w 12200238"/>
              <a:gd name="connsiteY1" fmla="*/ 44130 h 1443193"/>
              <a:gd name="connsiteX2" fmla="*/ 4524375 w 12200238"/>
              <a:gd name="connsiteY2" fmla="*/ 129855 h 1443193"/>
              <a:gd name="connsiteX3" fmla="*/ 9477375 w 12200238"/>
              <a:gd name="connsiteY3" fmla="*/ 520380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3552825 w 12200238"/>
              <a:gd name="connsiteY1" fmla="*/ 44130 h 1443193"/>
              <a:gd name="connsiteX2" fmla="*/ 6762750 w 12200238"/>
              <a:gd name="connsiteY2" fmla="*/ 348930 h 1443193"/>
              <a:gd name="connsiteX3" fmla="*/ 9477375 w 12200238"/>
              <a:gd name="connsiteY3" fmla="*/ 520380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3552825 w 12200238"/>
              <a:gd name="connsiteY1" fmla="*/ 44130 h 1443193"/>
              <a:gd name="connsiteX2" fmla="*/ 6762750 w 12200238"/>
              <a:gd name="connsiteY2" fmla="*/ 348930 h 1443193"/>
              <a:gd name="connsiteX3" fmla="*/ 9582150 w 12200238"/>
              <a:gd name="connsiteY3" fmla="*/ 472755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3552825 w 12200238"/>
              <a:gd name="connsiteY1" fmla="*/ 44130 h 1443193"/>
              <a:gd name="connsiteX2" fmla="*/ 6762750 w 12200238"/>
              <a:gd name="connsiteY2" fmla="*/ 348930 h 1443193"/>
              <a:gd name="connsiteX3" fmla="*/ 9582150 w 12200238"/>
              <a:gd name="connsiteY3" fmla="*/ 472755 h 1443193"/>
              <a:gd name="connsiteX4" fmla="*/ 11610975 w 12200238"/>
              <a:gd name="connsiteY4" fmla="*/ 291780 h 1443193"/>
              <a:gd name="connsiteX5" fmla="*/ 12200238 w 12200238"/>
              <a:gd name="connsiteY5" fmla="*/ 0 h 1443193"/>
              <a:gd name="connsiteX6" fmla="*/ 12200238 w 12200238"/>
              <a:gd name="connsiteY6" fmla="*/ 1443193 h 1443193"/>
              <a:gd name="connsiteX7" fmla="*/ 0 w 12200238"/>
              <a:gd name="connsiteY7" fmla="*/ 1443193 h 1443193"/>
              <a:gd name="connsiteX8" fmla="*/ 0 w 12200238"/>
              <a:gd name="connsiteY8" fmla="*/ 238125 h 144319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9582150 w 12200238"/>
              <a:gd name="connsiteY3" fmla="*/ 428625 h 1399063"/>
              <a:gd name="connsiteX4" fmla="*/ 11610975 w 12200238"/>
              <a:gd name="connsiteY4" fmla="*/ 24765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9582150 w 12200238"/>
              <a:gd name="connsiteY3" fmla="*/ 428625 h 1399063"/>
              <a:gd name="connsiteX4" fmla="*/ 11630025 w 12200238"/>
              <a:gd name="connsiteY4" fmla="*/ 2667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30025 w 12200238"/>
              <a:gd name="connsiteY4" fmla="*/ 2667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30025 w 12200238"/>
              <a:gd name="connsiteY4" fmla="*/ 2667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58600 w 12200238"/>
              <a:gd name="connsiteY4" fmla="*/ 24765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58600 w 12200238"/>
              <a:gd name="connsiteY4" fmla="*/ 24765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58600 w 12200238"/>
              <a:gd name="connsiteY4" fmla="*/ 24765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096500 w 12200238"/>
              <a:gd name="connsiteY3" fmla="*/ 31432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096500 w 12200238"/>
              <a:gd name="connsiteY3" fmla="*/ 314325 h 1399063"/>
              <a:gd name="connsiteX4" fmla="*/ 11639550 w 12200238"/>
              <a:gd name="connsiteY4" fmla="*/ 123825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314099 h 1519167"/>
              <a:gd name="connsiteX1" fmla="*/ 2190750 w 12200238"/>
              <a:gd name="connsiteY1" fmla="*/ 5804 h 1519167"/>
              <a:gd name="connsiteX2" fmla="*/ 3552825 w 12200238"/>
              <a:gd name="connsiteY2" fmla="*/ 120104 h 1519167"/>
              <a:gd name="connsiteX3" fmla="*/ 6762750 w 12200238"/>
              <a:gd name="connsiteY3" fmla="*/ 424904 h 1519167"/>
              <a:gd name="connsiteX4" fmla="*/ 10096500 w 12200238"/>
              <a:gd name="connsiteY4" fmla="*/ 434429 h 1519167"/>
              <a:gd name="connsiteX5" fmla="*/ 11639550 w 12200238"/>
              <a:gd name="connsiteY5" fmla="*/ 243929 h 1519167"/>
              <a:gd name="connsiteX6" fmla="*/ 12181188 w 12200238"/>
              <a:gd name="connsiteY6" fmla="*/ 171224 h 1519167"/>
              <a:gd name="connsiteX7" fmla="*/ 12200238 w 12200238"/>
              <a:gd name="connsiteY7" fmla="*/ 1519167 h 1519167"/>
              <a:gd name="connsiteX8" fmla="*/ 0 w 12200238"/>
              <a:gd name="connsiteY8" fmla="*/ 1519167 h 1519167"/>
              <a:gd name="connsiteX9" fmla="*/ 0 w 12200238"/>
              <a:gd name="connsiteY9" fmla="*/ 314099 h 1519167"/>
              <a:gd name="connsiteX0" fmla="*/ 0 w 12200238"/>
              <a:gd name="connsiteY0" fmla="*/ 380774 h 1519167"/>
              <a:gd name="connsiteX1" fmla="*/ 2190750 w 12200238"/>
              <a:gd name="connsiteY1" fmla="*/ 5804 h 1519167"/>
              <a:gd name="connsiteX2" fmla="*/ 3552825 w 12200238"/>
              <a:gd name="connsiteY2" fmla="*/ 120104 h 1519167"/>
              <a:gd name="connsiteX3" fmla="*/ 6762750 w 12200238"/>
              <a:gd name="connsiteY3" fmla="*/ 424904 h 1519167"/>
              <a:gd name="connsiteX4" fmla="*/ 10096500 w 12200238"/>
              <a:gd name="connsiteY4" fmla="*/ 434429 h 1519167"/>
              <a:gd name="connsiteX5" fmla="*/ 11639550 w 12200238"/>
              <a:gd name="connsiteY5" fmla="*/ 243929 h 1519167"/>
              <a:gd name="connsiteX6" fmla="*/ 12181188 w 12200238"/>
              <a:gd name="connsiteY6" fmla="*/ 171224 h 1519167"/>
              <a:gd name="connsiteX7" fmla="*/ 12200238 w 12200238"/>
              <a:gd name="connsiteY7" fmla="*/ 1519167 h 1519167"/>
              <a:gd name="connsiteX8" fmla="*/ 0 w 12200238"/>
              <a:gd name="connsiteY8" fmla="*/ 1519167 h 1519167"/>
              <a:gd name="connsiteX9" fmla="*/ 0 w 12200238"/>
              <a:gd name="connsiteY9" fmla="*/ 380774 h 1519167"/>
              <a:gd name="connsiteX0" fmla="*/ 0 w 12200238"/>
              <a:gd name="connsiteY0" fmla="*/ 380774 h 1519167"/>
              <a:gd name="connsiteX1" fmla="*/ 2190750 w 12200238"/>
              <a:gd name="connsiteY1" fmla="*/ 5804 h 1519167"/>
              <a:gd name="connsiteX2" fmla="*/ 3552825 w 12200238"/>
              <a:gd name="connsiteY2" fmla="*/ 120104 h 1519167"/>
              <a:gd name="connsiteX3" fmla="*/ 6762750 w 12200238"/>
              <a:gd name="connsiteY3" fmla="*/ 424904 h 1519167"/>
              <a:gd name="connsiteX4" fmla="*/ 10096500 w 12200238"/>
              <a:gd name="connsiteY4" fmla="*/ 434429 h 1519167"/>
              <a:gd name="connsiteX5" fmla="*/ 11639550 w 12200238"/>
              <a:gd name="connsiteY5" fmla="*/ 243929 h 1519167"/>
              <a:gd name="connsiteX6" fmla="*/ 12181188 w 12200238"/>
              <a:gd name="connsiteY6" fmla="*/ 171224 h 1519167"/>
              <a:gd name="connsiteX7" fmla="*/ 12200238 w 12200238"/>
              <a:gd name="connsiteY7" fmla="*/ 1519167 h 1519167"/>
              <a:gd name="connsiteX8" fmla="*/ 0 w 12200238"/>
              <a:gd name="connsiteY8" fmla="*/ 1519167 h 1519167"/>
              <a:gd name="connsiteX9" fmla="*/ 0 w 12200238"/>
              <a:gd name="connsiteY9" fmla="*/ 380774 h 1519167"/>
              <a:gd name="connsiteX0" fmla="*/ 0 w 12209763"/>
              <a:gd name="connsiteY0" fmla="*/ 342674 h 1519167"/>
              <a:gd name="connsiteX1" fmla="*/ 2200275 w 12209763"/>
              <a:gd name="connsiteY1" fmla="*/ 5804 h 1519167"/>
              <a:gd name="connsiteX2" fmla="*/ 3562350 w 12209763"/>
              <a:gd name="connsiteY2" fmla="*/ 120104 h 1519167"/>
              <a:gd name="connsiteX3" fmla="*/ 6772275 w 12209763"/>
              <a:gd name="connsiteY3" fmla="*/ 424904 h 1519167"/>
              <a:gd name="connsiteX4" fmla="*/ 10106025 w 12209763"/>
              <a:gd name="connsiteY4" fmla="*/ 434429 h 1519167"/>
              <a:gd name="connsiteX5" fmla="*/ 11649075 w 12209763"/>
              <a:gd name="connsiteY5" fmla="*/ 243929 h 1519167"/>
              <a:gd name="connsiteX6" fmla="*/ 12190713 w 12209763"/>
              <a:gd name="connsiteY6" fmla="*/ 171224 h 1519167"/>
              <a:gd name="connsiteX7" fmla="*/ 12209763 w 12209763"/>
              <a:gd name="connsiteY7" fmla="*/ 1519167 h 1519167"/>
              <a:gd name="connsiteX8" fmla="*/ 9525 w 12209763"/>
              <a:gd name="connsiteY8" fmla="*/ 1519167 h 1519167"/>
              <a:gd name="connsiteX9" fmla="*/ 0 w 12209763"/>
              <a:gd name="connsiteY9" fmla="*/ 342674 h 1519167"/>
              <a:gd name="connsiteX0" fmla="*/ 0 w 12209763"/>
              <a:gd name="connsiteY0" fmla="*/ 342674 h 1519167"/>
              <a:gd name="connsiteX1" fmla="*/ 2200275 w 12209763"/>
              <a:gd name="connsiteY1" fmla="*/ 5804 h 1519167"/>
              <a:gd name="connsiteX2" fmla="*/ 3562350 w 12209763"/>
              <a:gd name="connsiteY2" fmla="*/ 120104 h 1519167"/>
              <a:gd name="connsiteX3" fmla="*/ 6772275 w 12209763"/>
              <a:gd name="connsiteY3" fmla="*/ 424904 h 1519167"/>
              <a:gd name="connsiteX4" fmla="*/ 10106025 w 12209763"/>
              <a:gd name="connsiteY4" fmla="*/ 434429 h 1519167"/>
              <a:gd name="connsiteX5" fmla="*/ 11649075 w 12209763"/>
              <a:gd name="connsiteY5" fmla="*/ 243929 h 1519167"/>
              <a:gd name="connsiteX6" fmla="*/ 12190713 w 12209763"/>
              <a:gd name="connsiteY6" fmla="*/ 171224 h 1519167"/>
              <a:gd name="connsiteX7" fmla="*/ 12209763 w 12209763"/>
              <a:gd name="connsiteY7" fmla="*/ 1519167 h 1519167"/>
              <a:gd name="connsiteX8" fmla="*/ 9525 w 12209763"/>
              <a:gd name="connsiteY8" fmla="*/ 1519167 h 1519167"/>
              <a:gd name="connsiteX9" fmla="*/ 0 w 12209763"/>
              <a:gd name="connsiteY9" fmla="*/ 342674 h 1519167"/>
              <a:gd name="connsiteX0" fmla="*/ 0 w 12209763"/>
              <a:gd name="connsiteY0" fmla="*/ 342674 h 1519167"/>
              <a:gd name="connsiteX1" fmla="*/ 2200275 w 12209763"/>
              <a:gd name="connsiteY1" fmla="*/ 5804 h 1519167"/>
              <a:gd name="connsiteX2" fmla="*/ 3495675 w 12209763"/>
              <a:gd name="connsiteY2" fmla="*/ 120104 h 1519167"/>
              <a:gd name="connsiteX3" fmla="*/ 6772275 w 12209763"/>
              <a:gd name="connsiteY3" fmla="*/ 424904 h 1519167"/>
              <a:gd name="connsiteX4" fmla="*/ 10106025 w 12209763"/>
              <a:gd name="connsiteY4" fmla="*/ 434429 h 1519167"/>
              <a:gd name="connsiteX5" fmla="*/ 11649075 w 12209763"/>
              <a:gd name="connsiteY5" fmla="*/ 243929 h 1519167"/>
              <a:gd name="connsiteX6" fmla="*/ 12190713 w 12209763"/>
              <a:gd name="connsiteY6" fmla="*/ 171224 h 1519167"/>
              <a:gd name="connsiteX7" fmla="*/ 12209763 w 12209763"/>
              <a:gd name="connsiteY7" fmla="*/ 1519167 h 1519167"/>
              <a:gd name="connsiteX8" fmla="*/ 9525 w 12209763"/>
              <a:gd name="connsiteY8" fmla="*/ 1519167 h 1519167"/>
              <a:gd name="connsiteX9" fmla="*/ 0 w 12209763"/>
              <a:gd name="connsiteY9" fmla="*/ 342674 h 1519167"/>
              <a:gd name="connsiteX0" fmla="*/ 0 w 12209763"/>
              <a:gd name="connsiteY0" fmla="*/ 336870 h 1513363"/>
              <a:gd name="connsiteX1" fmla="*/ 2200275 w 12209763"/>
              <a:gd name="connsiteY1" fmla="*/ 0 h 1513363"/>
              <a:gd name="connsiteX2" fmla="*/ 6772275 w 12209763"/>
              <a:gd name="connsiteY2" fmla="*/ 419100 h 1513363"/>
              <a:gd name="connsiteX3" fmla="*/ 10106025 w 12209763"/>
              <a:gd name="connsiteY3" fmla="*/ 428625 h 1513363"/>
              <a:gd name="connsiteX4" fmla="*/ 11649075 w 12209763"/>
              <a:gd name="connsiteY4" fmla="*/ 238125 h 1513363"/>
              <a:gd name="connsiteX5" fmla="*/ 12190713 w 12209763"/>
              <a:gd name="connsiteY5" fmla="*/ 165420 h 1513363"/>
              <a:gd name="connsiteX6" fmla="*/ 12209763 w 12209763"/>
              <a:gd name="connsiteY6" fmla="*/ 1513363 h 1513363"/>
              <a:gd name="connsiteX7" fmla="*/ 9525 w 12209763"/>
              <a:gd name="connsiteY7" fmla="*/ 1513363 h 1513363"/>
              <a:gd name="connsiteX8" fmla="*/ 0 w 12209763"/>
              <a:gd name="connsiteY8" fmla="*/ 336870 h 151336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06025 w 12209763"/>
              <a:gd name="connsiteY3" fmla="*/ 333375 h 1418113"/>
              <a:gd name="connsiteX4" fmla="*/ 11649075 w 12209763"/>
              <a:gd name="connsiteY4" fmla="*/ 142875 h 1418113"/>
              <a:gd name="connsiteX5" fmla="*/ 12190713 w 12209763"/>
              <a:gd name="connsiteY5" fmla="*/ 70170 h 1418113"/>
              <a:gd name="connsiteX6" fmla="*/ 12209763 w 12209763"/>
              <a:gd name="connsiteY6" fmla="*/ 1418113 h 1418113"/>
              <a:gd name="connsiteX7" fmla="*/ 9525 w 12209763"/>
              <a:gd name="connsiteY7" fmla="*/ 1418113 h 1418113"/>
              <a:gd name="connsiteX8" fmla="*/ 0 w 12209763"/>
              <a:gd name="connsiteY8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1649075 w 12209763"/>
              <a:gd name="connsiteY4" fmla="*/ 142875 h 1418113"/>
              <a:gd name="connsiteX5" fmla="*/ 12190713 w 12209763"/>
              <a:gd name="connsiteY5" fmla="*/ 70170 h 1418113"/>
              <a:gd name="connsiteX6" fmla="*/ 12209763 w 12209763"/>
              <a:gd name="connsiteY6" fmla="*/ 1418113 h 1418113"/>
              <a:gd name="connsiteX7" fmla="*/ 9525 w 12209763"/>
              <a:gd name="connsiteY7" fmla="*/ 1418113 h 1418113"/>
              <a:gd name="connsiteX8" fmla="*/ 0 w 12209763"/>
              <a:gd name="connsiteY8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09763"/>
              <a:gd name="connsiteY0" fmla="*/ 286320 h 1462813"/>
              <a:gd name="connsiteX1" fmla="*/ 2219325 w 12209763"/>
              <a:gd name="connsiteY1" fmla="*/ 44700 h 1462813"/>
              <a:gd name="connsiteX2" fmla="*/ 6772275 w 12209763"/>
              <a:gd name="connsiteY2" fmla="*/ 368550 h 1462813"/>
              <a:gd name="connsiteX3" fmla="*/ 10125075 w 12209763"/>
              <a:gd name="connsiteY3" fmla="*/ 473325 h 1462813"/>
              <a:gd name="connsiteX4" fmla="*/ 12190713 w 12209763"/>
              <a:gd name="connsiteY4" fmla="*/ 114870 h 1462813"/>
              <a:gd name="connsiteX5" fmla="*/ 12209763 w 12209763"/>
              <a:gd name="connsiteY5" fmla="*/ 1462813 h 1462813"/>
              <a:gd name="connsiteX6" fmla="*/ 9525 w 12209763"/>
              <a:gd name="connsiteY6" fmla="*/ 1462813 h 1462813"/>
              <a:gd name="connsiteX7" fmla="*/ 0 w 12209763"/>
              <a:gd name="connsiteY7" fmla="*/ 286320 h 1462813"/>
              <a:gd name="connsiteX0" fmla="*/ 0 w 12390584"/>
              <a:gd name="connsiteY0" fmla="*/ 241620 h 1418113"/>
              <a:gd name="connsiteX1" fmla="*/ 2219325 w 12390584"/>
              <a:gd name="connsiteY1" fmla="*/ 0 h 1418113"/>
              <a:gd name="connsiteX2" fmla="*/ 6772275 w 12390584"/>
              <a:gd name="connsiteY2" fmla="*/ 323850 h 1418113"/>
              <a:gd name="connsiteX3" fmla="*/ 10125075 w 12390584"/>
              <a:gd name="connsiteY3" fmla="*/ 428625 h 1418113"/>
              <a:gd name="connsiteX4" fmla="*/ 12190713 w 12390584"/>
              <a:gd name="connsiteY4" fmla="*/ 70170 h 1418113"/>
              <a:gd name="connsiteX5" fmla="*/ 12209763 w 12390584"/>
              <a:gd name="connsiteY5" fmla="*/ 1418113 h 1418113"/>
              <a:gd name="connsiteX6" fmla="*/ 9525 w 12390584"/>
              <a:gd name="connsiteY6" fmla="*/ 1418113 h 1418113"/>
              <a:gd name="connsiteX7" fmla="*/ 0 w 12390584"/>
              <a:gd name="connsiteY7" fmla="*/ 241620 h 1418113"/>
              <a:gd name="connsiteX0" fmla="*/ 0 w 12209872"/>
              <a:gd name="connsiteY0" fmla="*/ 241620 h 1418113"/>
              <a:gd name="connsiteX1" fmla="*/ 2219325 w 12209872"/>
              <a:gd name="connsiteY1" fmla="*/ 0 h 1418113"/>
              <a:gd name="connsiteX2" fmla="*/ 6772275 w 12209872"/>
              <a:gd name="connsiteY2" fmla="*/ 323850 h 1418113"/>
              <a:gd name="connsiteX3" fmla="*/ 10125075 w 12209872"/>
              <a:gd name="connsiteY3" fmla="*/ 428625 h 1418113"/>
              <a:gd name="connsiteX4" fmla="*/ 12190713 w 12209872"/>
              <a:gd name="connsiteY4" fmla="*/ 70170 h 1418113"/>
              <a:gd name="connsiteX5" fmla="*/ 12209763 w 12209872"/>
              <a:gd name="connsiteY5" fmla="*/ 1418113 h 1418113"/>
              <a:gd name="connsiteX6" fmla="*/ 9525 w 12209872"/>
              <a:gd name="connsiteY6" fmla="*/ 1418113 h 1418113"/>
              <a:gd name="connsiteX7" fmla="*/ 0 w 12209872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22724"/>
              <a:gd name="connsiteY0" fmla="*/ 241620 h 1418113"/>
              <a:gd name="connsiteX1" fmla="*/ 2219325 w 12222724"/>
              <a:gd name="connsiteY1" fmla="*/ 0 h 1418113"/>
              <a:gd name="connsiteX2" fmla="*/ 6772275 w 12222724"/>
              <a:gd name="connsiteY2" fmla="*/ 323850 h 1418113"/>
              <a:gd name="connsiteX3" fmla="*/ 10125075 w 12222724"/>
              <a:gd name="connsiteY3" fmla="*/ 428625 h 1418113"/>
              <a:gd name="connsiteX4" fmla="*/ 12190713 w 12222724"/>
              <a:gd name="connsiteY4" fmla="*/ 70170 h 1418113"/>
              <a:gd name="connsiteX5" fmla="*/ 12209763 w 12222724"/>
              <a:gd name="connsiteY5" fmla="*/ 1418113 h 1418113"/>
              <a:gd name="connsiteX6" fmla="*/ 9525 w 12222724"/>
              <a:gd name="connsiteY6" fmla="*/ 1418113 h 1418113"/>
              <a:gd name="connsiteX7" fmla="*/ 0 w 12222724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6859 w 12216622"/>
              <a:gd name="connsiteY0" fmla="*/ 241620 h 1421229"/>
              <a:gd name="connsiteX1" fmla="*/ 2226184 w 12216622"/>
              <a:gd name="connsiteY1" fmla="*/ 0 h 1421229"/>
              <a:gd name="connsiteX2" fmla="*/ 6779134 w 12216622"/>
              <a:gd name="connsiteY2" fmla="*/ 323850 h 1421229"/>
              <a:gd name="connsiteX3" fmla="*/ 10131934 w 12216622"/>
              <a:gd name="connsiteY3" fmla="*/ 428625 h 1421229"/>
              <a:gd name="connsiteX4" fmla="*/ 12197572 w 12216622"/>
              <a:gd name="connsiteY4" fmla="*/ 70170 h 1421229"/>
              <a:gd name="connsiteX5" fmla="*/ 12216622 w 12216622"/>
              <a:gd name="connsiteY5" fmla="*/ 1418113 h 1421229"/>
              <a:gd name="connsiteX6" fmla="*/ 515 w 12216622"/>
              <a:gd name="connsiteY6" fmla="*/ 1421229 h 1421229"/>
              <a:gd name="connsiteX7" fmla="*/ 6859 w 12216622"/>
              <a:gd name="connsiteY7" fmla="*/ 241620 h 1421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16622" h="1421229">
                <a:moveTo>
                  <a:pt x="6859" y="241620"/>
                </a:moveTo>
                <a:cubicBezTo>
                  <a:pt x="318009" y="119568"/>
                  <a:pt x="1643572" y="13282"/>
                  <a:pt x="2226184" y="0"/>
                </a:cubicBezTo>
                <a:cubicBezTo>
                  <a:pt x="3354896" y="13705"/>
                  <a:pt x="5461509" y="252413"/>
                  <a:pt x="6779134" y="323850"/>
                </a:cubicBezTo>
                <a:cubicBezTo>
                  <a:pt x="8096759" y="395287"/>
                  <a:pt x="9395334" y="455613"/>
                  <a:pt x="10131934" y="428625"/>
                </a:cubicBezTo>
                <a:cubicBezTo>
                  <a:pt x="11035007" y="386345"/>
                  <a:pt x="12021158" y="126167"/>
                  <a:pt x="12197572" y="70170"/>
                </a:cubicBezTo>
                <a:cubicBezTo>
                  <a:pt x="12199166" y="69664"/>
                  <a:pt x="12210272" y="968799"/>
                  <a:pt x="12216622" y="1418113"/>
                </a:cubicBezTo>
                <a:lnTo>
                  <a:pt x="515" y="1421229"/>
                </a:lnTo>
                <a:cubicBezTo>
                  <a:pt x="-2660" y="1029065"/>
                  <a:pt x="10034" y="633784"/>
                  <a:pt x="6859" y="241620"/>
                </a:cubicBezTo>
                <a:close/>
              </a:path>
            </a:pathLst>
          </a:custGeom>
          <a:gradFill flip="none" rotWithShape="1">
            <a:gsLst>
              <a:gs pos="42000">
                <a:srgbClr val="327517">
                  <a:shade val="30000"/>
                  <a:satMod val="115000"/>
                </a:srgbClr>
              </a:gs>
              <a:gs pos="100000">
                <a:srgbClr val="327517">
                  <a:shade val="67500"/>
                  <a:satMod val="115000"/>
                </a:srgbClr>
              </a:gs>
              <a:gs pos="0">
                <a:srgbClr val="2E603C"/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FCAD420D-C3F8-6761-4FA0-57E36A2C70DC}"/>
              </a:ext>
            </a:extLst>
          </p:cNvPr>
          <p:cNvSpPr>
            <a:spLocks/>
          </p:cNvSpPr>
          <p:nvPr userDrawn="1"/>
        </p:nvSpPr>
        <p:spPr bwMode="auto">
          <a:xfrm>
            <a:off x="-1588" y="5845175"/>
            <a:ext cx="9150351" cy="1150938"/>
          </a:xfrm>
          <a:custGeom>
            <a:avLst/>
            <a:gdLst>
              <a:gd name="T0" fmla="*/ 0 w 12219357"/>
              <a:gd name="T1" fmla="*/ 2 h 1418113"/>
              <a:gd name="T2" fmla="*/ 1 w 12219357"/>
              <a:gd name="T3" fmla="*/ 0 h 1418113"/>
              <a:gd name="T4" fmla="*/ 1 w 12219357"/>
              <a:gd name="T5" fmla="*/ 2 h 1418113"/>
              <a:gd name="T6" fmla="*/ 1 w 12219357"/>
              <a:gd name="T7" fmla="*/ 2 h 1418113"/>
              <a:gd name="T8" fmla="*/ 1 w 12219357"/>
              <a:gd name="T9" fmla="*/ 2 h 1418113"/>
              <a:gd name="T10" fmla="*/ 1 w 12219357"/>
              <a:gd name="T11" fmla="*/ 2 h 1418113"/>
              <a:gd name="T12" fmla="*/ 1 w 12219357"/>
              <a:gd name="T13" fmla="*/ 2 h 1418113"/>
              <a:gd name="T14" fmla="*/ 0 w 12219357"/>
              <a:gd name="T15" fmla="*/ 2 h 141811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2219357" h="1418113">
                <a:moveTo>
                  <a:pt x="0" y="241620"/>
                </a:moveTo>
                <a:cubicBezTo>
                  <a:pt x="311150" y="119568"/>
                  <a:pt x="1636713" y="13282"/>
                  <a:pt x="2219325" y="0"/>
                </a:cubicBezTo>
                <a:cubicBezTo>
                  <a:pt x="3348037" y="13705"/>
                  <a:pt x="5454650" y="252413"/>
                  <a:pt x="6772275" y="323850"/>
                </a:cubicBezTo>
                <a:cubicBezTo>
                  <a:pt x="8089900" y="395287"/>
                  <a:pt x="9388475" y="455613"/>
                  <a:pt x="10125075" y="428625"/>
                </a:cubicBezTo>
                <a:cubicBezTo>
                  <a:pt x="11028148" y="386345"/>
                  <a:pt x="12042840" y="115300"/>
                  <a:pt x="12219254" y="59303"/>
                </a:cubicBezTo>
                <a:cubicBezTo>
                  <a:pt x="12220848" y="58797"/>
                  <a:pt x="12203413" y="968799"/>
                  <a:pt x="12209763" y="1418113"/>
                </a:cubicBezTo>
                <a:lnTo>
                  <a:pt x="9525" y="1418113"/>
                </a:lnTo>
                <a:lnTo>
                  <a:pt x="0" y="241620"/>
                </a:lnTo>
                <a:close/>
              </a:path>
            </a:pathLst>
          </a:custGeom>
          <a:blipFill dpi="0" rotWithShape="1">
            <a:blip r:embed="rId4">
              <a:alphaModFix amt="900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6BD70A-84BC-1A5C-4BA7-F7973EAD07D9}"/>
              </a:ext>
            </a:extLst>
          </p:cNvPr>
          <p:cNvSpPr txBox="1"/>
          <p:nvPr userDrawn="1"/>
        </p:nvSpPr>
        <p:spPr>
          <a:xfrm>
            <a:off x="3208338" y="6299200"/>
            <a:ext cx="2727325" cy="531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www.nnss.gov</a:t>
            </a:r>
          </a:p>
          <a:p>
            <a:pPr algn="ctr">
              <a:defRPr/>
            </a:pPr>
            <a:r>
              <a:rPr lang="en-US" sz="1050" i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safety – performance – cleanup - closure</a:t>
            </a:r>
          </a:p>
        </p:txBody>
      </p:sp>
      <p:pic>
        <p:nvPicPr>
          <p:cNvPr id="12" name="Picture 2" descr="Image result for doe logo">
            <a:extLst>
              <a:ext uri="{FF2B5EF4-FFF2-40B4-BE49-F238E27FC236}">
                <a16:creationId xmlns:a16="http://schemas.microsoft.com/office/drawing/2014/main" id="{2177E01A-47DB-82A1-05D4-D3F69C223F6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75" y="5911850"/>
            <a:ext cx="1476375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1F118FD-D775-F37D-AEE0-DE2476A46448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1092200" y="6062663"/>
            <a:ext cx="11113" cy="715962"/>
          </a:xfrm>
          <a:prstGeom prst="line">
            <a:avLst/>
          </a:prstGeom>
          <a:ln w="19050">
            <a:solidFill>
              <a:srgbClr val="FFE382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900DA1A-70BF-F5F9-88BA-28409A7AD1D5}"/>
              </a:ext>
            </a:extLst>
          </p:cNvPr>
          <p:cNvSpPr txBox="1"/>
          <p:nvPr userDrawn="1"/>
        </p:nvSpPr>
        <p:spPr>
          <a:xfrm>
            <a:off x="1130300" y="6000750"/>
            <a:ext cx="1825625" cy="8620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baseline="0">
                <a:solidFill>
                  <a:schemeClr val="bg1"/>
                </a:solidFill>
                <a:latin typeface="+mn-lt"/>
              </a:rPr>
              <a:t>OFFICE OF</a:t>
            </a:r>
            <a:br>
              <a:rPr lang="en-US" sz="1400" b="1" baseline="0">
                <a:solidFill>
                  <a:schemeClr val="bg1"/>
                </a:solidFill>
                <a:latin typeface="+mn-lt"/>
              </a:rPr>
            </a:br>
            <a:r>
              <a:rPr lang="en-US" sz="1400" b="1" kern="1100" baseline="0">
                <a:solidFill>
                  <a:schemeClr val="bg1"/>
                </a:solidFill>
                <a:latin typeface="+mn-lt"/>
              </a:rPr>
              <a:t>ENVIRONMENTAL</a:t>
            </a:r>
            <a:br>
              <a:rPr lang="en-US" sz="1400" b="1" baseline="0">
                <a:solidFill>
                  <a:schemeClr val="bg1"/>
                </a:solidFill>
                <a:latin typeface="+mn-lt"/>
              </a:rPr>
            </a:br>
            <a:r>
              <a:rPr lang="en-US" sz="1400" b="1" spc="70" baseline="0">
                <a:solidFill>
                  <a:schemeClr val="bg1"/>
                </a:solidFill>
                <a:latin typeface="+mn-lt"/>
              </a:rPr>
              <a:t>MANAGEMENT</a:t>
            </a:r>
          </a:p>
          <a:p>
            <a:pPr>
              <a:defRPr/>
            </a:pPr>
            <a:r>
              <a:rPr lang="en-US" sz="1000" b="1" spc="70" baseline="0">
                <a:solidFill>
                  <a:schemeClr val="bg1"/>
                </a:solidFill>
                <a:latin typeface="+mn-lt"/>
              </a:rPr>
              <a:t>NEVADA PROGRAM</a:t>
            </a:r>
          </a:p>
        </p:txBody>
      </p:sp>
      <p:sp>
        <p:nvSpPr>
          <p:cNvPr id="15" name="Text Box 23">
            <a:extLst>
              <a:ext uri="{FF2B5EF4-FFF2-40B4-BE49-F238E27FC236}">
                <a16:creationId xmlns:a16="http://schemas.microsoft.com/office/drawing/2014/main" id="{02876A8B-ED7B-CE6A-B2B7-287FDFACB32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324725" y="6418263"/>
            <a:ext cx="1712913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defRPr/>
            </a:pPr>
            <a:r>
              <a:rPr lang="en-US" altLang="en-US" sz="8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 3379 – 05/15/2024</a:t>
            </a:r>
          </a:p>
          <a:p>
            <a:pPr algn="r" eaLnBrk="1" hangingPunct="1">
              <a:defRPr/>
            </a:pPr>
            <a:r>
              <a:rPr lang="en-US" altLang="en-US" sz="8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Log No: EMRP-2024-xxx</a:t>
            </a:r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260221"/>
            <a:ext cx="6400800" cy="1533153"/>
          </a:xfrm>
        </p:spPr>
        <p:txBody>
          <a:bodyPr/>
          <a:lstStyle>
            <a:lvl1pPr marL="0" indent="0" algn="ctr">
              <a:spcBef>
                <a:spcPct val="0"/>
              </a:spcBef>
              <a:buFontTx/>
              <a:buNone/>
              <a:defRPr sz="22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173539" y="816533"/>
            <a:ext cx="6869460" cy="1143000"/>
          </a:xfrm>
        </p:spPr>
        <p:txBody>
          <a:bodyPr/>
          <a:lstStyle>
            <a:lvl1pPr>
              <a:defRPr sz="4000" b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225823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4576CFAA-CDEF-F698-1CD4-7663F3F6F0E4}"/>
              </a:ext>
            </a:extLst>
          </p:cNvPr>
          <p:cNvSpPr>
            <a:spLocks/>
          </p:cNvSpPr>
          <p:nvPr userDrawn="1"/>
        </p:nvSpPr>
        <p:spPr bwMode="auto">
          <a:xfrm>
            <a:off x="-6350" y="6589713"/>
            <a:ext cx="9204325" cy="323850"/>
          </a:xfrm>
          <a:custGeom>
            <a:avLst/>
            <a:gdLst>
              <a:gd name="T0" fmla="*/ 0 w 12224214"/>
              <a:gd name="T1" fmla="*/ 0 h 1287080"/>
              <a:gd name="T2" fmla="*/ 2 w 12224214"/>
              <a:gd name="T3" fmla="*/ 0 h 1287080"/>
              <a:gd name="T4" fmla="*/ 2 w 12224214"/>
              <a:gd name="T5" fmla="*/ 0 h 1287080"/>
              <a:gd name="T6" fmla="*/ 2 w 12224214"/>
              <a:gd name="T7" fmla="*/ 0 h 1287080"/>
              <a:gd name="T8" fmla="*/ 2 w 12224214"/>
              <a:gd name="T9" fmla="*/ 0 h 1287080"/>
              <a:gd name="T10" fmla="*/ 2 w 12224214"/>
              <a:gd name="T11" fmla="*/ 0 h 1287080"/>
              <a:gd name="T12" fmla="*/ 2 w 12224214"/>
              <a:gd name="T13" fmla="*/ 0 h 1287080"/>
              <a:gd name="T14" fmla="*/ 0 w 12224214"/>
              <a:gd name="T15" fmla="*/ 0 h 12870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2224214" h="1287080">
                <a:moveTo>
                  <a:pt x="0" y="307136"/>
                </a:moveTo>
                <a:cubicBezTo>
                  <a:pt x="311150" y="185084"/>
                  <a:pt x="1770063" y="13282"/>
                  <a:pt x="2352675" y="0"/>
                </a:cubicBezTo>
                <a:cubicBezTo>
                  <a:pt x="3481387" y="13705"/>
                  <a:pt x="5341938" y="300770"/>
                  <a:pt x="6667500" y="361288"/>
                </a:cubicBezTo>
                <a:cubicBezTo>
                  <a:pt x="7993063" y="421806"/>
                  <a:pt x="9569450" y="390096"/>
                  <a:pt x="10306050" y="363108"/>
                </a:cubicBezTo>
                <a:cubicBezTo>
                  <a:pt x="10761448" y="348906"/>
                  <a:pt x="11750410" y="182195"/>
                  <a:pt x="12219288" y="28053"/>
                </a:cubicBezTo>
                <a:cubicBezTo>
                  <a:pt x="12233048" y="23529"/>
                  <a:pt x="12212938" y="837766"/>
                  <a:pt x="12219288" y="1287080"/>
                </a:cubicBezTo>
                <a:lnTo>
                  <a:pt x="19050" y="1287080"/>
                </a:lnTo>
                <a:lnTo>
                  <a:pt x="0" y="307136"/>
                </a:lnTo>
                <a:close/>
              </a:path>
            </a:pathLst>
          </a:custGeom>
          <a:solidFill>
            <a:srgbClr val="FFE3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FCB0854A-C336-C36C-3A37-4ADA99FB8CB8}"/>
              </a:ext>
            </a:extLst>
          </p:cNvPr>
          <p:cNvSpPr/>
          <p:nvPr userDrawn="1"/>
        </p:nvSpPr>
        <p:spPr bwMode="auto">
          <a:xfrm>
            <a:off x="-6833" y="6629400"/>
            <a:ext cx="9205537" cy="277170"/>
          </a:xfrm>
          <a:custGeom>
            <a:avLst/>
            <a:gdLst>
              <a:gd name="connsiteX0" fmla="*/ 0 w 12200238"/>
              <a:gd name="connsiteY0" fmla="*/ 0 h 1443193"/>
              <a:gd name="connsiteX1" fmla="*/ 12200238 w 12200238"/>
              <a:gd name="connsiteY1" fmla="*/ 0 h 1443193"/>
              <a:gd name="connsiteX2" fmla="*/ 12200238 w 12200238"/>
              <a:gd name="connsiteY2" fmla="*/ 1443193 h 1443193"/>
              <a:gd name="connsiteX3" fmla="*/ 0 w 12200238"/>
              <a:gd name="connsiteY3" fmla="*/ 1443193 h 1443193"/>
              <a:gd name="connsiteX4" fmla="*/ 0 w 12200238"/>
              <a:gd name="connsiteY4" fmla="*/ 0 h 1443193"/>
              <a:gd name="connsiteX0" fmla="*/ 0 w 12200238"/>
              <a:gd name="connsiteY0" fmla="*/ 238125 h 1443193"/>
              <a:gd name="connsiteX1" fmla="*/ 12200238 w 12200238"/>
              <a:gd name="connsiteY1" fmla="*/ 0 h 1443193"/>
              <a:gd name="connsiteX2" fmla="*/ 12200238 w 12200238"/>
              <a:gd name="connsiteY2" fmla="*/ 1443193 h 1443193"/>
              <a:gd name="connsiteX3" fmla="*/ 0 w 12200238"/>
              <a:gd name="connsiteY3" fmla="*/ 1443193 h 1443193"/>
              <a:gd name="connsiteX4" fmla="*/ 0 w 12200238"/>
              <a:gd name="connsiteY4" fmla="*/ 238125 h 1443193"/>
              <a:gd name="connsiteX0" fmla="*/ 0 w 12200238"/>
              <a:gd name="connsiteY0" fmla="*/ 238125 h 1443193"/>
              <a:gd name="connsiteX1" fmla="*/ 1323975 w 12200238"/>
              <a:gd name="connsiteY1" fmla="*/ 110805 h 1443193"/>
              <a:gd name="connsiteX2" fmla="*/ 12200238 w 12200238"/>
              <a:gd name="connsiteY2" fmla="*/ 0 h 1443193"/>
              <a:gd name="connsiteX3" fmla="*/ 12200238 w 12200238"/>
              <a:gd name="connsiteY3" fmla="*/ 1443193 h 1443193"/>
              <a:gd name="connsiteX4" fmla="*/ 0 w 12200238"/>
              <a:gd name="connsiteY4" fmla="*/ 1443193 h 1443193"/>
              <a:gd name="connsiteX5" fmla="*/ 0 w 12200238"/>
              <a:gd name="connsiteY5" fmla="*/ 238125 h 1443193"/>
              <a:gd name="connsiteX0" fmla="*/ 0 w 12200238"/>
              <a:gd name="connsiteY0" fmla="*/ 238125 h 1443193"/>
              <a:gd name="connsiteX1" fmla="*/ 1323975 w 12200238"/>
              <a:gd name="connsiteY1" fmla="*/ 110805 h 1443193"/>
              <a:gd name="connsiteX2" fmla="*/ 9477375 w 12200238"/>
              <a:gd name="connsiteY2" fmla="*/ 520380 h 1443193"/>
              <a:gd name="connsiteX3" fmla="*/ 12200238 w 12200238"/>
              <a:gd name="connsiteY3" fmla="*/ 0 h 1443193"/>
              <a:gd name="connsiteX4" fmla="*/ 12200238 w 12200238"/>
              <a:gd name="connsiteY4" fmla="*/ 1443193 h 1443193"/>
              <a:gd name="connsiteX5" fmla="*/ 0 w 12200238"/>
              <a:gd name="connsiteY5" fmla="*/ 1443193 h 1443193"/>
              <a:gd name="connsiteX6" fmla="*/ 0 w 12200238"/>
              <a:gd name="connsiteY6" fmla="*/ 238125 h 1443193"/>
              <a:gd name="connsiteX0" fmla="*/ 0 w 12200238"/>
              <a:gd name="connsiteY0" fmla="*/ 238125 h 1443193"/>
              <a:gd name="connsiteX1" fmla="*/ 1323975 w 12200238"/>
              <a:gd name="connsiteY1" fmla="*/ 110805 h 1443193"/>
              <a:gd name="connsiteX2" fmla="*/ 4524375 w 12200238"/>
              <a:gd name="connsiteY2" fmla="*/ 129855 h 1443193"/>
              <a:gd name="connsiteX3" fmla="*/ 9477375 w 12200238"/>
              <a:gd name="connsiteY3" fmla="*/ 520380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1323975 w 12200238"/>
              <a:gd name="connsiteY1" fmla="*/ 110805 h 1443193"/>
              <a:gd name="connsiteX2" fmla="*/ 4524375 w 12200238"/>
              <a:gd name="connsiteY2" fmla="*/ 129855 h 1443193"/>
              <a:gd name="connsiteX3" fmla="*/ 9477375 w 12200238"/>
              <a:gd name="connsiteY3" fmla="*/ 520380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3552825 w 12200238"/>
              <a:gd name="connsiteY1" fmla="*/ 44130 h 1443193"/>
              <a:gd name="connsiteX2" fmla="*/ 4524375 w 12200238"/>
              <a:gd name="connsiteY2" fmla="*/ 129855 h 1443193"/>
              <a:gd name="connsiteX3" fmla="*/ 9477375 w 12200238"/>
              <a:gd name="connsiteY3" fmla="*/ 520380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3552825 w 12200238"/>
              <a:gd name="connsiteY1" fmla="*/ 44130 h 1443193"/>
              <a:gd name="connsiteX2" fmla="*/ 6762750 w 12200238"/>
              <a:gd name="connsiteY2" fmla="*/ 348930 h 1443193"/>
              <a:gd name="connsiteX3" fmla="*/ 9477375 w 12200238"/>
              <a:gd name="connsiteY3" fmla="*/ 520380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3552825 w 12200238"/>
              <a:gd name="connsiteY1" fmla="*/ 44130 h 1443193"/>
              <a:gd name="connsiteX2" fmla="*/ 6762750 w 12200238"/>
              <a:gd name="connsiteY2" fmla="*/ 348930 h 1443193"/>
              <a:gd name="connsiteX3" fmla="*/ 9582150 w 12200238"/>
              <a:gd name="connsiteY3" fmla="*/ 472755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3552825 w 12200238"/>
              <a:gd name="connsiteY1" fmla="*/ 44130 h 1443193"/>
              <a:gd name="connsiteX2" fmla="*/ 6762750 w 12200238"/>
              <a:gd name="connsiteY2" fmla="*/ 348930 h 1443193"/>
              <a:gd name="connsiteX3" fmla="*/ 9582150 w 12200238"/>
              <a:gd name="connsiteY3" fmla="*/ 472755 h 1443193"/>
              <a:gd name="connsiteX4" fmla="*/ 11610975 w 12200238"/>
              <a:gd name="connsiteY4" fmla="*/ 291780 h 1443193"/>
              <a:gd name="connsiteX5" fmla="*/ 12200238 w 12200238"/>
              <a:gd name="connsiteY5" fmla="*/ 0 h 1443193"/>
              <a:gd name="connsiteX6" fmla="*/ 12200238 w 12200238"/>
              <a:gd name="connsiteY6" fmla="*/ 1443193 h 1443193"/>
              <a:gd name="connsiteX7" fmla="*/ 0 w 12200238"/>
              <a:gd name="connsiteY7" fmla="*/ 1443193 h 1443193"/>
              <a:gd name="connsiteX8" fmla="*/ 0 w 12200238"/>
              <a:gd name="connsiteY8" fmla="*/ 238125 h 144319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9582150 w 12200238"/>
              <a:gd name="connsiteY3" fmla="*/ 428625 h 1399063"/>
              <a:gd name="connsiteX4" fmla="*/ 11610975 w 12200238"/>
              <a:gd name="connsiteY4" fmla="*/ 24765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9582150 w 12200238"/>
              <a:gd name="connsiteY3" fmla="*/ 428625 h 1399063"/>
              <a:gd name="connsiteX4" fmla="*/ 11630025 w 12200238"/>
              <a:gd name="connsiteY4" fmla="*/ 2667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30025 w 12200238"/>
              <a:gd name="connsiteY4" fmla="*/ 2667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30025 w 12200238"/>
              <a:gd name="connsiteY4" fmla="*/ 2667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58600 w 12200238"/>
              <a:gd name="connsiteY4" fmla="*/ 24765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58600 w 12200238"/>
              <a:gd name="connsiteY4" fmla="*/ 24765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58600 w 12200238"/>
              <a:gd name="connsiteY4" fmla="*/ 24765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096500 w 12200238"/>
              <a:gd name="connsiteY3" fmla="*/ 31432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096500 w 12200238"/>
              <a:gd name="connsiteY3" fmla="*/ 314325 h 1399063"/>
              <a:gd name="connsiteX4" fmla="*/ 11639550 w 12200238"/>
              <a:gd name="connsiteY4" fmla="*/ 123825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314099 h 1519167"/>
              <a:gd name="connsiteX1" fmla="*/ 2190750 w 12200238"/>
              <a:gd name="connsiteY1" fmla="*/ 5804 h 1519167"/>
              <a:gd name="connsiteX2" fmla="*/ 3552825 w 12200238"/>
              <a:gd name="connsiteY2" fmla="*/ 120104 h 1519167"/>
              <a:gd name="connsiteX3" fmla="*/ 6762750 w 12200238"/>
              <a:gd name="connsiteY3" fmla="*/ 424904 h 1519167"/>
              <a:gd name="connsiteX4" fmla="*/ 10096500 w 12200238"/>
              <a:gd name="connsiteY4" fmla="*/ 434429 h 1519167"/>
              <a:gd name="connsiteX5" fmla="*/ 11639550 w 12200238"/>
              <a:gd name="connsiteY5" fmla="*/ 243929 h 1519167"/>
              <a:gd name="connsiteX6" fmla="*/ 12181188 w 12200238"/>
              <a:gd name="connsiteY6" fmla="*/ 171224 h 1519167"/>
              <a:gd name="connsiteX7" fmla="*/ 12200238 w 12200238"/>
              <a:gd name="connsiteY7" fmla="*/ 1519167 h 1519167"/>
              <a:gd name="connsiteX8" fmla="*/ 0 w 12200238"/>
              <a:gd name="connsiteY8" fmla="*/ 1519167 h 1519167"/>
              <a:gd name="connsiteX9" fmla="*/ 0 w 12200238"/>
              <a:gd name="connsiteY9" fmla="*/ 314099 h 1519167"/>
              <a:gd name="connsiteX0" fmla="*/ 0 w 12200238"/>
              <a:gd name="connsiteY0" fmla="*/ 380774 h 1519167"/>
              <a:gd name="connsiteX1" fmla="*/ 2190750 w 12200238"/>
              <a:gd name="connsiteY1" fmla="*/ 5804 h 1519167"/>
              <a:gd name="connsiteX2" fmla="*/ 3552825 w 12200238"/>
              <a:gd name="connsiteY2" fmla="*/ 120104 h 1519167"/>
              <a:gd name="connsiteX3" fmla="*/ 6762750 w 12200238"/>
              <a:gd name="connsiteY3" fmla="*/ 424904 h 1519167"/>
              <a:gd name="connsiteX4" fmla="*/ 10096500 w 12200238"/>
              <a:gd name="connsiteY4" fmla="*/ 434429 h 1519167"/>
              <a:gd name="connsiteX5" fmla="*/ 11639550 w 12200238"/>
              <a:gd name="connsiteY5" fmla="*/ 243929 h 1519167"/>
              <a:gd name="connsiteX6" fmla="*/ 12181188 w 12200238"/>
              <a:gd name="connsiteY6" fmla="*/ 171224 h 1519167"/>
              <a:gd name="connsiteX7" fmla="*/ 12200238 w 12200238"/>
              <a:gd name="connsiteY7" fmla="*/ 1519167 h 1519167"/>
              <a:gd name="connsiteX8" fmla="*/ 0 w 12200238"/>
              <a:gd name="connsiteY8" fmla="*/ 1519167 h 1519167"/>
              <a:gd name="connsiteX9" fmla="*/ 0 w 12200238"/>
              <a:gd name="connsiteY9" fmla="*/ 380774 h 1519167"/>
              <a:gd name="connsiteX0" fmla="*/ 0 w 12200238"/>
              <a:gd name="connsiteY0" fmla="*/ 380774 h 1519167"/>
              <a:gd name="connsiteX1" fmla="*/ 2190750 w 12200238"/>
              <a:gd name="connsiteY1" fmla="*/ 5804 h 1519167"/>
              <a:gd name="connsiteX2" fmla="*/ 3552825 w 12200238"/>
              <a:gd name="connsiteY2" fmla="*/ 120104 h 1519167"/>
              <a:gd name="connsiteX3" fmla="*/ 6762750 w 12200238"/>
              <a:gd name="connsiteY3" fmla="*/ 424904 h 1519167"/>
              <a:gd name="connsiteX4" fmla="*/ 10096500 w 12200238"/>
              <a:gd name="connsiteY4" fmla="*/ 434429 h 1519167"/>
              <a:gd name="connsiteX5" fmla="*/ 11639550 w 12200238"/>
              <a:gd name="connsiteY5" fmla="*/ 243929 h 1519167"/>
              <a:gd name="connsiteX6" fmla="*/ 12181188 w 12200238"/>
              <a:gd name="connsiteY6" fmla="*/ 171224 h 1519167"/>
              <a:gd name="connsiteX7" fmla="*/ 12200238 w 12200238"/>
              <a:gd name="connsiteY7" fmla="*/ 1519167 h 1519167"/>
              <a:gd name="connsiteX8" fmla="*/ 0 w 12200238"/>
              <a:gd name="connsiteY8" fmla="*/ 1519167 h 1519167"/>
              <a:gd name="connsiteX9" fmla="*/ 0 w 12200238"/>
              <a:gd name="connsiteY9" fmla="*/ 380774 h 1519167"/>
              <a:gd name="connsiteX0" fmla="*/ 0 w 12209763"/>
              <a:gd name="connsiteY0" fmla="*/ 342674 h 1519167"/>
              <a:gd name="connsiteX1" fmla="*/ 2200275 w 12209763"/>
              <a:gd name="connsiteY1" fmla="*/ 5804 h 1519167"/>
              <a:gd name="connsiteX2" fmla="*/ 3562350 w 12209763"/>
              <a:gd name="connsiteY2" fmla="*/ 120104 h 1519167"/>
              <a:gd name="connsiteX3" fmla="*/ 6772275 w 12209763"/>
              <a:gd name="connsiteY3" fmla="*/ 424904 h 1519167"/>
              <a:gd name="connsiteX4" fmla="*/ 10106025 w 12209763"/>
              <a:gd name="connsiteY4" fmla="*/ 434429 h 1519167"/>
              <a:gd name="connsiteX5" fmla="*/ 11649075 w 12209763"/>
              <a:gd name="connsiteY5" fmla="*/ 243929 h 1519167"/>
              <a:gd name="connsiteX6" fmla="*/ 12190713 w 12209763"/>
              <a:gd name="connsiteY6" fmla="*/ 171224 h 1519167"/>
              <a:gd name="connsiteX7" fmla="*/ 12209763 w 12209763"/>
              <a:gd name="connsiteY7" fmla="*/ 1519167 h 1519167"/>
              <a:gd name="connsiteX8" fmla="*/ 9525 w 12209763"/>
              <a:gd name="connsiteY8" fmla="*/ 1519167 h 1519167"/>
              <a:gd name="connsiteX9" fmla="*/ 0 w 12209763"/>
              <a:gd name="connsiteY9" fmla="*/ 342674 h 1519167"/>
              <a:gd name="connsiteX0" fmla="*/ 0 w 12209763"/>
              <a:gd name="connsiteY0" fmla="*/ 342674 h 1519167"/>
              <a:gd name="connsiteX1" fmla="*/ 2200275 w 12209763"/>
              <a:gd name="connsiteY1" fmla="*/ 5804 h 1519167"/>
              <a:gd name="connsiteX2" fmla="*/ 3562350 w 12209763"/>
              <a:gd name="connsiteY2" fmla="*/ 120104 h 1519167"/>
              <a:gd name="connsiteX3" fmla="*/ 6772275 w 12209763"/>
              <a:gd name="connsiteY3" fmla="*/ 424904 h 1519167"/>
              <a:gd name="connsiteX4" fmla="*/ 10106025 w 12209763"/>
              <a:gd name="connsiteY4" fmla="*/ 434429 h 1519167"/>
              <a:gd name="connsiteX5" fmla="*/ 11649075 w 12209763"/>
              <a:gd name="connsiteY5" fmla="*/ 243929 h 1519167"/>
              <a:gd name="connsiteX6" fmla="*/ 12190713 w 12209763"/>
              <a:gd name="connsiteY6" fmla="*/ 171224 h 1519167"/>
              <a:gd name="connsiteX7" fmla="*/ 12209763 w 12209763"/>
              <a:gd name="connsiteY7" fmla="*/ 1519167 h 1519167"/>
              <a:gd name="connsiteX8" fmla="*/ 9525 w 12209763"/>
              <a:gd name="connsiteY8" fmla="*/ 1519167 h 1519167"/>
              <a:gd name="connsiteX9" fmla="*/ 0 w 12209763"/>
              <a:gd name="connsiteY9" fmla="*/ 342674 h 1519167"/>
              <a:gd name="connsiteX0" fmla="*/ 0 w 12209763"/>
              <a:gd name="connsiteY0" fmla="*/ 342674 h 1519167"/>
              <a:gd name="connsiteX1" fmla="*/ 2200275 w 12209763"/>
              <a:gd name="connsiteY1" fmla="*/ 5804 h 1519167"/>
              <a:gd name="connsiteX2" fmla="*/ 3495675 w 12209763"/>
              <a:gd name="connsiteY2" fmla="*/ 120104 h 1519167"/>
              <a:gd name="connsiteX3" fmla="*/ 6772275 w 12209763"/>
              <a:gd name="connsiteY3" fmla="*/ 424904 h 1519167"/>
              <a:gd name="connsiteX4" fmla="*/ 10106025 w 12209763"/>
              <a:gd name="connsiteY4" fmla="*/ 434429 h 1519167"/>
              <a:gd name="connsiteX5" fmla="*/ 11649075 w 12209763"/>
              <a:gd name="connsiteY5" fmla="*/ 243929 h 1519167"/>
              <a:gd name="connsiteX6" fmla="*/ 12190713 w 12209763"/>
              <a:gd name="connsiteY6" fmla="*/ 171224 h 1519167"/>
              <a:gd name="connsiteX7" fmla="*/ 12209763 w 12209763"/>
              <a:gd name="connsiteY7" fmla="*/ 1519167 h 1519167"/>
              <a:gd name="connsiteX8" fmla="*/ 9525 w 12209763"/>
              <a:gd name="connsiteY8" fmla="*/ 1519167 h 1519167"/>
              <a:gd name="connsiteX9" fmla="*/ 0 w 12209763"/>
              <a:gd name="connsiteY9" fmla="*/ 342674 h 1519167"/>
              <a:gd name="connsiteX0" fmla="*/ 0 w 12209763"/>
              <a:gd name="connsiteY0" fmla="*/ 336870 h 1513363"/>
              <a:gd name="connsiteX1" fmla="*/ 2200275 w 12209763"/>
              <a:gd name="connsiteY1" fmla="*/ 0 h 1513363"/>
              <a:gd name="connsiteX2" fmla="*/ 6772275 w 12209763"/>
              <a:gd name="connsiteY2" fmla="*/ 419100 h 1513363"/>
              <a:gd name="connsiteX3" fmla="*/ 10106025 w 12209763"/>
              <a:gd name="connsiteY3" fmla="*/ 428625 h 1513363"/>
              <a:gd name="connsiteX4" fmla="*/ 11649075 w 12209763"/>
              <a:gd name="connsiteY4" fmla="*/ 238125 h 1513363"/>
              <a:gd name="connsiteX5" fmla="*/ 12190713 w 12209763"/>
              <a:gd name="connsiteY5" fmla="*/ 165420 h 1513363"/>
              <a:gd name="connsiteX6" fmla="*/ 12209763 w 12209763"/>
              <a:gd name="connsiteY6" fmla="*/ 1513363 h 1513363"/>
              <a:gd name="connsiteX7" fmla="*/ 9525 w 12209763"/>
              <a:gd name="connsiteY7" fmla="*/ 1513363 h 1513363"/>
              <a:gd name="connsiteX8" fmla="*/ 0 w 12209763"/>
              <a:gd name="connsiteY8" fmla="*/ 336870 h 151336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06025 w 12209763"/>
              <a:gd name="connsiteY3" fmla="*/ 333375 h 1418113"/>
              <a:gd name="connsiteX4" fmla="*/ 11649075 w 12209763"/>
              <a:gd name="connsiteY4" fmla="*/ 142875 h 1418113"/>
              <a:gd name="connsiteX5" fmla="*/ 12190713 w 12209763"/>
              <a:gd name="connsiteY5" fmla="*/ 70170 h 1418113"/>
              <a:gd name="connsiteX6" fmla="*/ 12209763 w 12209763"/>
              <a:gd name="connsiteY6" fmla="*/ 1418113 h 1418113"/>
              <a:gd name="connsiteX7" fmla="*/ 9525 w 12209763"/>
              <a:gd name="connsiteY7" fmla="*/ 1418113 h 1418113"/>
              <a:gd name="connsiteX8" fmla="*/ 0 w 12209763"/>
              <a:gd name="connsiteY8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1649075 w 12209763"/>
              <a:gd name="connsiteY4" fmla="*/ 142875 h 1418113"/>
              <a:gd name="connsiteX5" fmla="*/ 12190713 w 12209763"/>
              <a:gd name="connsiteY5" fmla="*/ 70170 h 1418113"/>
              <a:gd name="connsiteX6" fmla="*/ 12209763 w 12209763"/>
              <a:gd name="connsiteY6" fmla="*/ 1418113 h 1418113"/>
              <a:gd name="connsiteX7" fmla="*/ 9525 w 12209763"/>
              <a:gd name="connsiteY7" fmla="*/ 1418113 h 1418113"/>
              <a:gd name="connsiteX8" fmla="*/ 0 w 12209763"/>
              <a:gd name="connsiteY8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09763"/>
              <a:gd name="connsiteY0" fmla="*/ 286320 h 1462813"/>
              <a:gd name="connsiteX1" fmla="*/ 2219325 w 12209763"/>
              <a:gd name="connsiteY1" fmla="*/ 44700 h 1462813"/>
              <a:gd name="connsiteX2" fmla="*/ 6772275 w 12209763"/>
              <a:gd name="connsiteY2" fmla="*/ 368550 h 1462813"/>
              <a:gd name="connsiteX3" fmla="*/ 10125075 w 12209763"/>
              <a:gd name="connsiteY3" fmla="*/ 473325 h 1462813"/>
              <a:gd name="connsiteX4" fmla="*/ 12190713 w 12209763"/>
              <a:gd name="connsiteY4" fmla="*/ 114870 h 1462813"/>
              <a:gd name="connsiteX5" fmla="*/ 12209763 w 12209763"/>
              <a:gd name="connsiteY5" fmla="*/ 1462813 h 1462813"/>
              <a:gd name="connsiteX6" fmla="*/ 9525 w 12209763"/>
              <a:gd name="connsiteY6" fmla="*/ 1462813 h 1462813"/>
              <a:gd name="connsiteX7" fmla="*/ 0 w 12209763"/>
              <a:gd name="connsiteY7" fmla="*/ 286320 h 1462813"/>
              <a:gd name="connsiteX0" fmla="*/ 0 w 12390584"/>
              <a:gd name="connsiteY0" fmla="*/ 241620 h 1418113"/>
              <a:gd name="connsiteX1" fmla="*/ 2219325 w 12390584"/>
              <a:gd name="connsiteY1" fmla="*/ 0 h 1418113"/>
              <a:gd name="connsiteX2" fmla="*/ 6772275 w 12390584"/>
              <a:gd name="connsiteY2" fmla="*/ 323850 h 1418113"/>
              <a:gd name="connsiteX3" fmla="*/ 10125075 w 12390584"/>
              <a:gd name="connsiteY3" fmla="*/ 428625 h 1418113"/>
              <a:gd name="connsiteX4" fmla="*/ 12190713 w 12390584"/>
              <a:gd name="connsiteY4" fmla="*/ 70170 h 1418113"/>
              <a:gd name="connsiteX5" fmla="*/ 12209763 w 12390584"/>
              <a:gd name="connsiteY5" fmla="*/ 1418113 h 1418113"/>
              <a:gd name="connsiteX6" fmla="*/ 9525 w 12390584"/>
              <a:gd name="connsiteY6" fmla="*/ 1418113 h 1418113"/>
              <a:gd name="connsiteX7" fmla="*/ 0 w 12390584"/>
              <a:gd name="connsiteY7" fmla="*/ 241620 h 1418113"/>
              <a:gd name="connsiteX0" fmla="*/ 0 w 12209872"/>
              <a:gd name="connsiteY0" fmla="*/ 241620 h 1418113"/>
              <a:gd name="connsiteX1" fmla="*/ 2219325 w 12209872"/>
              <a:gd name="connsiteY1" fmla="*/ 0 h 1418113"/>
              <a:gd name="connsiteX2" fmla="*/ 6772275 w 12209872"/>
              <a:gd name="connsiteY2" fmla="*/ 323850 h 1418113"/>
              <a:gd name="connsiteX3" fmla="*/ 10125075 w 12209872"/>
              <a:gd name="connsiteY3" fmla="*/ 428625 h 1418113"/>
              <a:gd name="connsiteX4" fmla="*/ 12190713 w 12209872"/>
              <a:gd name="connsiteY4" fmla="*/ 70170 h 1418113"/>
              <a:gd name="connsiteX5" fmla="*/ 12209763 w 12209872"/>
              <a:gd name="connsiteY5" fmla="*/ 1418113 h 1418113"/>
              <a:gd name="connsiteX6" fmla="*/ 9525 w 12209872"/>
              <a:gd name="connsiteY6" fmla="*/ 1418113 h 1418113"/>
              <a:gd name="connsiteX7" fmla="*/ 0 w 12209872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22724"/>
              <a:gd name="connsiteY0" fmla="*/ 241620 h 1418113"/>
              <a:gd name="connsiteX1" fmla="*/ 2219325 w 12222724"/>
              <a:gd name="connsiteY1" fmla="*/ 0 h 1418113"/>
              <a:gd name="connsiteX2" fmla="*/ 6772275 w 12222724"/>
              <a:gd name="connsiteY2" fmla="*/ 323850 h 1418113"/>
              <a:gd name="connsiteX3" fmla="*/ 10125075 w 12222724"/>
              <a:gd name="connsiteY3" fmla="*/ 428625 h 1418113"/>
              <a:gd name="connsiteX4" fmla="*/ 12190713 w 12222724"/>
              <a:gd name="connsiteY4" fmla="*/ 70170 h 1418113"/>
              <a:gd name="connsiteX5" fmla="*/ 12209763 w 12222724"/>
              <a:gd name="connsiteY5" fmla="*/ 1418113 h 1418113"/>
              <a:gd name="connsiteX6" fmla="*/ 9525 w 12222724"/>
              <a:gd name="connsiteY6" fmla="*/ 1418113 h 1418113"/>
              <a:gd name="connsiteX7" fmla="*/ 0 w 12222724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9763" h="1418113">
                <a:moveTo>
                  <a:pt x="0" y="241620"/>
                </a:moveTo>
                <a:cubicBezTo>
                  <a:pt x="311150" y="119568"/>
                  <a:pt x="1636713" y="13282"/>
                  <a:pt x="2219325" y="0"/>
                </a:cubicBezTo>
                <a:cubicBezTo>
                  <a:pt x="3348037" y="13705"/>
                  <a:pt x="5454650" y="252413"/>
                  <a:pt x="6772275" y="323850"/>
                </a:cubicBezTo>
                <a:cubicBezTo>
                  <a:pt x="8089900" y="395287"/>
                  <a:pt x="9388475" y="455613"/>
                  <a:pt x="10125075" y="428625"/>
                </a:cubicBezTo>
                <a:cubicBezTo>
                  <a:pt x="11028148" y="386345"/>
                  <a:pt x="12014299" y="126167"/>
                  <a:pt x="12190713" y="70170"/>
                </a:cubicBezTo>
                <a:cubicBezTo>
                  <a:pt x="12192307" y="69664"/>
                  <a:pt x="12203413" y="968799"/>
                  <a:pt x="12209763" y="1418113"/>
                </a:cubicBezTo>
                <a:lnTo>
                  <a:pt x="9525" y="1418113"/>
                </a:lnTo>
                <a:lnTo>
                  <a:pt x="0" y="241620"/>
                </a:lnTo>
                <a:close/>
              </a:path>
            </a:pathLst>
          </a:custGeom>
          <a:gradFill flip="none" rotWithShape="1">
            <a:gsLst>
              <a:gs pos="42000">
                <a:srgbClr val="327517">
                  <a:shade val="30000"/>
                  <a:satMod val="115000"/>
                </a:srgbClr>
              </a:gs>
              <a:gs pos="100000">
                <a:srgbClr val="327517">
                  <a:shade val="67500"/>
                  <a:satMod val="115000"/>
                </a:srgbClr>
              </a:gs>
              <a:gs pos="0">
                <a:srgbClr val="2E603C"/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21287E6C-3ECB-0129-BA37-60B3AA3B575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482013" y="6686550"/>
            <a:ext cx="528637" cy="214313"/>
          </a:xfrm>
          <a:prstGeom prst="rect">
            <a:avLst/>
          </a:prstGeom>
          <a:noFill/>
          <a:ln>
            <a:noFill/>
          </a:ln>
        </p:spPr>
        <p:txBody>
          <a:bodyPr wrap="none" lIns="90488" tIns="44450" rIns="90488" bIns="44450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altLang="en-US" sz="8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Page </a:t>
            </a:r>
            <a:fld id="{538E4378-2A39-46DA-AAE3-C4716899B955}" type="slidenum">
              <a:rPr lang="en-US" altLang="en-US" sz="8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defRPr/>
              </a:pPr>
              <a:t>‹#›</a:t>
            </a:fld>
            <a:endParaRPr lang="en-US" altLang="en-US" sz="800" baseline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ABAFDC-7383-E48D-8445-C3B5C600D34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38138" y="6654800"/>
            <a:ext cx="1971675" cy="2778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en-US" altLang="en-US" sz="12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NEVADA PROGRAM</a:t>
            </a:r>
            <a:endParaRPr lang="en-US" altLang="en-US" sz="800" i="1" baseline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53A714-2F98-5193-AC60-AB45A6A61D3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316288" y="6697663"/>
            <a:ext cx="2511425" cy="2159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en-US" altLang="en-US" sz="800" i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safety – performance – cleanup - closure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E87F07-4A06-AE85-48AF-6067B4D88087}"/>
              </a:ext>
            </a:extLst>
          </p:cNvPr>
          <p:cNvSpPr/>
          <p:nvPr userDrawn="1"/>
        </p:nvSpPr>
        <p:spPr bwMode="auto">
          <a:xfrm>
            <a:off x="0" y="217487"/>
            <a:ext cx="9161016" cy="208283"/>
          </a:xfrm>
          <a:prstGeom prst="rect">
            <a:avLst/>
          </a:prstGeom>
          <a:gradFill flip="none" rotWithShape="1">
            <a:gsLst>
              <a:gs pos="87000">
                <a:schemeClr val="bg1">
                  <a:alpha val="0"/>
                  <a:lumMod val="0"/>
                  <a:lumOff val="100000"/>
                </a:schemeClr>
              </a:gs>
              <a:gs pos="40000">
                <a:srgbClr val="26660B"/>
              </a:gs>
              <a:gs pos="8000">
                <a:srgbClr val="2E603C"/>
              </a:gs>
            </a:gsLst>
            <a:path path="circle">
              <a:fillToRect r="100000" b="10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8" name="TextBox 25">
            <a:extLst>
              <a:ext uri="{FF2B5EF4-FFF2-40B4-BE49-F238E27FC236}">
                <a16:creationId xmlns:a16="http://schemas.microsoft.com/office/drawing/2014/main" id="{912CD4CE-246A-6D0E-B2DC-C0970FECFE3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413500" y="168275"/>
            <a:ext cx="2624138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en-US" altLang="en-US" sz="1400" b="1" baseline="0">
                <a:solidFill>
                  <a:srgbClr val="2D6038"/>
                </a:solidFill>
                <a:latin typeface="Arial" panose="020B0604020202020204" pitchFamily="34" charset="0"/>
              </a:rPr>
              <a:t>Environmental Management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sz="half" idx="1"/>
          </p:nvPr>
        </p:nvSpPr>
        <p:spPr>
          <a:xfrm>
            <a:off x="4609014" y="230777"/>
            <a:ext cx="4451823" cy="6172200"/>
          </a:xfrm>
          <a:ln>
            <a:solidFill>
              <a:srgbClr val="26660B"/>
            </a:solidFill>
          </a:ln>
        </p:spPr>
        <p:txBody>
          <a:bodyPr/>
          <a:lstStyle>
            <a:lvl1pPr marL="0" indent="0" algn="ctr"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sz="half" idx="10"/>
          </p:nvPr>
        </p:nvSpPr>
        <p:spPr>
          <a:xfrm>
            <a:off x="83163" y="230777"/>
            <a:ext cx="4451823" cy="6172200"/>
          </a:xfrm>
          <a:ln>
            <a:solidFill>
              <a:srgbClr val="26660B"/>
            </a:solidFill>
          </a:ln>
        </p:spPr>
        <p:txBody>
          <a:bodyPr/>
          <a:lstStyle>
            <a:lvl1pPr marL="0" indent="0" algn="ctr"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453470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2822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85333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25278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75260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52778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38100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73902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6043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387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387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97632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382256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37567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533400"/>
            <a:ext cx="3008313" cy="9017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533400"/>
            <a:ext cx="5111750" cy="518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524000"/>
            <a:ext cx="3008313" cy="39624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8461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6733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14380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533400"/>
            <a:ext cx="1943100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5676900" cy="5105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00705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5240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8612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25278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75260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28134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2D6038">
            <a:alpha val="1607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362D79F-05EF-7995-265D-D38A718D344A}"/>
              </a:ext>
            </a:extLst>
          </p:cNvPr>
          <p:cNvSpPr/>
          <p:nvPr userDrawn="1"/>
        </p:nvSpPr>
        <p:spPr bwMode="auto">
          <a:xfrm>
            <a:off x="0" y="-9"/>
            <a:ext cx="9144000" cy="6468836"/>
          </a:xfrm>
          <a:prstGeom prst="rect">
            <a:avLst/>
          </a:prstGeom>
          <a:blipFill dpi="0" rotWithShape="1">
            <a:blip r:embed="rId2">
              <a:alphaModFix amt="75000"/>
            </a:blip>
            <a:srcRect/>
            <a:stretch>
              <a:fillRect l="-10832" t="-588" r="-22501" b="-5428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377" eaLnBrk="1" hangingPunct="1">
              <a:defRPr/>
            </a:pP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6595E6-4D5F-716D-C078-85AA3388B43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85850" y="533400"/>
            <a:ext cx="7070725" cy="6002338"/>
          </a:xfrm>
          <a:prstGeom prst="rect">
            <a:avLst/>
          </a:prstGeom>
          <a:solidFill>
            <a:schemeClr val="bg1">
              <a:alpha val="52940"/>
            </a:schemeClr>
          </a:solidFill>
          <a:ln w="76200" algn="ctr">
            <a:solidFill>
              <a:srgbClr val="2D6038"/>
            </a:solidFill>
            <a:round/>
            <a:headEnd/>
            <a:tailEnd/>
          </a:ln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67B400F0-B791-3186-83E1-B8D34BBDE16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6"/>
          <a:stretch>
            <a:fillRect/>
          </a:stretch>
        </p:blipFill>
        <p:spPr bwMode="auto">
          <a:xfrm>
            <a:off x="3937000" y="2438400"/>
            <a:ext cx="127158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ABC92D6-2D41-919C-DC51-AA8B7A608A3A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990600" y="6194425"/>
            <a:ext cx="0" cy="552450"/>
          </a:xfrm>
          <a:prstGeom prst="line">
            <a:avLst/>
          </a:prstGeom>
          <a:ln w="19050">
            <a:solidFill>
              <a:srgbClr val="FFE382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FB4423A-D73A-4EA2-E67E-D19E32C9EFD2}"/>
              </a:ext>
            </a:extLst>
          </p:cNvPr>
          <p:cNvSpPr txBox="1"/>
          <p:nvPr userDrawn="1"/>
        </p:nvSpPr>
        <p:spPr>
          <a:xfrm>
            <a:off x="1030288" y="6134100"/>
            <a:ext cx="1919287" cy="6937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00" b="1" baseline="0">
                <a:solidFill>
                  <a:schemeClr val="bg1"/>
                </a:solidFill>
                <a:latin typeface="+mn-lt"/>
              </a:rPr>
              <a:t>OFFICE OF</a:t>
            </a:r>
            <a:br>
              <a:rPr lang="en-US" sz="1050" b="1" baseline="0">
                <a:solidFill>
                  <a:schemeClr val="bg1"/>
                </a:solidFill>
                <a:latin typeface="+mn-lt"/>
              </a:rPr>
            </a:br>
            <a:r>
              <a:rPr lang="en-US" sz="1050" b="1" kern="1100" baseline="0">
                <a:solidFill>
                  <a:schemeClr val="bg1"/>
                </a:solidFill>
                <a:latin typeface="+mn-lt"/>
              </a:rPr>
              <a:t>ENVIRONMENTAL</a:t>
            </a:r>
            <a:br>
              <a:rPr lang="en-US" sz="1050" b="1" baseline="0">
                <a:solidFill>
                  <a:schemeClr val="bg1"/>
                </a:solidFill>
                <a:latin typeface="+mn-lt"/>
              </a:rPr>
            </a:br>
            <a:r>
              <a:rPr lang="en-US" sz="1050" b="1" spc="70" baseline="0">
                <a:solidFill>
                  <a:schemeClr val="bg1"/>
                </a:solidFill>
                <a:latin typeface="+mn-lt"/>
              </a:rPr>
              <a:t>MANAGEMENT</a:t>
            </a:r>
          </a:p>
          <a:p>
            <a:pPr>
              <a:defRPr/>
            </a:pPr>
            <a:r>
              <a:rPr lang="en-US" sz="700" b="1" spc="70" baseline="0">
                <a:solidFill>
                  <a:schemeClr val="bg1"/>
                </a:solidFill>
                <a:latin typeface="+mn-lt"/>
              </a:rPr>
              <a:t>NEVADA PROGRAM</a:t>
            </a:r>
          </a:p>
        </p:txBody>
      </p:sp>
      <p:sp>
        <p:nvSpPr>
          <p:cNvPr id="7" name="TextBox 24">
            <a:extLst>
              <a:ext uri="{FF2B5EF4-FFF2-40B4-BE49-F238E27FC236}">
                <a16:creationId xmlns:a16="http://schemas.microsoft.com/office/drawing/2014/main" id="{5447C3B6-F9C0-C0A0-2F99-36F5D845648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316288" y="6388100"/>
            <a:ext cx="2511425" cy="4143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en-US" altLang="en-US" sz="1200" baseline="0">
                <a:solidFill>
                  <a:schemeClr val="bg1"/>
                </a:solidFill>
                <a:latin typeface="Arial" panose="020B0604020202020204" pitchFamily="34" charset="0"/>
              </a:rPr>
              <a:t>www.nnss.gov</a:t>
            </a:r>
          </a:p>
          <a:p>
            <a:pPr algn="ctr">
              <a:defRPr/>
            </a:pPr>
            <a:r>
              <a:rPr lang="en-US" altLang="en-US" sz="800" i="1" baseline="0">
                <a:solidFill>
                  <a:schemeClr val="bg1"/>
                </a:solidFill>
                <a:latin typeface="Arial" panose="020B0604020202020204" pitchFamily="34" charset="0"/>
              </a:rPr>
              <a:t>safety – performance – cleanup - closure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5B18BF-9780-B60C-0D10-11FEE4DD6A52}"/>
              </a:ext>
            </a:extLst>
          </p:cNvPr>
          <p:cNvSpPr>
            <a:spLocks/>
          </p:cNvSpPr>
          <p:nvPr userDrawn="1"/>
        </p:nvSpPr>
        <p:spPr bwMode="auto">
          <a:xfrm>
            <a:off x="0" y="5791200"/>
            <a:ext cx="9161463" cy="1143000"/>
          </a:xfrm>
          <a:custGeom>
            <a:avLst/>
            <a:gdLst>
              <a:gd name="T0" fmla="*/ 0 w 12224214"/>
              <a:gd name="T1" fmla="*/ 4 h 1287080"/>
              <a:gd name="T2" fmla="*/ 1 w 12224214"/>
              <a:gd name="T3" fmla="*/ 0 h 1287080"/>
              <a:gd name="T4" fmla="*/ 1 w 12224214"/>
              <a:gd name="T5" fmla="*/ 4 h 1287080"/>
              <a:gd name="T6" fmla="*/ 1 w 12224214"/>
              <a:gd name="T7" fmla="*/ 4 h 1287080"/>
              <a:gd name="T8" fmla="*/ 1 w 12224214"/>
              <a:gd name="T9" fmla="*/ 4 h 1287080"/>
              <a:gd name="T10" fmla="*/ 1 w 12224214"/>
              <a:gd name="T11" fmla="*/ 4 h 1287080"/>
              <a:gd name="T12" fmla="*/ 1 w 12224214"/>
              <a:gd name="T13" fmla="*/ 4 h 1287080"/>
              <a:gd name="T14" fmla="*/ 0 w 12224214"/>
              <a:gd name="T15" fmla="*/ 4 h 12870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2224214" h="1287080">
                <a:moveTo>
                  <a:pt x="0" y="307136"/>
                </a:moveTo>
                <a:cubicBezTo>
                  <a:pt x="311150" y="185084"/>
                  <a:pt x="1770063" y="13282"/>
                  <a:pt x="2352675" y="0"/>
                </a:cubicBezTo>
                <a:cubicBezTo>
                  <a:pt x="3481387" y="13705"/>
                  <a:pt x="5341938" y="300770"/>
                  <a:pt x="6667500" y="361288"/>
                </a:cubicBezTo>
                <a:cubicBezTo>
                  <a:pt x="7993063" y="421806"/>
                  <a:pt x="9569450" y="390096"/>
                  <a:pt x="10306050" y="363108"/>
                </a:cubicBezTo>
                <a:cubicBezTo>
                  <a:pt x="10761448" y="348906"/>
                  <a:pt x="11750410" y="182195"/>
                  <a:pt x="12219288" y="28053"/>
                </a:cubicBezTo>
                <a:cubicBezTo>
                  <a:pt x="12233048" y="23529"/>
                  <a:pt x="12212938" y="837766"/>
                  <a:pt x="12219288" y="1287080"/>
                </a:cubicBezTo>
                <a:lnTo>
                  <a:pt x="19050" y="1287080"/>
                </a:lnTo>
                <a:lnTo>
                  <a:pt x="0" y="307136"/>
                </a:lnTo>
                <a:close/>
              </a:path>
            </a:pathLst>
          </a:custGeom>
          <a:solidFill>
            <a:srgbClr val="FFE3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081D5591-1A57-7E4D-64A1-A2CB74D6F932}"/>
              </a:ext>
            </a:extLst>
          </p:cNvPr>
          <p:cNvSpPr/>
          <p:nvPr userDrawn="1"/>
        </p:nvSpPr>
        <p:spPr bwMode="auto">
          <a:xfrm>
            <a:off x="-10723" y="5861093"/>
            <a:ext cx="9166160" cy="1086003"/>
          </a:xfrm>
          <a:custGeom>
            <a:avLst/>
            <a:gdLst>
              <a:gd name="connsiteX0" fmla="*/ 0 w 12200238"/>
              <a:gd name="connsiteY0" fmla="*/ 0 h 1443193"/>
              <a:gd name="connsiteX1" fmla="*/ 12200238 w 12200238"/>
              <a:gd name="connsiteY1" fmla="*/ 0 h 1443193"/>
              <a:gd name="connsiteX2" fmla="*/ 12200238 w 12200238"/>
              <a:gd name="connsiteY2" fmla="*/ 1443193 h 1443193"/>
              <a:gd name="connsiteX3" fmla="*/ 0 w 12200238"/>
              <a:gd name="connsiteY3" fmla="*/ 1443193 h 1443193"/>
              <a:gd name="connsiteX4" fmla="*/ 0 w 12200238"/>
              <a:gd name="connsiteY4" fmla="*/ 0 h 1443193"/>
              <a:gd name="connsiteX0" fmla="*/ 0 w 12200238"/>
              <a:gd name="connsiteY0" fmla="*/ 238125 h 1443193"/>
              <a:gd name="connsiteX1" fmla="*/ 12200238 w 12200238"/>
              <a:gd name="connsiteY1" fmla="*/ 0 h 1443193"/>
              <a:gd name="connsiteX2" fmla="*/ 12200238 w 12200238"/>
              <a:gd name="connsiteY2" fmla="*/ 1443193 h 1443193"/>
              <a:gd name="connsiteX3" fmla="*/ 0 w 12200238"/>
              <a:gd name="connsiteY3" fmla="*/ 1443193 h 1443193"/>
              <a:gd name="connsiteX4" fmla="*/ 0 w 12200238"/>
              <a:gd name="connsiteY4" fmla="*/ 238125 h 1443193"/>
              <a:gd name="connsiteX0" fmla="*/ 0 w 12200238"/>
              <a:gd name="connsiteY0" fmla="*/ 238125 h 1443193"/>
              <a:gd name="connsiteX1" fmla="*/ 1323975 w 12200238"/>
              <a:gd name="connsiteY1" fmla="*/ 110805 h 1443193"/>
              <a:gd name="connsiteX2" fmla="*/ 12200238 w 12200238"/>
              <a:gd name="connsiteY2" fmla="*/ 0 h 1443193"/>
              <a:gd name="connsiteX3" fmla="*/ 12200238 w 12200238"/>
              <a:gd name="connsiteY3" fmla="*/ 1443193 h 1443193"/>
              <a:gd name="connsiteX4" fmla="*/ 0 w 12200238"/>
              <a:gd name="connsiteY4" fmla="*/ 1443193 h 1443193"/>
              <a:gd name="connsiteX5" fmla="*/ 0 w 12200238"/>
              <a:gd name="connsiteY5" fmla="*/ 238125 h 1443193"/>
              <a:gd name="connsiteX0" fmla="*/ 0 w 12200238"/>
              <a:gd name="connsiteY0" fmla="*/ 238125 h 1443193"/>
              <a:gd name="connsiteX1" fmla="*/ 1323975 w 12200238"/>
              <a:gd name="connsiteY1" fmla="*/ 110805 h 1443193"/>
              <a:gd name="connsiteX2" fmla="*/ 9477375 w 12200238"/>
              <a:gd name="connsiteY2" fmla="*/ 520380 h 1443193"/>
              <a:gd name="connsiteX3" fmla="*/ 12200238 w 12200238"/>
              <a:gd name="connsiteY3" fmla="*/ 0 h 1443193"/>
              <a:gd name="connsiteX4" fmla="*/ 12200238 w 12200238"/>
              <a:gd name="connsiteY4" fmla="*/ 1443193 h 1443193"/>
              <a:gd name="connsiteX5" fmla="*/ 0 w 12200238"/>
              <a:gd name="connsiteY5" fmla="*/ 1443193 h 1443193"/>
              <a:gd name="connsiteX6" fmla="*/ 0 w 12200238"/>
              <a:gd name="connsiteY6" fmla="*/ 238125 h 1443193"/>
              <a:gd name="connsiteX0" fmla="*/ 0 w 12200238"/>
              <a:gd name="connsiteY0" fmla="*/ 238125 h 1443193"/>
              <a:gd name="connsiteX1" fmla="*/ 1323975 w 12200238"/>
              <a:gd name="connsiteY1" fmla="*/ 110805 h 1443193"/>
              <a:gd name="connsiteX2" fmla="*/ 4524375 w 12200238"/>
              <a:gd name="connsiteY2" fmla="*/ 129855 h 1443193"/>
              <a:gd name="connsiteX3" fmla="*/ 9477375 w 12200238"/>
              <a:gd name="connsiteY3" fmla="*/ 520380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1323975 w 12200238"/>
              <a:gd name="connsiteY1" fmla="*/ 110805 h 1443193"/>
              <a:gd name="connsiteX2" fmla="*/ 4524375 w 12200238"/>
              <a:gd name="connsiteY2" fmla="*/ 129855 h 1443193"/>
              <a:gd name="connsiteX3" fmla="*/ 9477375 w 12200238"/>
              <a:gd name="connsiteY3" fmla="*/ 520380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3552825 w 12200238"/>
              <a:gd name="connsiteY1" fmla="*/ 44130 h 1443193"/>
              <a:gd name="connsiteX2" fmla="*/ 4524375 w 12200238"/>
              <a:gd name="connsiteY2" fmla="*/ 129855 h 1443193"/>
              <a:gd name="connsiteX3" fmla="*/ 9477375 w 12200238"/>
              <a:gd name="connsiteY3" fmla="*/ 520380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3552825 w 12200238"/>
              <a:gd name="connsiteY1" fmla="*/ 44130 h 1443193"/>
              <a:gd name="connsiteX2" fmla="*/ 6762750 w 12200238"/>
              <a:gd name="connsiteY2" fmla="*/ 348930 h 1443193"/>
              <a:gd name="connsiteX3" fmla="*/ 9477375 w 12200238"/>
              <a:gd name="connsiteY3" fmla="*/ 520380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3552825 w 12200238"/>
              <a:gd name="connsiteY1" fmla="*/ 44130 h 1443193"/>
              <a:gd name="connsiteX2" fmla="*/ 6762750 w 12200238"/>
              <a:gd name="connsiteY2" fmla="*/ 348930 h 1443193"/>
              <a:gd name="connsiteX3" fmla="*/ 9582150 w 12200238"/>
              <a:gd name="connsiteY3" fmla="*/ 472755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3552825 w 12200238"/>
              <a:gd name="connsiteY1" fmla="*/ 44130 h 1443193"/>
              <a:gd name="connsiteX2" fmla="*/ 6762750 w 12200238"/>
              <a:gd name="connsiteY2" fmla="*/ 348930 h 1443193"/>
              <a:gd name="connsiteX3" fmla="*/ 9582150 w 12200238"/>
              <a:gd name="connsiteY3" fmla="*/ 472755 h 1443193"/>
              <a:gd name="connsiteX4" fmla="*/ 11610975 w 12200238"/>
              <a:gd name="connsiteY4" fmla="*/ 291780 h 1443193"/>
              <a:gd name="connsiteX5" fmla="*/ 12200238 w 12200238"/>
              <a:gd name="connsiteY5" fmla="*/ 0 h 1443193"/>
              <a:gd name="connsiteX6" fmla="*/ 12200238 w 12200238"/>
              <a:gd name="connsiteY6" fmla="*/ 1443193 h 1443193"/>
              <a:gd name="connsiteX7" fmla="*/ 0 w 12200238"/>
              <a:gd name="connsiteY7" fmla="*/ 1443193 h 1443193"/>
              <a:gd name="connsiteX8" fmla="*/ 0 w 12200238"/>
              <a:gd name="connsiteY8" fmla="*/ 238125 h 144319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9582150 w 12200238"/>
              <a:gd name="connsiteY3" fmla="*/ 428625 h 1399063"/>
              <a:gd name="connsiteX4" fmla="*/ 11610975 w 12200238"/>
              <a:gd name="connsiteY4" fmla="*/ 24765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9582150 w 12200238"/>
              <a:gd name="connsiteY3" fmla="*/ 428625 h 1399063"/>
              <a:gd name="connsiteX4" fmla="*/ 11630025 w 12200238"/>
              <a:gd name="connsiteY4" fmla="*/ 2667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30025 w 12200238"/>
              <a:gd name="connsiteY4" fmla="*/ 2667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30025 w 12200238"/>
              <a:gd name="connsiteY4" fmla="*/ 2667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58600 w 12200238"/>
              <a:gd name="connsiteY4" fmla="*/ 24765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58600 w 12200238"/>
              <a:gd name="connsiteY4" fmla="*/ 24765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58600 w 12200238"/>
              <a:gd name="connsiteY4" fmla="*/ 24765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096500 w 12200238"/>
              <a:gd name="connsiteY3" fmla="*/ 31432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096500 w 12200238"/>
              <a:gd name="connsiteY3" fmla="*/ 314325 h 1399063"/>
              <a:gd name="connsiteX4" fmla="*/ 11639550 w 12200238"/>
              <a:gd name="connsiteY4" fmla="*/ 123825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314099 h 1519167"/>
              <a:gd name="connsiteX1" fmla="*/ 2190750 w 12200238"/>
              <a:gd name="connsiteY1" fmla="*/ 5804 h 1519167"/>
              <a:gd name="connsiteX2" fmla="*/ 3552825 w 12200238"/>
              <a:gd name="connsiteY2" fmla="*/ 120104 h 1519167"/>
              <a:gd name="connsiteX3" fmla="*/ 6762750 w 12200238"/>
              <a:gd name="connsiteY3" fmla="*/ 424904 h 1519167"/>
              <a:gd name="connsiteX4" fmla="*/ 10096500 w 12200238"/>
              <a:gd name="connsiteY4" fmla="*/ 434429 h 1519167"/>
              <a:gd name="connsiteX5" fmla="*/ 11639550 w 12200238"/>
              <a:gd name="connsiteY5" fmla="*/ 243929 h 1519167"/>
              <a:gd name="connsiteX6" fmla="*/ 12181188 w 12200238"/>
              <a:gd name="connsiteY6" fmla="*/ 171224 h 1519167"/>
              <a:gd name="connsiteX7" fmla="*/ 12200238 w 12200238"/>
              <a:gd name="connsiteY7" fmla="*/ 1519167 h 1519167"/>
              <a:gd name="connsiteX8" fmla="*/ 0 w 12200238"/>
              <a:gd name="connsiteY8" fmla="*/ 1519167 h 1519167"/>
              <a:gd name="connsiteX9" fmla="*/ 0 w 12200238"/>
              <a:gd name="connsiteY9" fmla="*/ 314099 h 1519167"/>
              <a:gd name="connsiteX0" fmla="*/ 0 w 12200238"/>
              <a:gd name="connsiteY0" fmla="*/ 380774 h 1519167"/>
              <a:gd name="connsiteX1" fmla="*/ 2190750 w 12200238"/>
              <a:gd name="connsiteY1" fmla="*/ 5804 h 1519167"/>
              <a:gd name="connsiteX2" fmla="*/ 3552825 w 12200238"/>
              <a:gd name="connsiteY2" fmla="*/ 120104 h 1519167"/>
              <a:gd name="connsiteX3" fmla="*/ 6762750 w 12200238"/>
              <a:gd name="connsiteY3" fmla="*/ 424904 h 1519167"/>
              <a:gd name="connsiteX4" fmla="*/ 10096500 w 12200238"/>
              <a:gd name="connsiteY4" fmla="*/ 434429 h 1519167"/>
              <a:gd name="connsiteX5" fmla="*/ 11639550 w 12200238"/>
              <a:gd name="connsiteY5" fmla="*/ 243929 h 1519167"/>
              <a:gd name="connsiteX6" fmla="*/ 12181188 w 12200238"/>
              <a:gd name="connsiteY6" fmla="*/ 171224 h 1519167"/>
              <a:gd name="connsiteX7" fmla="*/ 12200238 w 12200238"/>
              <a:gd name="connsiteY7" fmla="*/ 1519167 h 1519167"/>
              <a:gd name="connsiteX8" fmla="*/ 0 w 12200238"/>
              <a:gd name="connsiteY8" fmla="*/ 1519167 h 1519167"/>
              <a:gd name="connsiteX9" fmla="*/ 0 w 12200238"/>
              <a:gd name="connsiteY9" fmla="*/ 380774 h 1519167"/>
              <a:gd name="connsiteX0" fmla="*/ 0 w 12200238"/>
              <a:gd name="connsiteY0" fmla="*/ 380774 h 1519167"/>
              <a:gd name="connsiteX1" fmla="*/ 2190750 w 12200238"/>
              <a:gd name="connsiteY1" fmla="*/ 5804 h 1519167"/>
              <a:gd name="connsiteX2" fmla="*/ 3552825 w 12200238"/>
              <a:gd name="connsiteY2" fmla="*/ 120104 h 1519167"/>
              <a:gd name="connsiteX3" fmla="*/ 6762750 w 12200238"/>
              <a:gd name="connsiteY3" fmla="*/ 424904 h 1519167"/>
              <a:gd name="connsiteX4" fmla="*/ 10096500 w 12200238"/>
              <a:gd name="connsiteY4" fmla="*/ 434429 h 1519167"/>
              <a:gd name="connsiteX5" fmla="*/ 11639550 w 12200238"/>
              <a:gd name="connsiteY5" fmla="*/ 243929 h 1519167"/>
              <a:gd name="connsiteX6" fmla="*/ 12181188 w 12200238"/>
              <a:gd name="connsiteY6" fmla="*/ 171224 h 1519167"/>
              <a:gd name="connsiteX7" fmla="*/ 12200238 w 12200238"/>
              <a:gd name="connsiteY7" fmla="*/ 1519167 h 1519167"/>
              <a:gd name="connsiteX8" fmla="*/ 0 w 12200238"/>
              <a:gd name="connsiteY8" fmla="*/ 1519167 h 1519167"/>
              <a:gd name="connsiteX9" fmla="*/ 0 w 12200238"/>
              <a:gd name="connsiteY9" fmla="*/ 380774 h 1519167"/>
              <a:gd name="connsiteX0" fmla="*/ 0 w 12209763"/>
              <a:gd name="connsiteY0" fmla="*/ 342674 h 1519167"/>
              <a:gd name="connsiteX1" fmla="*/ 2200275 w 12209763"/>
              <a:gd name="connsiteY1" fmla="*/ 5804 h 1519167"/>
              <a:gd name="connsiteX2" fmla="*/ 3562350 w 12209763"/>
              <a:gd name="connsiteY2" fmla="*/ 120104 h 1519167"/>
              <a:gd name="connsiteX3" fmla="*/ 6772275 w 12209763"/>
              <a:gd name="connsiteY3" fmla="*/ 424904 h 1519167"/>
              <a:gd name="connsiteX4" fmla="*/ 10106025 w 12209763"/>
              <a:gd name="connsiteY4" fmla="*/ 434429 h 1519167"/>
              <a:gd name="connsiteX5" fmla="*/ 11649075 w 12209763"/>
              <a:gd name="connsiteY5" fmla="*/ 243929 h 1519167"/>
              <a:gd name="connsiteX6" fmla="*/ 12190713 w 12209763"/>
              <a:gd name="connsiteY6" fmla="*/ 171224 h 1519167"/>
              <a:gd name="connsiteX7" fmla="*/ 12209763 w 12209763"/>
              <a:gd name="connsiteY7" fmla="*/ 1519167 h 1519167"/>
              <a:gd name="connsiteX8" fmla="*/ 9525 w 12209763"/>
              <a:gd name="connsiteY8" fmla="*/ 1519167 h 1519167"/>
              <a:gd name="connsiteX9" fmla="*/ 0 w 12209763"/>
              <a:gd name="connsiteY9" fmla="*/ 342674 h 1519167"/>
              <a:gd name="connsiteX0" fmla="*/ 0 w 12209763"/>
              <a:gd name="connsiteY0" fmla="*/ 342674 h 1519167"/>
              <a:gd name="connsiteX1" fmla="*/ 2200275 w 12209763"/>
              <a:gd name="connsiteY1" fmla="*/ 5804 h 1519167"/>
              <a:gd name="connsiteX2" fmla="*/ 3562350 w 12209763"/>
              <a:gd name="connsiteY2" fmla="*/ 120104 h 1519167"/>
              <a:gd name="connsiteX3" fmla="*/ 6772275 w 12209763"/>
              <a:gd name="connsiteY3" fmla="*/ 424904 h 1519167"/>
              <a:gd name="connsiteX4" fmla="*/ 10106025 w 12209763"/>
              <a:gd name="connsiteY4" fmla="*/ 434429 h 1519167"/>
              <a:gd name="connsiteX5" fmla="*/ 11649075 w 12209763"/>
              <a:gd name="connsiteY5" fmla="*/ 243929 h 1519167"/>
              <a:gd name="connsiteX6" fmla="*/ 12190713 w 12209763"/>
              <a:gd name="connsiteY6" fmla="*/ 171224 h 1519167"/>
              <a:gd name="connsiteX7" fmla="*/ 12209763 w 12209763"/>
              <a:gd name="connsiteY7" fmla="*/ 1519167 h 1519167"/>
              <a:gd name="connsiteX8" fmla="*/ 9525 w 12209763"/>
              <a:gd name="connsiteY8" fmla="*/ 1519167 h 1519167"/>
              <a:gd name="connsiteX9" fmla="*/ 0 w 12209763"/>
              <a:gd name="connsiteY9" fmla="*/ 342674 h 1519167"/>
              <a:gd name="connsiteX0" fmla="*/ 0 w 12209763"/>
              <a:gd name="connsiteY0" fmla="*/ 342674 h 1519167"/>
              <a:gd name="connsiteX1" fmla="*/ 2200275 w 12209763"/>
              <a:gd name="connsiteY1" fmla="*/ 5804 h 1519167"/>
              <a:gd name="connsiteX2" fmla="*/ 3495675 w 12209763"/>
              <a:gd name="connsiteY2" fmla="*/ 120104 h 1519167"/>
              <a:gd name="connsiteX3" fmla="*/ 6772275 w 12209763"/>
              <a:gd name="connsiteY3" fmla="*/ 424904 h 1519167"/>
              <a:gd name="connsiteX4" fmla="*/ 10106025 w 12209763"/>
              <a:gd name="connsiteY4" fmla="*/ 434429 h 1519167"/>
              <a:gd name="connsiteX5" fmla="*/ 11649075 w 12209763"/>
              <a:gd name="connsiteY5" fmla="*/ 243929 h 1519167"/>
              <a:gd name="connsiteX6" fmla="*/ 12190713 w 12209763"/>
              <a:gd name="connsiteY6" fmla="*/ 171224 h 1519167"/>
              <a:gd name="connsiteX7" fmla="*/ 12209763 w 12209763"/>
              <a:gd name="connsiteY7" fmla="*/ 1519167 h 1519167"/>
              <a:gd name="connsiteX8" fmla="*/ 9525 w 12209763"/>
              <a:gd name="connsiteY8" fmla="*/ 1519167 h 1519167"/>
              <a:gd name="connsiteX9" fmla="*/ 0 w 12209763"/>
              <a:gd name="connsiteY9" fmla="*/ 342674 h 1519167"/>
              <a:gd name="connsiteX0" fmla="*/ 0 w 12209763"/>
              <a:gd name="connsiteY0" fmla="*/ 336870 h 1513363"/>
              <a:gd name="connsiteX1" fmla="*/ 2200275 w 12209763"/>
              <a:gd name="connsiteY1" fmla="*/ 0 h 1513363"/>
              <a:gd name="connsiteX2" fmla="*/ 6772275 w 12209763"/>
              <a:gd name="connsiteY2" fmla="*/ 419100 h 1513363"/>
              <a:gd name="connsiteX3" fmla="*/ 10106025 w 12209763"/>
              <a:gd name="connsiteY3" fmla="*/ 428625 h 1513363"/>
              <a:gd name="connsiteX4" fmla="*/ 11649075 w 12209763"/>
              <a:gd name="connsiteY4" fmla="*/ 238125 h 1513363"/>
              <a:gd name="connsiteX5" fmla="*/ 12190713 w 12209763"/>
              <a:gd name="connsiteY5" fmla="*/ 165420 h 1513363"/>
              <a:gd name="connsiteX6" fmla="*/ 12209763 w 12209763"/>
              <a:gd name="connsiteY6" fmla="*/ 1513363 h 1513363"/>
              <a:gd name="connsiteX7" fmla="*/ 9525 w 12209763"/>
              <a:gd name="connsiteY7" fmla="*/ 1513363 h 1513363"/>
              <a:gd name="connsiteX8" fmla="*/ 0 w 12209763"/>
              <a:gd name="connsiteY8" fmla="*/ 336870 h 151336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06025 w 12209763"/>
              <a:gd name="connsiteY3" fmla="*/ 333375 h 1418113"/>
              <a:gd name="connsiteX4" fmla="*/ 11649075 w 12209763"/>
              <a:gd name="connsiteY4" fmla="*/ 142875 h 1418113"/>
              <a:gd name="connsiteX5" fmla="*/ 12190713 w 12209763"/>
              <a:gd name="connsiteY5" fmla="*/ 70170 h 1418113"/>
              <a:gd name="connsiteX6" fmla="*/ 12209763 w 12209763"/>
              <a:gd name="connsiteY6" fmla="*/ 1418113 h 1418113"/>
              <a:gd name="connsiteX7" fmla="*/ 9525 w 12209763"/>
              <a:gd name="connsiteY7" fmla="*/ 1418113 h 1418113"/>
              <a:gd name="connsiteX8" fmla="*/ 0 w 12209763"/>
              <a:gd name="connsiteY8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1649075 w 12209763"/>
              <a:gd name="connsiteY4" fmla="*/ 142875 h 1418113"/>
              <a:gd name="connsiteX5" fmla="*/ 12190713 w 12209763"/>
              <a:gd name="connsiteY5" fmla="*/ 70170 h 1418113"/>
              <a:gd name="connsiteX6" fmla="*/ 12209763 w 12209763"/>
              <a:gd name="connsiteY6" fmla="*/ 1418113 h 1418113"/>
              <a:gd name="connsiteX7" fmla="*/ 9525 w 12209763"/>
              <a:gd name="connsiteY7" fmla="*/ 1418113 h 1418113"/>
              <a:gd name="connsiteX8" fmla="*/ 0 w 12209763"/>
              <a:gd name="connsiteY8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09763"/>
              <a:gd name="connsiteY0" fmla="*/ 286320 h 1462813"/>
              <a:gd name="connsiteX1" fmla="*/ 2219325 w 12209763"/>
              <a:gd name="connsiteY1" fmla="*/ 44700 h 1462813"/>
              <a:gd name="connsiteX2" fmla="*/ 6772275 w 12209763"/>
              <a:gd name="connsiteY2" fmla="*/ 368550 h 1462813"/>
              <a:gd name="connsiteX3" fmla="*/ 10125075 w 12209763"/>
              <a:gd name="connsiteY3" fmla="*/ 473325 h 1462813"/>
              <a:gd name="connsiteX4" fmla="*/ 12190713 w 12209763"/>
              <a:gd name="connsiteY4" fmla="*/ 114870 h 1462813"/>
              <a:gd name="connsiteX5" fmla="*/ 12209763 w 12209763"/>
              <a:gd name="connsiteY5" fmla="*/ 1462813 h 1462813"/>
              <a:gd name="connsiteX6" fmla="*/ 9525 w 12209763"/>
              <a:gd name="connsiteY6" fmla="*/ 1462813 h 1462813"/>
              <a:gd name="connsiteX7" fmla="*/ 0 w 12209763"/>
              <a:gd name="connsiteY7" fmla="*/ 286320 h 1462813"/>
              <a:gd name="connsiteX0" fmla="*/ 0 w 12390584"/>
              <a:gd name="connsiteY0" fmla="*/ 241620 h 1418113"/>
              <a:gd name="connsiteX1" fmla="*/ 2219325 w 12390584"/>
              <a:gd name="connsiteY1" fmla="*/ 0 h 1418113"/>
              <a:gd name="connsiteX2" fmla="*/ 6772275 w 12390584"/>
              <a:gd name="connsiteY2" fmla="*/ 323850 h 1418113"/>
              <a:gd name="connsiteX3" fmla="*/ 10125075 w 12390584"/>
              <a:gd name="connsiteY3" fmla="*/ 428625 h 1418113"/>
              <a:gd name="connsiteX4" fmla="*/ 12190713 w 12390584"/>
              <a:gd name="connsiteY4" fmla="*/ 70170 h 1418113"/>
              <a:gd name="connsiteX5" fmla="*/ 12209763 w 12390584"/>
              <a:gd name="connsiteY5" fmla="*/ 1418113 h 1418113"/>
              <a:gd name="connsiteX6" fmla="*/ 9525 w 12390584"/>
              <a:gd name="connsiteY6" fmla="*/ 1418113 h 1418113"/>
              <a:gd name="connsiteX7" fmla="*/ 0 w 12390584"/>
              <a:gd name="connsiteY7" fmla="*/ 241620 h 1418113"/>
              <a:gd name="connsiteX0" fmla="*/ 0 w 12209872"/>
              <a:gd name="connsiteY0" fmla="*/ 241620 h 1418113"/>
              <a:gd name="connsiteX1" fmla="*/ 2219325 w 12209872"/>
              <a:gd name="connsiteY1" fmla="*/ 0 h 1418113"/>
              <a:gd name="connsiteX2" fmla="*/ 6772275 w 12209872"/>
              <a:gd name="connsiteY2" fmla="*/ 323850 h 1418113"/>
              <a:gd name="connsiteX3" fmla="*/ 10125075 w 12209872"/>
              <a:gd name="connsiteY3" fmla="*/ 428625 h 1418113"/>
              <a:gd name="connsiteX4" fmla="*/ 12190713 w 12209872"/>
              <a:gd name="connsiteY4" fmla="*/ 70170 h 1418113"/>
              <a:gd name="connsiteX5" fmla="*/ 12209763 w 12209872"/>
              <a:gd name="connsiteY5" fmla="*/ 1418113 h 1418113"/>
              <a:gd name="connsiteX6" fmla="*/ 9525 w 12209872"/>
              <a:gd name="connsiteY6" fmla="*/ 1418113 h 1418113"/>
              <a:gd name="connsiteX7" fmla="*/ 0 w 12209872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22724"/>
              <a:gd name="connsiteY0" fmla="*/ 241620 h 1418113"/>
              <a:gd name="connsiteX1" fmla="*/ 2219325 w 12222724"/>
              <a:gd name="connsiteY1" fmla="*/ 0 h 1418113"/>
              <a:gd name="connsiteX2" fmla="*/ 6772275 w 12222724"/>
              <a:gd name="connsiteY2" fmla="*/ 323850 h 1418113"/>
              <a:gd name="connsiteX3" fmla="*/ 10125075 w 12222724"/>
              <a:gd name="connsiteY3" fmla="*/ 428625 h 1418113"/>
              <a:gd name="connsiteX4" fmla="*/ 12190713 w 12222724"/>
              <a:gd name="connsiteY4" fmla="*/ 70170 h 1418113"/>
              <a:gd name="connsiteX5" fmla="*/ 12209763 w 12222724"/>
              <a:gd name="connsiteY5" fmla="*/ 1418113 h 1418113"/>
              <a:gd name="connsiteX6" fmla="*/ 9525 w 12222724"/>
              <a:gd name="connsiteY6" fmla="*/ 1418113 h 1418113"/>
              <a:gd name="connsiteX7" fmla="*/ 0 w 12222724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6859 w 12216622"/>
              <a:gd name="connsiteY0" fmla="*/ 241620 h 1421229"/>
              <a:gd name="connsiteX1" fmla="*/ 2226184 w 12216622"/>
              <a:gd name="connsiteY1" fmla="*/ 0 h 1421229"/>
              <a:gd name="connsiteX2" fmla="*/ 6779134 w 12216622"/>
              <a:gd name="connsiteY2" fmla="*/ 323850 h 1421229"/>
              <a:gd name="connsiteX3" fmla="*/ 10131934 w 12216622"/>
              <a:gd name="connsiteY3" fmla="*/ 428625 h 1421229"/>
              <a:gd name="connsiteX4" fmla="*/ 12197572 w 12216622"/>
              <a:gd name="connsiteY4" fmla="*/ 70170 h 1421229"/>
              <a:gd name="connsiteX5" fmla="*/ 12216622 w 12216622"/>
              <a:gd name="connsiteY5" fmla="*/ 1418113 h 1421229"/>
              <a:gd name="connsiteX6" fmla="*/ 515 w 12216622"/>
              <a:gd name="connsiteY6" fmla="*/ 1421229 h 1421229"/>
              <a:gd name="connsiteX7" fmla="*/ 6859 w 12216622"/>
              <a:gd name="connsiteY7" fmla="*/ 241620 h 1421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16622" h="1421229">
                <a:moveTo>
                  <a:pt x="6859" y="241620"/>
                </a:moveTo>
                <a:cubicBezTo>
                  <a:pt x="318009" y="119568"/>
                  <a:pt x="1643572" y="13282"/>
                  <a:pt x="2226184" y="0"/>
                </a:cubicBezTo>
                <a:cubicBezTo>
                  <a:pt x="3354896" y="13705"/>
                  <a:pt x="5461509" y="252413"/>
                  <a:pt x="6779134" y="323850"/>
                </a:cubicBezTo>
                <a:cubicBezTo>
                  <a:pt x="8096759" y="395287"/>
                  <a:pt x="9395334" y="455613"/>
                  <a:pt x="10131934" y="428625"/>
                </a:cubicBezTo>
                <a:cubicBezTo>
                  <a:pt x="11035007" y="386345"/>
                  <a:pt x="12021158" y="126167"/>
                  <a:pt x="12197572" y="70170"/>
                </a:cubicBezTo>
                <a:cubicBezTo>
                  <a:pt x="12199166" y="69664"/>
                  <a:pt x="12210272" y="968799"/>
                  <a:pt x="12216622" y="1418113"/>
                </a:cubicBezTo>
                <a:lnTo>
                  <a:pt x="515" y="1421229"/>
                </a:lnTo>
                <a:cubicBezTo>
                  <a:pt x="-2660" y="1029065"/>
                  <a:pt x="10034" y="633784"/>
                  <a:pt x="6859" y="241620"/>
                </a:cubicBezTo>
                <a:close/>
              </a:path>
            </a:pathLst>
          </a:custGeom>
          <a:gradFill flip="none" rotWithShape="1">
            <a:gsLst>
              <a:gs pos="42000">
                <a:srgbClr val="327517">
                  <a:shade val="30000"/>
                  <a:satMod val="115000"/>
                </a:srgbClr>
              </a:gs>
              <a:gs pos="100000">
                <a:srgbClr val="327517">
                  <a:shade val="67500"/>
                  <a:satMod val="115000"/>
                </a:srgbClr>
              </a:gs>
              <a:gs pos="0">
                <a:srgbClr val="2E603C"/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FCAD420D-C3F8-6761-4FA0-57E36A2C70DC}"/>
              </a:ext>
            </a:extLst>
          </p:cNvPr>
          <p:cNvSpPr>
            <a:spLocks/>
          </p:cNvSpPr>
          <p:nvPr userDrawn="1"/>
        </p:nvSpPr>
        <p:spPr bwMode="auto">
          <a:xfrm>
            <a:off x="-1588" y="5845175"/>
            <a:ext cx="9150351" cy="1150938"/>
          </a:xfrm>
          <a:custGeom>
            <a:avLst/>
            <a:gdLst>
              <a:gd name="T0" fmla="*/ 0 w 12219357"/>
              <a:gd name="T1" fmla="*/ 2 h 1418113"/>
              <a:gd name="T2" fmla="*/ 1 w 12219357"/>
              <a:gd name="T3" fmla="*/ 0 h 1418113"/>
              <a:gd name="T4" fmla="*/ 1 w 12219357"/>
              <a:gd name="T5" fmla="*/ 2 h 1418113"/>
              <a:gd name="T6" fmla="*/ 1 w 12219357"/>
              <a:gd name="T7" fmla="*/ 2 h 1418113"/>
              <a:gd name="T8" fmla="*/ 1 w 12219357"/>
              <a:gd name="T9" fmla="*/ 2 h 1418113"/>
              <a:gd name="T10" fmla="*/ 1 w 12219357"/>
              <a:gd name="T11" fmla="*/ 2 h 1418113"/>
              <a:gd name="T12" fmla="*/ 1 w 12219357"/>
              <a:gd name="T13" fmla="*/ 2 h 1418113"/>
              <a:gd name="T14" fmla="*/ 0 w 12219357"/>
              <a:gd name="T15" fmla="*/ 2 h 141811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2219357" h="1418113">
                <a:moveTo>
                  <a:pt x="0" y="241620"/>
                </a:moveTo>
                <a:cubicBezTo>
                  <a:pt x="311150" y="119568"/>
                  <a:pt x="1636713" y="13282"/>
                  <a:pt x="2219325" y="0"/>
                </a:cubicBezTo>
                <a:cubicBezTo>
                  <a:pt x="3348037" y="13705"/>
                  <a:pt x="5454650" y="252413"/>
                  <a:pt x="6772275" y="323850"/>
                </a:cubicBezTo>
                <a:cubicBezTo>
                  <a:pt x="8089900" y="395287"/>
                  <a:pt x="9388475" y="455613"/>
                  <a:pt x="10125075" y="428625"/>
                </a:cubicBezTo>
                <a:cubicBezTo>
                  <a:pt x="11028148" y="386345"/>
                  <a:pt x="12042840" y="115300"/>
                  <a:pt x="12219254" y="59303"/>
                </a:cubicBezTo>
                <a:cubicBezTo>
                  <a:pt x="12220848" y="58797"/>
                  <a:pt x="12203413" y="968799"/>
                  <a:pt x="12209763" y="1418113"/>
                </a:cubicBezTo>
                <a:lnTo>
                  <a:pt x="9525" y="1418113"/>
                </a:lnTo>
                <a:lnTo>
                  <a:pt x="0" y="241620"/>
                </a:lnTo>
                <a:close/>
              </a:path>
            </a:pathLst>
          </a:custGeom>
          <a:blipFill dpi="0" rotWithShape="1">
            <a:blip r:embed="rId4">
              <a:alphaModFix amt="900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6BD70A-84BC-1A5C-4BA7-F7973EAD07D9}"/>
              </a:ext>
            </a:extLst>
          </p:cNvPr>
          <p:cNvSpPr txBox="1"/>
          <p:nvPr userDrawn="1"/>
        </p:nvSpPr>
        <p:spPr>
          <a:xfrm>
            <a:off x="3208338" y="6299200"/>
            <a:ext cx="2727325" cy="531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www.nnss.gov</a:t>
            </a:r>
          </a:p>
          <a:p>
            <a:pPr algn="ctr">
              <a:defRPr/>
            </a:pPr>
            <a:r>
              <a:rPr lang="en-US" sz="1050" i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safety – performance – cleanup - closure</a:t>
            </a:r>
          </a:p>
        </p:txBody>
      </p:sp>
      <p:pic>
        <p:nvPicPr>
          <p:cNvPr id="12" name="Picture 2" descr="Image result for doe logo">
            <a:extLst>
              <a:ext uri="{FF2B5EF4-FFF2-40B4-BE49-F238E27FC236}">
                <a16:creationId xmlns:a16="http://schemas.microsoft.com/office/drawing/2014/main" id="{2177E01A-47DB-82A1-05D4-D3F69C223F6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75" y="5911850"/>
            <a:ext cx="1476375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1F118FD-D775-F37D-AEE0-DE2476A46448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1092200" y="6062663"/>
            <a:ext cx="11113" cy="715962"/>
          </a:xfrm>
          <a:prstGeom prst="line">
            <a:avLst/>
          </a:prstGeom>
          <a:ln w="19050">
            <a:solidFill>
              <a:srgbClr val="FFE382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900DA1A-70BF-F5F9-88BA-28409A7AD1D5}"/>
              </a:ext>
            </a:extLst>
          </p:cNvPr>
          <p:cNvSpPr txBox="1"/>
          <p:nvPr userDrawn="1"/>
        </p:nvSpPr>
        <p:spPr>
          <a:xfrm>
            <a:off x="1130300" y="6000750"/>
            <a:ext cx="1825625" cy="8620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baseline="0">
                <a:solidFill>
                  <a:schemeClr val="bg1"/>
                </a:solidFill>
                <a:latin typeface="+mn-lt"/>
              </a:rPr>
              <a:t>OFFICE OF</a:t>
            </a:r>
            <a:br>
              <a:rPr lang="en-US" sz="1400" b="1" baseline="0">
                <a:solidFill>
                  <a:schemeClr val="bg1"/>
                </a:solidFill>
                <a:latin typeface="+mn-lt"/>
              </a:rPr>
            </a:br>
            <a:r>
              <a:rPr lang="en-US" sz="1400" b="1" kern="1100" baseline="0">
                <a:solidFill>
                  <a:schemeClr val="bg1"/>
                </a:solidFill>
                <a:latin typeface="+mn-lt"/>
              </a:rPr>
              <a:t>ENVIRONMENTAL</a:t>
            </a:r>
            <a:br>
              <a:rPr lang="en-US" sz="1400" b="1" baseline="0">
                <a:solidFill>
                  <a:schemeClr val="bg1"/>
                </a:solidFill>
                <a:latin typeface="+mn-lt"/>
              </a:rPr>
            </a:br>
            <a:r>
              <a:rPr lang="en-US" sz="1400" b="1" spc="70" baseline="0">
                <a:solidFill>
                  <a:schemeClr val="bg1"/>
                </a:solidFill>
                <a:latin typeface="+mn-lt"/>
              </a:rPr>
              <a:t>MANAGEMENT</a:t>
            </a:r>
          </a:p>
          <a:p>
            <a:pPr>
              <a:defRPr/>
            </a:pPr>
            <a:r>
              <a:rPr lang="en-US" sz="1000" b="1" spc="70" baseline="0">
                <a:solidFill>
                  <a:schemeClr val="bg1"/>
                </a:solidFill>
                <a:latin typeface="+mn-lt"/>
              </a:rPr>
              <a:t>NEVADA PROGRAM</a:t>
            </a:r>
          </a:p>
        </p:txBody>
      </p:sp>
      <p:sp>
        <p:nvSpPr>
          <p:cNvPr id="15" name="Text Box 23">
            <a:extLst>
              <a:ext uri="{FF2B5EF4-FFF2-40B4-BE49-F238E27FC236}">
                <a16:creationId xmlns:a16="http://schemas.microsoft.com/office/drawing/2014/main" id="{02876A8B-ED7B-CE6A-B2B7-287FDFACB32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324725" y="6418263"/>
            <a:ext cx="1712913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defRPr/>
            </a:pPr>
            <a:r>
              <a:rPr lang="en-US" altLang="en-US" sz="8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 3404 – 08/15/2024</a:t>
            </a:r>
          </a:p>
          <a:p>
            <a:pPr algn="r" eaLnBrk="1" hangingPunct="1">
              <a:defRPr/>
            </a:pPr>
            <a:r>
              <a:rPr lang="en-US" altLang="en-US" sz="8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Log No: EMRP-2024-xxx</a:t>
            </a:r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260221"/>
            <a:ext cx="6400800" cy="1533153"/>
          </a:xfrm>
        </p:spPr>
        <p:txBody>
          <a:bodyPr/>
          <a:lstStyle>
            <a:lvl1pPr marL="0" indent="0" algn="ctr">
              <a:spcBef>
                <a:spcPct val="0"/>
              </a:spcBef>
              <a:buFontTx/>
              <a:buNone/>
              <a:defRPr sz="22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173539" y="816533"/>
            <a:ext cx="6869460" cy="1143000"/>
          </a:xfrm>
        </p:spPr>
        <p:txBody>
          <a:bodyPr/>
          <a:lstStyle>
            <a:lvl1pPr>
              <a:defRPr sz="4000" b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931673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4576CFAA-CDEF-F698-1CD4-7663F3F6F0E4}"/>
              </a:ext>
            </a:extLst>
          </p:cNvPr>
          <p:cNvSpPr>
            <a:spLocks/>
          </p:cNvSpPr>
          <p:nvPr userDrawn="1"/>
        </p:nvSpPr>
        <p:spPr bwMode="auto">
          <a:xfrm>
            <a:off x="-6350" y="6589713"/>
            <a:ext cx="9204325" cy="323850"/>
          </a:xfrm>
          <a:custGeom>
            <a:avLst/>
            <a:gdLst>
              <a:gd name="T0" fmla="*/ 0 w 12224214"/>
              <a:gd name="T1" fmla="*/ 0 h 1287080"/>
              <a:gd name="T2" fmla="*/ 2 w 12224214"/>
              <a:gd name="T3" fmla="*/ 0 h 1287080"/>
              <a:gd name="T4" fmla="*/ 2 w 12224214"/>
              <a:gd name="T5" fmla="*/ 0 h 1287080"/>
              <a:gd name="T6" fmla="*/ 2 w 12224214"/>
              <a:gd name="T7" fmla="*/ 0 h 1287080"/>
              <a:gd name="T8" fmla="*/ 2 w 12224214"/>
              <a:gd name="T9" fmla="*/ 0 h 1287080"/>
              <a:gd name="T10" fmla="*/ 2 w 12224214"/>
              <a:gd name="T11" fmla="*/ 0 h 1287080"/>
              <a:gd name="T12" fmla="*/ 2 w 12224214"/>
              <a:gd name="T13" fmla="*/ 0 h 1287080"/>
              <a:gd name="T14" fmla="*/ 0 w 12224214"/>
              <a:gd name="T15" fmla="*/ 0 h 12870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2224214" h="1287080">
                <a:moveTo>
                  <a:pt x="0" y="307136"/>
                </a:moveTo>
                <a:cubicBezTo>
                  <a:pt x="311150" y="185084"/>
                  <a:pt x="1770063" y="13282"/>
                  <a:pt x="2352675" y="0"/>
                </a:cubicBezTo>
                <a:cubicBezTo>
                  <a:pt x="3481387" y="13705"/>
                  <a:pt x="5341938" y="300770"/>
                  <a:pt x="6667500" y="361288"/>
                </a:cubicBezTo>
                <a:cubicBezTo>
                  <a:pt x="7993063" y="421806"/>
                  <a:pt x="9569450" y="390096"/>
                  <a:pt x="10306050" y="363108"/>
                </a:cubicBezTo>
                <a:cubicBezTo>
                  <a:pt x="10761448" y="348906"/>
                  <a:pt x="11750410" y="182195"/>
                  <a:pt x="12219288" y="28053"/>
                </a:cubicBezTo>
                <a:cubicBezTo>
                  <a:pt x="12233048" y="23529"/>
                  <a:pt x="12212938" y="837766"/>
                  <a:pt x="12219288" y="1287080"/>
                </a:cubicBezTo>
                <a:lnTo>
                  <a:pt x="19050" y="1287080"/>
                </a:lnTo>
                <a:lnTo>
                  <a:pt x="0" y="307136"/>
                </a:lnTo>
                <a:close/>
              </a:path>
            </a:pathLst>
          </a:custGeom>
          <a:solidFill>
            <a:srgbClr val="FFE3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FCB0854A-C336-C36C-3A37-4ADA99FB8CB8}"/>
              </a:ext>
            </a:extLst>
          </p:cNvPr>
          <p:cNvSpPr/>
          <p:nvPr userDrawn="1"/>
        </p:nvSpPr>
        <p:spPr bwMode="auto">
          <a:xfrm>
            <a:off x="-6833" y="6629400"/>
            <a:ext cx="9205537" cy="277170"/>
          </a:xfrm>
          <a:custGeom>
            <a:avLst/>
            <a:gdLst>
              <a:gd name="connsiteX0" fmla="*/ 0 w 12200238"/>
              <a:gd name="connsiteY0" fmla="*/ 0 h 1443193"/>
              <a:gd name="connsiteX1" fmla="*/ 12200238 w 12200238"/>
              <a:gd name="connsiteY1" fmla="*/ 0 h 1443193"/>
              <a:gd name="connsiteX2" fmla="*/ 12200238 w 12200238"/>
              <a:gd name="connsiteY2" fmla="*/ 1443193 h 1443193"/>
              <a:gd name="connsiteX3" fmla="*/ 0 w 12200238"/>
              <a:gd name="connsiteY3" fmla="*/ 1443193 h 1443193"/>
              <a:gd name="connsiteX4" fmla="*/ 0 w 12200238"/>
              <a:gd name="connsiteY4" fmla="*/ 0 h 1443193"/>
              <a:gd name="connsiteX0" fmla="*/ 0 w 12200238"/>
              <a:gd name="connsiteY0" fmla="*/ 238125 h 1443193"/>
              <a:gd name="connsiteX1" fmla="*/ 12200238 w 12200238"/>
              <a:gd name="connsiteY1" fmla="*/ 0 h 1443193"/>
              <a:gd name="connsiteX2" fmla="*/ 12200238 w 12200238"/>
              <a:gd name="connsiteY2" fmla="*/ 1443193 h 1443193"/>
              <a:gd name="connsiteX3" fmla="*/ 0 w 12200238"/>
              <a:gd name="connsiteY3" fmla="*/ 1443193 h 1443193"/>
              <a:gd name="connsiteX4" fmla="*/ 0 w 12200238"/>
              <a:gd name="connsiteY4" fmla="*/ 238125 h 1443193"/>
              <a:gd name="connsiteX0" fmla="*/ 0 w 12200238"/>
              <a:gd name="connsiteY0" fmla="*/ 238125 h 1443193"/>
              <a:gd name="connsiteX1" fmla="*/ 1323975 w 12200238"/>
              <a:gd name="connsiteY1" fmla="*/ 110805 h 1443193"/>
              <a:gd name="connsiteX2" fmla="*/ 12200238 w 12200238"/>
              <a:gd name="connsiteY2" fmla="*/ 0 h 1443193"/>
              <a:gd name="connsiteX3" fmla="*/ 12200238 w 12200238"/>
              <a:gd name="connsiteY3" fmla="*/ 1443193 h 1443193"/>
              <a:gd name="connsiteX4" fmla="*/ 0 w 12200238"/>
              <a:gd name="connsiteY4" fmla="*/ 1443193 h 1443193"/>
              <a:gd name="connsiteX5" fmla="*/ 0 w 12200238"/>
              <a:gd name="connsiteY5" fmla="*/ 238125 h 1443193"/>
              <a:gd name="connsiteX0" fmla="*/ 0 w 12200238"/>
              <a:gd name="connsiteY0" fmla="*/ 238125 h 1443193"/>
              <a:gd name="connsiteX1" fmla="*/ 1323975 w 12200238"/>
              <a:gd name="connsiteY1" fmla="*/ 110805 h 1443193"/>
              <a:gd name="connsiteX2" fmla="*/ 9477375 w 12200238"/>
              <a:gd name="connsiteY2" fmla="*/ 520380 h 1443193"/>
              <a:gd name="connsiteX3" fmla="*/ 12200238 w 12200238"/>
              <a:gd name="connsiteY3" fmla="*/ 0 h 1443193"/>
              <a:gd name="connsiteX4" fmla="*/ 12200238 w 12200238"/>
              <a:gd name="connsiteY4" fmla="*/ 1443193 h 1443193"/>
              <a:gd name="connsiteX5" fmla="*/ 0 w 12200238"/>
              <a:gd name="connsiteY5" fmla="*/ 1443193 h 1443193"/>
              <a:gd name="connsiteX6" fmla="*/ 0 w 12200238"/>
              <a:gd name="connsiteY6" fmla="*/ 238125 h 1443193"/>
              <a:gd name="connsiteX0" fmla="*/ 0 w 12200238"/>
              <a:gd name="connsiteY0" fmla="*/ 238125 h 1443193"/>
              <a:gd name="connsiteX1" fmla="*/ 1323975 w 12200238"/>
              <a:gd name="connsiteY1" fmla="*/ 110805 h 1443193"/>
              <a:gd name="connsiteX2" fmla="*/ 4524375 w 12200238"/>
              <a:gd name="connsiteY2" fmla="*/ 129855 h 1443193"/>
              <a:gd name="connsiteX3" fmla="*/ 9477375 w 12200238"/>
              <a:gd name="connsiteY3" fmla="*/ 520380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1323975 w 12200238"/>
              <a:gd name="connsiteY1" fmla="*/ 110805 h 1443193"/>
              <a:gd name="connsiteX2" fmla="*/ 4524375 w 12200238"/>
              <a:gd name="connsiteY2" fmla="*/ 129855 h 1443193"/>
              <a:gd name="connsiteX3" fmla="*/ 9477375 w 12200238"/>
              <a:gd name="connsiteY3" fmla="*/ 520380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3552825 w 12200238"/>
              <a:gd name="connsiteY1" fmla="*/ 44130 h 1443193"/>
              <a:gd name="connsiteX2" fmla="*/ 4524375 w 12200238"/>
              <a:gd name="connsiteY2" fmla="*/ 129855 h 1443193"/>
              <a:gd name="connsiteX3" fmla="*/ 9477375 w 12200238"/>
              <a:gd name="connsiteY3" fmla="*/ 520380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3552825 w 12200238"/>
              <a:gd name="connsiteY1" fmla="*/ 44130 h 1443193"/>
              <a:gd name="connsiteX2" fmla="*/ 6762750 w 12200238"/>
              <a:gd name="connsiteY2" fmla="*/ 348930 h 1443193"/>
              <a:gd name="connsiteX3" fmla="*/ 9477375 w 12200238"/>
              <a:gd name="connsiteY3" fmla="*/ 520380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3552825 w 12200238"/>
              <a:gd name="connsiteY1" fmla="*/ 44130 h 1443193"/>
              <a:gd name="connsiteX2" fmla="*/ 6762750 w 12200238"/>
              <a:gd name="connsiteY2" fmla="*/ 348930 h 1443193"/>
              <a:gd name="connsiteX3" fmla="*/ 9582150 w 12200238"/>
              <a:gd name="connsiteY3" fmla="*/ 472755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3552825 w 12200238"/>
              <a:gd name="connsiteY1" fmla="*/ 44130 h 1443193"/>
              <a:gd name="connsiteX2" fmla="*/ 6762750 w 12200238"/>
              <a:gd name="connsiteY2" fmla="*/ 348930 h 1443193"/>
              <a:gd name="connsiteX3" fmla="*/ 9582150 w 12200238"/>
              <a:gd name="connsiteY3" fmla="*/ 472755 h 1443193"/>
              <a:gd name="connsiteX4" fmla="*/ 11610975 w 12200238"/>
              <a:gd name="connsiteY4" fmla="*/ 291780 h 1443193"/>
              <a:gd name="connsiteX5" fmla="*/ 12200238 w 12200238"/>
              <a:gd name="connsiteY5" fmla="*/ 0 h 1443193"/>
              <a:gd name="connsiteX6" fmla="*/ 12200238 w 12200238"/>
              <a:gd name="connsiteY6" fmla="*/ 1443193 h 1443193"/>
              <a:gd name="connsiteX7" fmla="*/ 0 w 12200238"/>
              <a:gd name="connsiteY7" fmla="*/ 1443193 h 1443193"/>
              <a:gd name="connsiteX8" fmla="*/ 0 w 12200238"/>
              <a:gd name="connsiteY8" fmla="*/ 238125 h 144319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9582150 w 12200238"/>
              <a:gd name="connsiteY3" fmla="*/ 428625 h 1399063"/>
              <a:gd name="connsiteX4" fmla="*/ 11610975 w 12200238"/>
              <a:gd name="connsiteY4" fmla="*/ 24765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9582150 w 12200238"/>
              <a:gd name="connsiteY3" fmla="*/ 428625 h 1399063"/>
              <a:gd name="connsiteX4" fmla="*/ 11630025 w 12200238"/>
              <a:gd name="connsiteY4" fmla="*/ 2667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30025 w 12200238"/>
              <a:gd name="connsiteY4" fmla="*/ 2667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30025 w 12200238"/>
              <a:gd name="connsiteY4" fmla="*/ 2667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58600 w 12200238"/>
              <a:gd name="connsiteY4" fmla="*/ 24765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58600 w 12200238"/>
              <a:gd name="connsiteY4" fmla="*/ 24765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58600 w 12200238"/>
              <a:gd name="connsiteY4" fmla="*/ 24765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096500 w 12200238"/>
              <a:gd name="connsiteY3" fmla="*/ 31432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096500 w 12200238"/>
              <a:gd name="connsiteY3" fmla="*/ 314325 h 1399063"/>
              <a:gd name="connsiteX4" fmla="*/ 11639550 w 12200238"/>
              <a:gd name="connsiteY4" fmla="*/ 123825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314099 h 1519167"/>
              <a:gd name="connsiteX1" fmla="*/ 2190750 w 12200238"/>
              <a:gd name="connsiteY1" fmla="*/ 5804 h 1519167"/>
              <a:gd name="connsiteX2" fmla="*/ 3552825 w 12200238"/>
              <a:gd name="connsiteY2" fmla="*/ 120104 h 1519167"/>
              <a:gd name="connsiteX3" fmla="*/ 6762750 w 12200238"/>
              <a:gd name="connsiteY3" fmla="*/ 424904 h 1519167"/>
              <a:gd name="connsiteX4" fmla="*/ 10096500 w 12200238"/>
              <a:gd name="connsiteY4" fmla="*/ 434429 h 1519167"/>
              <a:gd name="connsiteX5" fmla="*/ 11639550 w 12200238"/>
              <a:gd name="connsiteY5" fmla="*/ 243929 h 1519167"/>
              <a:gd name="connsiteX6" fmla="*/ 12181188 w 12200238"/>
              <a:gd name="connsiteY6" fmla="*/ 171224 h 1519167"/>
              <a:gd name="connsiteX7" fmla="*/ 12200238 w 12200238"/>
              <a:gd name="connsiteY7" fmla="*/ 1519167 h 1519167"/>
              <a:gd name="connsiteX8" fmla="*/ 0 w 12200238"/>
              <a:gd name="connsiteY8" fmla="*/ 1519167 h 1519167"/>
              <a:gd name="connsiteX9" fmla="*/ 0 w 12200238"/>
              <a:gd name="connsiteY9" fmla="*/ 314099 h 1519167"/>
              <a:gd name="connsiteX0" fmla="*/ 0 w 12200238"/>
              <a:gd name="connsiteY0" fmla="*/ 380774 h 1519167"/>
              <a:gd name="connsiteX1" fmla="*/ 2190750 w 12200238"/>
              <a:gd name="connsiteY1" fmla="*/ 5804 h 1519167"/>
              <a:gd name="connsiteX2" fmla="*/ 3552825 w 12200238"/>
              <a:gd name="connsiteY2" fmla="*/ 120104 h 1519167"/>
              <a:gd name="connsiteX3" fmla="*/ 6762750 w 12200238"/>
              <a:gd name="connsiteY3" fmla="*/ 424904 h 1519167"/>
              <a:gd name="connsiteX4" fmla="*/ 10096500 w 12200238"/>
              <a:gd name="connsiteY4" fmla="*/ 434429 h 1519167"/>
              <a:gd name="connsiteX5" fmla="*/ 11639550 w 12200238"/>
              <a:gd name="connsiteY5" fmla="*/ 243929 h 1519167"/>
              <a:gd name="connsiteX6" fmla="*/ 12181188 w 12200238"/>
              <a:gd name="connsiteY6" fmla="*/ 171224 h 1519167"/>
              <a:gd name="connsiteX7" fmla="*/ 12200238 w 12200238"/>
              <a:gd name="connsiteY7" fmla="*/ 1519167 h 1519167"/>
              <a:gd name="connsiteX8" fmla="*/ 0 w 12200238"/>
              <a:gd name="connsiteY8" fmla="*/ 1519167 h 1519167"/>
              <a:gd name="connsiteX9" fmla="*/ 0 w 12200238"/>
              <a:gd name="connsiteY9" fmla="*/ 380774 h 1519167"/>
              <a:gd name="connsiteX0" fmla="*/ 0 w 12200238"/>
              <a:gd name="connsiteY0" fmla="*/ 380774 h 1519167"/>
              <a:gd name="connsiteX1" fmla="*/ 2190750 w 12200238"/>
              <a:gd name="connsiteY1" fmla="*/ 5804 h 1519167"/>
              <a:gd name="connsiteX2" fmla="*/ 3552825 w 12200238"/>
              <a:gd name="connsiteY2" fmla="*/ 120104 h 1519167"/>
              <a:gd name="connsiteX3" fmla="*/ 6762750 w 12200238"/>
              <a:gd name="connsiteY3" fmla="*/ 424904 h 1519167"/>
              <a:gd name="connsiteX4" fmla="*/ 10096500 w 12200238"/>
              <a:gd name="connsiteY4" fmla="*/ 434429 h 1519167"/>
              <a:gd name="connsiteX5" fmla="*/ 11639550 w 12200238"/>
              <a:gd name="connsiteY5" fmla="*/ 243929 h 1519167"/>
              <a:gd name="connsiteX6" fmla="*/ 12181188 w 12200238"/>
              <a:gd name="connsiteY6" fmla="*/ 171224 h 1519167"/>
              <a:gd name="connsiteX7" fmla="*/ 12200238 w 12200238"/>
              <a:gd name="connsiteY7" fmla="*/ 1519167 h 1519167"/>
              <a:gd name="connsiteX8" fmla="*/ 0 w 12200238"/>
              <a:gd name="connsiteY8" fmla="*/ 1519167 h 1519167"/>
              <a:gd name="connsiteX9" fmla="*/ 0 w 12200238"/>
              <a:gd name="connsiteY9" fmla="*/ 380774 h 1519167"/>
              <a:gd name="connsiteX0" fmla="*/ 0 w 12209763"/>
              <a:gd name="connsiteY0" fmla="*/ 342674 h 1519167"/>
              <a:gd name="connsiteX1" fmla="*/ 2200275 w 12209763"/>
              <a:gd name="connsiteY1" fmla="*/ 5804 h 1519167"/>
              <a:gd name="connsiteX2" fmla="*/ 3562350 w 12209763"/>
              <a:gd name="connsiteY2" fmla="*/ 120104 h 1519167"/>
              <a:gd name="connsiteX3" fmla="*/ 6772275 w 12209763"/>
              <a:gd name="connsiteY3" fmla="*/ 424904 h 1519167"/>
              <a:gd name="connsiteX4" fmla="*/ 10106025 w 12209763"/>
              <a:gd name="connsiteY4" fmla="*/ 434429 h 1519167"/>
              <a:gd name="connsiteX5" fmla="*/ 11649075 w 12209763"/>
              <a:gd name="connsiteY5" fmla="*/ 243929 h 1519167"/>
              <a:gd name="connsiteX6" fmla="*/ 12190713 w 12209763"/>
              <a:gd name="connsiteY6" fmla="*/ 171224 h 1519167"/>
              <a:gd name="connsiteX7" fmla="*/ 12209763 w 12209763"/>
              <a:gd name="connsiteY7" fmla="*/ 1519167 h 1519167"/>
              <a:gd name="connsiteX8" fmla="*/ 9525 w 12209763"/>
              <a:gd name="connsiteY8" fmla="*/ 1519167 h 1519167"/>
              <a:gd name="connsiteX9" fmla="*/ 0 w 12209763"/>
              <a:gd name="connsiteY9" fmla="*/ 342674 h 1519167"/>
              <a:gd name="connsiteX0" fmla="*/ 0 w 12209763"/>
              <a:gd name="connsiteY0" fmla="*/ 342674 h 1519167"/>
              <a:gd name="connsiteX1" fmla="*/ 2200275 w 12209763"/>
              <a:gd name="connsiteY1" fmla="*/ 5804 h 1519167"/>
              <a:gd name="connsiteX2" fmla="*/ 3562350 w 12209763"/>
              <a:gd name="connsiteY2" fmla="*/ 120104 h 1519167"/>
              <a:gd name="connsiteX3" fmla="*/ 6772275 w 12209763"/>
              <a:gd name="connsiteY3" fmla="*/ 424904 h 1519167"/>
              <a:gd name="connsiteX4" fmla="*/ 10106025 w 12209763"/>
              <a:gd name="connsiteY4" fmla="*/ 434429 h 1519167"/>
              <a:gd name="connsiteX5" fmla="*/ 11649075 w 12209763"/>
              <a:gd name="connsiteY5" fmla="*/ 243929 h 1519167"/>
              <a:gd name="connsiteX6" fmla="*/ 12190713 w 12209763"/>
              <a:gd name="connsiteY6" fmla="*/ 171224 h 1519167"/>
              <a:gd name="connsiteX7" fmla="*/ 12209763 w 12209763"/>
              <a:gd name="connsiteY7" fmla="*/ 1519167 h 1519167"/>
              <a:gd name="connsiteX8" fmla="*/ 9525 w 12209763"/>
              <a:gd name="connsiteY8" fmla="*/ 1519167 h 1519167"/>
              <a:gd name="connsiteX9" fmla="*/ 0 w 12209763"/>
              <a:gd name="connsiteY9" fmla="*/ 342674 h 1519167"/>
              <a:gd name="connsiteX0" fmla="*/ 0 w 12209763"/>
              <a:gd name="connsiteY0" fmla="*/ 342674 h 1519167"/>
              <a:gd name="connsiteX1" fmla="*/ 2200275 w 12209763"/>
              <a:gd name="connsiteY1" fmla="*/ 5804 h 1519167"/>
              <a:gd name="connsiteX2" fmla="*/ 3495675 w 12209763"/>
              <a:gd name="connsiteY2" fmla="*/ 120104 h 1519167"/>
              <a:gd name="connsiteX3" fmla="*/ 6772275 w 12209763"/>
              <a:gd name="connsiteY3" fmla="*/ 424904 h 1519167"/>
              <a:gd name="connsiteX4" fmla="*/ 10106025 w 12209763"/>
              <a:gd name="connsiteY4" fmla="*/ 434429 h 1519167"/>
              <a:gd name="connsiteX5" fmla="*/ 11649075 w 12209763"/>
              <a:gd name="connsiteY5" fmla="*/ 243929 h 1519167"/>
              <a:gd name="connsiteX6" fmla="*/ 12190713 w 12209763"/>
              <a:gd name="connsiteY6" fmla="*/ 171224 h 1519167"/>
              <a:gd name="connsiteX7" fmla="*/ 12209763 w 12209763"/>
              <a:gd name="connsiteY7" fmla="*/ 1519167 h 1519167"/>
              <a:gd name="connsiteX8" fmla="*/ 9525 w 12209763"/>
              <a:gd name="connsiteY8" fmla="*/ 1519167 h 1519167"/>
              <a:gd name="connsiteX9" fmla="*/ 0 w 12209763"/>
              <a:gd name="connsiteY9" fmla="*/ 342674 h 1519167"/>
              <a:gd name="connsiteX0" fmla="*/ 0 w 12209763"/>
              <a:gd name="connsiteY0" fmla="*/ 336870 h 1513363"/>
              <a:gd name="connsiteX1" fmla="*/ 2200275 w 12209763"/>
              <a:gd name="connsiteY1" fmla="*/ 0 h 1513363"/>
              <a:gd name="connsiteX2" fmla="*/ 6772275 w 12209763"/>
              <a:gd name="connsiteY2" fmla="*/ 419100 h 1513363"/>
              <a:gd name="connsiteX3" fmla="*/ 10106025 w 12209763"/>
              <a:gd name="connsiteY3" fmla="*/ 428625 h 1513363"/>
              <a:gd name="connsiteX4" fmla="*/ 11649075 w 12209763"/>
              <a:gd name="connsiteY4" fmla="*/ 238125 h 1513363"/>
              <a:gd name="connsiteX5" fmla="*/ 12190713 w 12209763"/>
              <a:gd name="connsiteY5" fmla="*/ 165420 h 1513363"/>
              <a:gd name="connsiteX6" fmla="*/ 12209763 w 12209763"/>
              <a:gd name="connsiteY6" fmla="*/ 1513363 h 1513363"/>
              <a:gd name="connsiteX7" fmla="*/ 9525 w 12209763"/>
              <a:gd name="connsiteY7" fmla="*/ 1513363 h 1513363"/>
              <a:gd name="connsiteX8" fmla="*/ 0 w 12209763"/>
              <a:gd name="connsiteY8" fmla="*/ 336870 h 151336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06025 w 12209763"/>
              <a:gd name="connsiteY3" fmla="*/ 333375 h 1418113"/>
              <a:gd name="connsiteX4" fmla="*/ 11649075 w 12209763"/>
              <a:gd name="connsiteY4" fmla="*/ 142875 h 1418113"/>
              <a:gd name="connsiteX5" fmla="*/ 12190713 w 12209763"/>
              <a:gd name="connsiteY5" fmla="*/ 70170 h 1418113"/>
              <a:gd name="connsiteX6" fmla="*/ 12209763 w 12209763"/>
              <a:gd name="connsiteY6" fmla="*/ 1418113 h 1418113"/>
              <a:gd name="connsiteX7" fmla="*/ 9525 w 12209763"/>
              <a:gd name="connsiteY7" fmla="*/ 1418113 h 1418113"/>
              <a:gd name="connsiteX8" fmla="*/ 0 w 12209763"/>
              <a:gd name="connsiteY8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1649075 w 12209763"/>
              <a:gd name="connsiteY4" fmla="*/ 142875 h 1418113"/>
              <a:gd name="connsiteX5" fmla="*/ 12190713 w 12209763"/>
              <a:gd name="connsiteY5" fmla="*/ 70170 h 1418113"/>
              <a:gd name="connsiteX6" fmla="*/ 12209763 w 12209763"/>
              <a:gd name="connsiteY6" fmla="*/ 1418113 h 1418113"/>
              <a:gd name="connsiteX7" fmla="*/ 9525 w 12209763"/>
              <a:gd name="connsiteY7" fmla="*/ 1418113 h 1418113"/>
              <a:gd name="connsiteX8" fmla="*/ 0 w 12209763"/>
              <a:gd name="connsiteY8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09763"/>
              <a:gd name="connsiteY0" fmla="*/ 286320 h 1462813"/>
              <a:gd name="connsiteX1" fmla="*/ 2219325 w 12209763"/>
              <a:gd name="connsiteY1" fmla="*/ 44700 h 1462813"/>
              <a:gd name="connsiteX2" fmla="*/ 6772275 w 12209763"/>
              <a:gd name="connsiteY2" fmla="*/ 368550 h 1462813"/>
              <a:gd name="connsiteX3" fmla="*/ 10125075 w 12209763"/>
              <a:gd name="connsiteY3" fmla="*/ 473325 h 1462813"/>
              <a:gd name="connsiteX4" fmla="*/ 12190713 w 12209763"/>
              <a:gd name="connsiteY4" fmla="*/ 114870 h 1462813"/>
              <a:gd name="connsiteX5" fmla="*/ 12209763 w 12209763"/>
              <a:gd name="connsiteY5" fmla="*/ 1462813 h 1462813"/>
              <a:gd name="connsiteX6" fmla="*/ 9525 w 12209763"/>
              <a:gd name="connsiteY6" fmla="*/ 1462813 h 1462813"/>
              <a:gd name="connsiteX7" fmla="*/ 0 w 12209763"/>
              <a:gd name="connsiteY7" fmla="*/ 286320 h 1462813"/>
              <a:gd name="connsiteX0" fmla="*/ 0 w 12390584"/>
              <a:gd name="connsiteY0" fmla="*/ 241620 h 1418113"/>
              <a:gd name="connsiteX1" fmla="*/ 2219325 w 12390584"/>
              <a:gd name="connsiteY1" fmla="*/ 0 h 1418113"/>
              <a:gd name="connsiteX2" fmla="*/ 6772275 w 12390584"/>
              <a:gd name="connsiteY2" fmla="*/ 323850 h 1418113"/>
              <a:gd name="connsiteX3" fmla="*/ 10125075 w 12390584"/>
              <a:gd name="connsiteY3" fmla="*/ 428625 h 1418113"/>
              <a:gd name="connsiteX4" fmla="*/ 12190713 w 12390584"/>
              <a:gd name="connsiteY4" fmla="*/ 70170 h 1418113"/>
              <a:gd name="connsiteX5" fmla="*/ 12209763 w 12390584"/>
              <a:gd name="connsiteY5" fmla="*/ 1418113 h 1418113"/>
              <a:gd name="connsiteX6" fmla="*/ 9525 w 12390584"/>
              <a:gd name="connsiteY6" fmla="*/ 1418113 h 1418113"/>
              <a:gd name="connsiteX7" fmla="*/ 0 w 12390584"/>
              <a:gd name="connsiteY7" fmla="*/ 241620 h 1418113"/>
              <a:gd name="connsiteX0" fmla="*/ 0 w 12209872"/>
              <a:gd name="connsiteY0" fmla="*/ 241620 h 1418113"/>
              <a:gd name="connsiteX1" fmla="*/ 2219325 w 12209872"/>
              <a:gd name="connsiteY1" fmla="*/ 0 h 1418113"/>
              <a:gd name="connsiteX2" fmla="*/ 6772275 w 12209872"/>
              <a:gd name="connsiteY2" fmla="*/ 323850 h 1418113"/>
              <a:gd name="connsiteX3" fmla="*/ 10125075 w 12209872"/>
              <a:gd name="connsiteY3" fmla="*/ 428625 h 1418113"/>
              <a:gd name="connsiteX4" fmla="*/ 12190713 w 12209872"/>
              <a:gd name="connsiteY4" fmla="*/ 70170 h 1418113"/>
              <a:gd name="connsiteX5" fmla="*/ 12209763 w 12209872"/>
              <a:gd name="connsiteY5" fmla="*/ 1418113 h 1418113"/>
              <a:gd name="connsiteX6" fmla="*/ 9525 w 12209872"/>
              <a:gd name="connsiteY6" fmla="*/ 1418113 h 1418113"/>
              <a:gd name="connsiteX7" fmla="*/ 0 w 12209872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22724"/>
              <a:gd name="connsiteY0" fmla="*/ 241620 h 1418113"/>
              <a:gd name="connsiteX1" fmla="*/ 2219325 w 12222724"/>
              <a:gd name="connsiteY1" fmla="*/ 0 h 1418113"/>
              <a:gd name="connsiteX2" fmla="*/ 6772275 w 12222724"/>
              <a:gd name="connsiteY2" fmla="*/ 323850 h 1418113"/>
              <a:gd name="connsiteX3" fmla="*/ 10125075 w 12222724"/>
              <a:gd name="connsiteY3" fmla="*/ 428625 h 1418113"/>
              <a:gd name="connsiteX4" fmla="*/ 12190713 w 12222724"/>
              <a:gd name="connsiteY4" fmla="*/ 70170 h 1418113"/>
              <a:gd name="connsiteX5" fmla="*/ 12209763 w 12222724"/>
              <a:gd name="connsiteY5" fmla="*/ 1418113 h 1418113"/>
              <a:gd name="connsiteX6" fmla="*/ 9525 w 12222724"/>
              <a:gd name="connsiteY6" fmla="*/ 1418113 h 1418113"/>
              <a:gd name="connsiteX7" fmla="*/ 0 w 12222724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9763" h="1418113">
                <a:moveTo>
                  <a:pt x="0" y="241620"/>
                </a:moveTo>
                <a:cubicBezTo>
                  <a:pt x="311150" y="119568"/>
                  <a:pt x="1636713" y="13282"/>
                  <a:pt x="2219325" y="0"/>
                </a:cubicBezTo>
                <a:cubicBezTo>
                  <a:pt x="3348037" y="13705"/>
                  <a:pt x="5454650" y="252413"/>
                  <a:pt x="6772275" y="323850"/>
                </a:cubicBezTo>
                <a:cubicBezTo>
                  <a:pt x="8089900" y="395287"/>
                  <a:pt x="9388475" y="455613"/>
                  <a:pt x="10125075" y="428625"/>
                </a:cubicBezTo>
                <a:cubicBezTo>
                  <a:pt x="11028148" y="386345"/>
                  <a:pt x="12014299" y="126167"/>
                  <a:pt x="12190713" y="70170"/>
                </a:cubicBezTo>
                <a:cubicBezTo>
                  <a:pt x="12192307" y="69664"/>
                  <a:pt x="12203413" y="968799"/>
                  <a:pt x="12209763" y="1418113"/>
                </a:cubicBezTo>
                <a:lnTo>
                  <a:pt x="9525" y="1418113"/>
                </a:lnTo>
                <a:lnTo>
                  <a:pt x="0" y="241620"/>
                </a:lnTo>
                <a:close/>
              </a:path>
            </a:pathLst>
          </a:custGeom>
          <a:gradFill flip="none" rotWithShape="1">
            <a:gsLst>
              <a:gs pos="42000">
                <a:srgbClr val="327517">
                  <a:shade val="30000"/>
                  <a:satMod val="115000"/>
                </a:srgbClr>
              </a:gs>
              <a:gs pos="100000">
                <a:srgbClr val="327517">
                  <a:shade val="67500"/>
                  <a:satMod val="115000"/>
                </a:srgbClr>
              </a:gs>
              <a:gs pos="0">
                <a:srgbClr val="2E603C"/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21287E6C-3ECB-0129-BA37-60B3AA3B575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482013" y="6686550"/>
            <a:ext cx="528637" cy="214313"/>
          </a:xfrm>
          <a:prstGeom prst="rect">
            <a:avLst/>
          </a:prstGeom>
          <a:noFill/>
          <a:ln>
            <a:noFill/>
          </a:ln>
        </p:spPr>
        <p:txBody>
          <a:bodyPr wrap="none" lIns="90488" tIns="44450" rIns="90488" bIns="44450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altLang="en-US" sz="8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Page </a:t>
            </a:r>
            <a:fld id="{538E4378-2A39-46DA-AAE3-C4716899B955}" type="slidenum">
              <a:rPr lang="en-US" altLang="en-US" sz="8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defRPr/>
              </a:pPr>
              <a:t>‹#›</a:t>
            </a:fld>
            <a:endParaRPr lang="en-US" altLang="en-US" sz="800" baseline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ABAFDC-7383-E48D-8445-C3B5C600D34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38138" y="6654800"/>
            <a:ext cx="1971675" cy="2778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en-US" altLang="en-US" sz="12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NEVADA PROGRAM</a:t>
            </a:r>
            <a:endParaRPr lang="en-US" altLang="en-US" sz="800" i="1" baseline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53A714-2F98-5193-AC60-AB45A6A61D3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316288" y="6697663"/>
            <a:ext cx="2511425" cy="2159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en-US" altLang="en-US" sz="800" i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safety – performance – cleanup - closure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E87F07-4A06-AE85-48AF-6067B4D88087}"/>
              </a:ext>
            </a:extLst>
          </p:cNvPr>
          <p:cNvSpPr/>
          <p:nvPr userDrawn="1"/>
        </p:nvSpPr>
        <p:spPr bwMode="auto">
          <a:xfrm>
            <a:off x="0" y="217487"/>
            <a:ext cx="9161016" cy="208283"/>
          </a:xfrm>
          <a:prstGeom prst="rect">
            <a:avLst/>
          </a:prstGeom>
          <a:gradFill flip="none" rotWithShape="1">
            <a:gsLst>
              <a:gs pos="87000">
                <a:schemeClr val="bg1">
                  <a:alpha val="0"/>
                  <a:lumMod val="0"/>
                  <a:lumOff val="100000"/>
                </a:schemeClr>
              </a:gs>
              <a:gs pos="40000">
                <a:srgbClr val="26660B"/>
              </a:gs>
              <a:gs pos="8000">
                <a:srgbClr val="2E603C"/>
              </a:gs>
            </a:gsLst>
            <a:path path="circle">
              <a:fillToRect r="100000" b="10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8" name="TextBox 25">
            <a:extLst>
              <a:ext uri="{FF2B5EF4-FFF2-40B4-BE49-F238E27FC236}">
                <a16:creationId xmlns:a16="http://schemas.microsoft.com/office/drawing/2014/main" id="{912CD4CE-246A-6D0E-B2DC-C0970FECFE3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413500" y="168275"/>
            <a:ext cx="2624138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en-US" altLang="en-US" sz="1400" b="1" baseline="0">
                <a:solidFill>
                  <a:srgbClr val="2D6038"/>
                </a:solidFill>
                <a:latin typeface="Arial" panose="020B0604020202020204" pitchFamily="34" charset="0"/>
              </a:rPr>
              <a:t>Environmental Management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sz="half" idx="1"/>
          </p:nvPr>
        </p:nvSpPr>
        <p:spPr>
          <a:xfrm>
            <a:off x="4609014" y="230777"/>
            <a:ext cx="4451823" cy="6172200"/>
          </a:xfrm>
          <a:ln>
            <a:solidFill>
              <a:srgbClr val="26660B"/>
            </a:solidFill>
          </a:ln>
        </p:spPr>
        <p:txBody>
          <a:bodyPr/>
          <a:lstStyle>
            <a:lvl1pPr marL="0" indent="0" algn="ctr"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sz="half" idx="10"/>
          </p:nvPr>
        </p:nvSpPr>
        <p:spPr>
          <a:xfrm>
            <a:off x="83163" y="230777"/>
            <a:ext cx="4451823" cy="6172200"/>
          </a:xfrm>
          <a:ln>
            <a:solidFill>
              <a:srgbClr val="26660B"/>
            </a:solidFill>
          </a:ln>
        </p:spPr>
        <p:txBody>
          <a:bodyPr/>
          <a:lstStyle>
            <a:lvl1pPr marL="0" indent="0" algn="ctr"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087190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63864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25278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75260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31434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38100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60532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6043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387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387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94192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140223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12470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533400"/>
            <a:ext cx="3008313" cy="9017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533400"/>
            <a:ext cx="5111750" cy="518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524000"/>
            <a:ext cx="3008313" cy="39624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49114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2105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38100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864911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29826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533400"/>
            <a:ext cx="1943100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5676900" cy="5105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13815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5240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3996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6043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387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387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4829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54689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8476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533400"/>
            <a:ext cx="3008313" cy="9017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533400"/>
            <a:ext cx="5111750" cy="518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524000"/>
            <a:ext cx="3008313" cy="39624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7108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pixabay.com/en/africa-namibia-landscape-dry-heiss-1170055/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D671903-A70E-4032-8B3E-18D461C27FCB}"/>
              </a:ext>
            </a:extLst>
          </p:cNvPr>
          <p:cNvSpPr/>
          <p:nvPr userDrawn="1"/>
        </p:nvSpPr>
        <p:spPr bwMode="auto">
          <a:xfrm>
            <a:off x="-1" y="6100605"/>
            <a:ext cx="9161015" cy="833595"/>
          </a:xfrm>
          <a:custGeom>
            <a:avLst/>
            <a:gdLst>
              <a:gd name="connsiteX0" fmla="*/ 0 w 12200238"/>
              <a:gd name="connsiteY0" fmla="*/ 0 h 1443193"/>
              <a:gd name="connsiteX1" fmla="*/ 12200238 w 12200238"/>
              <a:gd name="connsiteY1" fmla="*/ 0 h 1443193"/>
              <a:gd name="connsiteX2" fmla="*/ 12200238 w 12200238"/>
              <a:gd name="connsiteY2" fmla="*/ 1443193 h 1443193"/>
              <a:gd name="connsiteX3" fmla="*/ 0 w 12200238"/>
              <a:gd name="connsiteY3" fmla="*/ 1443193 h 1443193"/>
              <a:gd name="connsiteX4" fmla="*/ 0 w 12200238"/>
              <a:gd name="connsiteY4" fmla="*/ 0 h 1443193"/>
              <a:gd name="connsiteX0" fmla="*/ 0 w 12200238"/>
              <a:gd name="connsiteY0" fmla="*/ 238125 h 1443193"/>
              <a:gd name="connsiteX1" fmla="*/ 12200238 w 12200238"/>
              <a:gd name="connsiteY1" fmla="*/ 0 h 1443193"/>
              <a:gd name="connsiteX2" fmla="*/ 12200238 w 12200238"/>
              <a:gd name="connsiteY2" fmla="*/ 1443193 h 1443193"/>
              <a:gd name="connsiteX3" fmla="*/ 0 w 12200238"/>
              <a:gd name="connsiteY3" fmla="*/ 1443193 h 1443193"/>
              <a:gd name="connsiteX4" fmla="*/ 0 w 12200238"/>
              <a:gd name="connsiteY4" fmla="*/ 238125 h 1443193"/>
              <a:gd name="connsiteX0" fmla="*/ 0 w 12200238"/>
              <a:gd name="connsiteY0" fmla="*/ 238125 h 1443193"/>
              <a:gd name="connsiteX1" fmla="*/ 1323975 w 12200238"/>
              <a:gd name="connsiteY1" fmla="*/ 110805 h 1443193"/>
              <a:gd name="connsiteX2" fmla="*/ 12200238 w 12200238"/>
              <a:gd name="connsiteY2" fmla="*/ 0 h 1443193"/>
              <a:gd name="connsiteX3" fmla="*/ 12200238 w 12200238"/>
              <a:gd name="connsiteY3" fmla="*/ 1443193 h 1443193"/>
              <a:gd name="connsiteX4" fmla="*/ 0 w 12200238"/>
              <a:gd name="connsiteY4" fmla="*/ 1443193 h 1443193"/>
              <a:gd name="connsiteX5" fmla="*/ 0 w 12200238"/>
              <a:gd name="connsiteY5" fmla="*/ 238125 h 1443193"/>
              <a:gd name="connsiteX0" fmla="*/ 0 w 12200238"/>
              <a:gd name="connsiteY0" fmla="*/ 238125 h 1443193"/>
              <a:gd name="connsiteX1" fmla="*/ 1323975 w 12200238"/>
              <a:gd name="connsiteY1" fmla="*/ 110805 h 1443193"/>
              <a:gd name="connsiteX2" fmla="*/ 9477375 w 12200238"/>
              <a:gd name="connsiteY2" fmla="*/ 520380 h 1443193"/>
              <a:gd name="connsiteX3" fmla="*/ 12200238 w 12200238"/>
              <a:gd name="connsiteY3" fmla="*/ 0 h 1443193"/>
              <a:gd name="connsiteX4" fmla="*/ 12200238 w 12200238"/>
              <a:gd name="connsiteY4" fmla="*/ 1443193 h 1443193"/>
              <a:gd name="connsiteX5" fmla="*/ 0 w 12200238"/>
              <a:gd name="connsiteY5" fmla="*/ 1443193 h 1443193"/>
              <a:gd name="connsiteX6" fmla="*/ 0 w 12200238"/>
              <a:gd name="connsiteY6" fmla="*/ 238125 h 1443193"/>
              <a:gd name="connsiteX0" fmla="*/ 0 w 12200238"/>
              <a:gd name="connsiteY0" fmla="*/ 238125 h 1443193"/>
              <a:gd name="connsiteX1" fmla="*/ 1323975 w 12200238"/>
              <a:gd name="connsiteY1" fmla="*/ 110805 h 1443193"/>
              <a:gd name="connsiteX2" fmla="*/ 4524375 w 12200238"/>
              <a:gd name="connsiteY2" fmla="*/ 129855 h 1443193"/>
              <a:gd name="connsiteX3" fmla="*/ 9477375 w 12200238"/>
              <a:gd name="connsiteY3" fmla="*/ 520380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1323975 w 12200238"/>
              <a:gd name="connsiteY1" fmla="*/ 110805 h 1443193"/>
              <a:gd name="connsiteX2" fmla="*/ 4524375 w 12200238"/>
              <a:gd name="connsiteY2" fmla="*/ 129855 h 1443193"/>
              <a:gd name="connsiteX3" fmla="*/ 9477375 w 12200238"/>
              <a:gd name="connsiteY3" fmla="*/ 520380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3552825 w 12200238"/>
              <a:gd name="connsiteY1" fmla="*/ 44130 h 1443193"/>
              <a:gd name="connsiteX2" fmla="*/ 4524375 w 12200238"/>
              <a:gd name="connsiteY2" fmla="*/ 129855 h 1443193"/>
              <a:gd name="connsiteX3" fmla="*/ 9477375 w 12200238"/>
              <a:gd name="connsiteY3" fmla="*/ 520380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3552825 w 12200238"/>
              <a:gd name="connsiteY1" fmla="*/ 44130 h 1443193"/>
              <a:gd name="connsiteX2" fmla="*/ 6762750 w 12200238"/>
              <a:gd name="connsiteY2" fmla="*/ 348930 h 1443193"/>
              <a:gd name="connsiteX3" fmla="*/ 9477375 w 12200238"/>
              <a:gd name="connsiteY3" fmla="*/ 520380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3552825 w 12200238"/>
              <a:gd name="connsiteY1" fmla="*/ 44130 h 1443193"/>
              <a:gd name="connsiteX2" fmla="*/ 6762750 w 12200238"/>
              <a:gd name="connsiteY2" fmla="*/ 348930 h 1443193"/>
              <a:gd name="connsiteX3" fmla="*/ 9582150 w 12200238"/>
              <a:gd name="connsiteY3" fmla="*/ 472755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3552825 w 12200238"/>
              <a:gd name="connsiteY1" fmla="*/ 44130 h 1443193"/>
              <a:gd name="connsiteX2" fmla="*/ 6762750 w 12200238"/>
              <a:gd name="connsiteY2" fmla="*/ 348930 h 1443193"/>
              <a:gd name="connsiteX3" fmla="*/ 9582150 w 12200238"/>
              <a:gd name="connsiteY3" fmla="*/ 472755 h 1443193"/>
              <a:gd name="connsiteX4" fmla="*/ 11610975 w 12200238"/>
              <a:gd name="connsiteY4" fmla="*/ 291780 h 1443193"/>
              <a:gd name="connsiteX5" fmla="*/ 12200238 w 12200238"/>
              <a:gd name="connsiteY5" fmla="*/ 0 h 1443193"/>
              <a:gd name="connsiteX6" fmla="*/ 12200238 w 12200238"/>
              <a:gd name="connsiteY6" fmla="*/ 1443193 h 1443193"/>
              <a:gd name="connsiteX7" fmla="*/ 0 w 12200238"/>
              <a:gd name="connsiteY7" fmla="*/ 1443193 h 1443193"/>
              <a:gd name="connsiteX8" fmla="*/ 0 w 12200238"/>
              <a:gd name="connsiteY8" fmla="*/ 238125 h 144319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9582150 w 12200238"/>
              <a:gd name="connsiteY3" fmla="*/ 428625 h 1399063"/>
              <a:gd name="connsiteX4" fmla="*/ 11610975 w 12200238"/>
              <a:gd name="connsiteY4" fmla="*/ 24765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9582150 w 12200238"/>
              <a:gd name="connsiteY3" fmla="*/ 428625 h 1399063"/>
              <a:gd name="connsiteX4" fmla="*/ 11630025 w 12200238"/>
              <a:gd name="connsiteY4" fmla="*/ 2667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30025 w 12200238"/>
              <a:gd name="connsiteY4" fmla="*/ 2667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30025 w 12200238"/>
              <a:gd name="connsiteY4" fmla="*/ 2667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58600 w 12200238"/>
              <a:gd name="connsiteY4" fmla="*/ 24765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58600 w 12200238"/>
              <a:gd name="connsiteY4" fmla="*/ 24765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58600 w 12200238"/>
              <a:gd name="connsiteY4" fmla="*/ 24765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096500 w 12200238"/>
              <a:gd name="connsiteY3" fmla="*/ 31432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096500 w 12200238"/>
              <a:gd name="connsiteY3" fmla="*/ 314325 h 1399063"/>
              <a:gd name="connsiteX4" fmla="*/ 11639550 w 12200238"/>
              <a:gd name="connsiteY4" fmla="*/ 123825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314099 h 1519167"/>
              <a:gd name="connsiteX1" fmla="*/ 2190750 w 12200238"/>
              <a:gd name="connsiteY1" fmla="*/ 5804 h 1519167"/>
              <a:gd name="connsiteX2" fmla="*/ 3552825 w 12200238"/>
              <a:gd name="connsiteY2" fmla="*/ 120104 h 1519167"/>
              <a:gd name="connsiteX3" fmla="*/ 6762750 w 12200238"/>
              <a:gd name="connsiteY3" fmla="*/ 424904 h 1519167"/>
              <a:gd name="connsiteX4" fmla="*/ 10096500 w 12200238"/>
              <a:gd name="connsiteY4" fmla="*/ 434429 h 1519167"/>
              <a:gd name="connsiteX5" fmla="*/ 11639550 w 12200238"/>
              <a:gd name="connsiteY5" fmla="*/ 243929 h 1519167"/>
              <a:gd name="connsiteX6" fmla="*/ 12181188 w 12200238"/>
              <a:gd name="connsiteY6" fmla="*/ 171224 h 1519167"/>
              <a:gd name="connsiteX7" fmla="*/ 12200238 w 12200238"/>
              <a:gd name="connsiteY7" fmla="*/ 1519167 h 1519167"/>
              <a:gd name="connsiteX8" fmla="*/ 0 w 12200238"/>
              <a:gd name="connsiteY8" fmla="*/ 1519167 h 1519167"/>
              <a:gd name="connsiteX9" fmla="*/ 0 w 12200238"/>
              <a:gd name="connsiteY9" fmla="*/ 314099 h 1519167"/>
              <a:gd name="connsiteX0" fmla="*/ 0 w 12200238"/>
              <a:gd name="connsiteY0" fmla="*/ 380774 h 1519167"/>
              <a:gd name="connsiteX1" fmla="*/ 2190750 w 12200238"/>
              <a:gd name="connsiteY1" fmla="*/ 5804 h 1519167"/>
              <a:gd name="connsiteX2" fmla="*/ 3552825 w 12200238"/>
              <a:gd name="connsiteY2" fmla="*/ 120104 h 1519167"/>
              <a:gd name="connsiteX3" fmla="*/ 6762750 w 12200238"/>
              <a:gd name="connsiteY3" fmla="*/ 424904 h 1519167"/>
              <a:gd name="connsiteX4" fmla="*/ 10096500 w 12200238"/>
              <a:gd name="connsiteY4" fmla="*/ 434429 h 1519167"/>
              <a:gd name="connsiteX5" fmla="*/ 11639550 w 12200238"/>
              <a:gd name="connsiteY5" fmla="*/ 243929 h 1519167"/>
              <a:gd name="connsiteX6" fmla="*/ 12181188 w 12200238"/>
              <a:gd name="connsiteY6" fmla="*/ 171224 h 1519167"/>
              <a:gd name="connsiteX7" fmla="*/ 12200238 w 12200238"/>
              <a:gd name="connsiteY7" fmla="*/ 1519167 h 1519167"/>
              <a:gd name="connsiteX8" fmla="*/ 0 w 12200238"/>
              <a:gd name="connsiteY8" fmla="*/ 1519167 h 1519167"/>
              <a:gd name="connsiteX9" fmla="*/ 0 w 12200238"/>
              <a:gd name="connsiteY9" fmla="*/ 380774 h 1519167"/>
              <a:gd name="connsiteX0" fmla="*/ 0 w 12200238"/>
              <a:gd name="connsiteY0" fmla="*/ 380774 h 1519167"/>
              <a:gd name="connsiteX1" fmla="*/ 2190750 w 12200238"/>
              <a:gd name="connsiteY1" fmla="*/ 5804 h 1519167"/>
              <a:gd name="connsiteX2" fmla="*/ 3552825 w 12200238"/>
              <a:gd name="connsiteY2" fmla="*/ 120104 h 1519167"/>
              <a:gd name="connsiteX3" fmla="*/ 6762750 w 12200238"/>
              <a:gd name="connsiteY3" fmla="*/ 424904 h 1519167"/>
              <a:gd name="connsiteX4" fmla="*/ 10096500 w 12200238"/>
              <a:gd name="connsiteY4" fmla="*/ 434429 h 1519167"/>
              <a:gd name="connsiteX5" fmla="*/ 11639550 w 12200238"/>
              <a:gd name="connsiteY5" fmla="*/ 243929 h 1519167"/>
              <a:gd name="connsiteX6" fmla="*/ 12181188 w 12200238"/>
              <a:gd name="connsiteY6" fmla="*/ 171224 h 1519167"/>
              <a:gd name="connsiteX7" fmla="*/ 12200238 w 12200238"/>
              <a:gd name="connsiteY7" fmla="*/ 1519167 h 1519167"/>
              <a:gd name="connsiteX8" fmla="*/ 0 w 12200238"/>
              <a:gd name="connsiteY8" fmla="*/ 1519167 h 1519167"/>
              <a:gd name="connsiteX9" fmla="*/ 0 w 12200238"/>
              <a:gd name="connsiteY9" fmla="*/ 380774 h 1519167"/>
              <a:gd name="connsiteX0" fmla="*/ 0 w 12209763"/>
              <a:gd name="connsiteY0" fmla="*/ 342674 h 1519167"/>
              <a:gd name="connsiteX1" fmla="*/ 2200275 w 12209763"/>
              <a:gd name="connsiteY1" fmla="*/ 5804 h 1519167"/>
              <a:gd name="connsiteX2" fmla="*/ 3562350 w 12209763"/>
              <a:gd name="connsiteY2" fmla="*/ 120104 h 1519167"/>
              <a:gd name="connsiteX3" fmla="*/ 6772275 w 12209763"/>
              <a:gd name="connsiteY3" fmla="*/ 424904 h 1519167"/>
              <a:gd name="connsiteX4" fmla="*/ 10106025 w 12209763"/>
              <a:gd name="connsiteY4" fmla="*/ 434429 h 1519167"/>
              <a:gd name="connsiteX5" fmla="*/ 11649075 w 12209763"/>
              <a:gd name="connsiteY5" fmla="*/ 243929 h 1519167"/>
              <a:gd name="connsiteX6" fmla="*/ 12190713 w 12209763"/>
              <a:gd name="connsiteY6" fmla="*/ 171224 h 1519167"/>
              <a:gd name="connsiteX7" fmla="*/ 12209763 w 12209763"/>
              <a:gd name="connsiteY7" fmla="*/ 1519167 h 1519167"/>
              <a:gd name="connsiteX8" fmla="*/ 9525 w 12209763"/>
              <a:gd name="connsiteY8" fmla="*/ 1519167 h 1519167"/>
              <a:gd name="connsiteX9" fmla="*/ 0 w 12209763"/>
              <a:gd name="connsiteY9" fmla="*/ 342674 h 1519167"/>
              <a:gd name="connsiteX0" fmla="*/ 0 w 12209763"/>
              <a:gd name="connsiteY0" fmla="*/ 342674 h 1519167"/>
              <a:gd name="connsiteX1" fmla="*/ 2200275 w 12209763"/>
              <a:gd name="connsiteY1" fmla="*/ 5804 h 1519167"/>
              <a:gd name="connsiteX2" fmla="*/ 3562350 w 12209763"/>
              <a:gd name="connsiteY2" fmla="*/ 120104 h 1519167"/>
              <a:gd name="connsiteX3" fmla="*/ 6772275 w 12209763"/>
              <a:gd name="connsiteY3" fmla="*/ 424904 h 1519167"/>
              <a:gd name="connsiteX4" fmla="*/ 10106025 w 12209763"/>
              <a:gd name="connsiteY4" fmla="*/ 434429 h 1519167"/>
              <a:gd name="connsiteX5" fmla="*/ 11649075 w 12209763"/>
              <a:gd name="connsiteY5" fmla="*/ 243929 h 1519167"/>
              <a:gd name="connsiteX6" fmla="*/ 12190713 w 12209763"/>
              <a:gd name="connsiteY6" fmla="*/ 171224 h 1519167"/>
              <a:gd name="connsiteX7" fmla="*/ 12209763 w 12209763"/>
              <a:gd name="connsiteY7" fmla="*/ 1519167 h 1519167"/>
              <a:gd name="connsiteX8" fmla="*/ 9525 w 12209763"/>
              <a:gd name="connsiteY8" fmla="*/ 1519167 h 1519167"/>
              <a:gd name="connsiteX9" fmla="*/ 0 w 12209763"/>
              <a:gd name="connsiteY9" fmla="*/ 342674 h 1519167"/>
              <a:gd name="connsiteX0" fmla="*/ 0 w 12209763"/>
              <a:gd name="connsiteY0" fmla="*/ 342674 h 1519167"/>
              <a:gd name="connsiteX1" fmla="*/ 2200275 w 12209763"/>
              <a:gd name="connsiteY1" fmla="*/ 5804 h 1519167"/>
              <a:gd name="connsiteX2" fmla="*/ 3495675 w 12209763"/>
              <a:gd name="connsiteY2" fmla="*/ 120104 h 1519167"/>
              <a:gd name="connsiteX3" fmla="*/ 6772275 w 12209763"/>
              <a:gd name="connsiteY3" fmla="*/ 424904 h 1519167"/>
              <a:gd name="connsiteX4" fmla="*/ 10106025 w 12209763"/>
              <a:gd name="connsiteY4" fmla="*/ 434429 h 1519167"/>
              <a:gd name="connsiteX5" fmla="*/ 11649075 w 12209763"/>
              <a:gd name="connsiteY5" fmla="*/ 243929 h 1519167"/>
              <a:gd name="connsiteX6" fmla="*/ 12190713 w 12209763"/>
              <a:gd name="connsiteY6" fmla="*/ 171224 h 1519167"/>
              <a:gd name="connsiteX7" fmla="*/ 12209763 w 12209763"/>
              <a:gd name="connsiteY7" fmla="*/ 1519167 h 1519167"/>
              <a:gd name="connsiteX8" fmla="*/ 9525 w 12209763"/>
              <a:gd name="connsiteY8" fmla="*/ 1519167 h 1519167"/>
              <a:gd name="connsiteX9" fmla="*/ 0 w 12209763"/>
              <a:gd name="connsiteY9" fmla="*/ 342674 h 1519167"/>
              <a:gd name="connsiteX0" fmla="*/ 0 w 12209763"/>
              <a:gd name="connsiteY0" fmla="*/ 336870 h 1513363"/>
              <a:gd name="connsiteX1" fmla="*/ 2200275 w 12209763"/>
              <a:gd name="connsiteY1" fmla="*/ 0 h 1513363"/>
              <a:gd name="connsiteX2" fmla="*/ 6772275 w 12209763"/>
              <a:gd name="connsiteY2" fmla="*/ 419100 h 1513363"/>
              <a:gd name="connsiteX3" fmla="*/ 10106025 w 12209763"/>
              <a:gd name="connsiteY3" fmla="*/ 428625 h 1513363"/>
              <a:gd name="connsiteX4" fmla="*/ 11649075 w 12209763"/>
              <a:gd name="connsiteY4" fmla="*/ 238125 h 1513363"/>
              <a:gd name="connsiteX5" fmla="*/ 12190713 w 12209763"/>
              <a:gd name="connsiteY5" fmla="*/ 165420 h 1513363"/>
              <a:gd name="connsiteX6" fmla="*/ 12209763 w 12209763"/>
              <a:gd name="connsiteY6" fmla="*/ 1513363 h 1513363"/>
              <a:gd name="connsiteX7" fmla="*/ 9525 w 12209763"/>
              <a:gd name="connsiteY7" fmla="*/ 1513363 h 1513363"/>
              <a:gd name="connsiteX8" fmla="*/ 0 w 12209763"/>
              <a:gd name="connsiteY8" fmla="*/ 336870 h 151336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06025 w 12209763"/>
              <a:gd name="connsiteY3" fmla="*/ 333375 h 1418113"/>
              <a:gd name="connsiteX4" fmla="*/ 11649075 w 12209763"/>
              <a:gd name="connsiteY4" fmla="*/ 142875 h 1418113"/>
              <a:gd name="connsiteX5" fmla="*/ 12190713 w 12209763"/>
              <a:gd name="connsiteY5" fmla="*/ 70170 h 1418113"/>
              <a:gd name="connsiteX6" fmla="*/ 12209763 w 12209763"/>
              <a:gd name="connsiteY6" fmla="*/ 1418113 h 1418113"/>
              <a:gd name="connsiteX7" fmla="*/ 9525 w 12209763"/>
              <a:gd name="connsiteY7" fmla="*/ 1418113 h 1418113"/>
              <a:gd name="connsiteX8" fmla="*/ 0 w 12209763"/>
              <a:gd name="connsiteY8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1649075 w 12209763"/>
              <a:gd name="connsiteY4" fmla="*/ 142875 h 1418113"/>
              <a:gd name="connsiteX5" fmla="*/ 12190713 w 12209763"/>
              <a:gd name="connsiteY5" fmla="*/ 70170 h 1418113"/>
              <a:gd name="connsiteX6" fmla="*/ 12209763 w 12209763"/>
              <a:gd name="connsiteY6" fmla="*/ 1418113 h 1418113"/>
              <a:gd name="connsiteX7" fmla="*/ 9525 w 12209763"/>
              <a:gd name="connsiteY7" fmla="*/ 1418113 h 1418113"/>
              <a:gd name="connsiteX8" fmla="*/ 0 w 12209763"/>
              <a:gd name="connsiteY8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09763"/>
              <a:gd name="connsiteY0" fmla="*/ 286320 h 1462813"/>
              <a:gd name="connsiteX1" fmla="*/ 2219325 w 12209763"/>
              <a:gd name="connsiteY1" fmla="*/ 44700 h 1462813"/>
              <a:gd name="connsiteX2" fmla="*/ 6772275 w 12209763"/>
              <a:gd name="connsiteY2" fmla="*/ 368550 h 1462813"/>
              <a:gd name="connsiteX3" fmla="*/ 10125075 w 12209763"/>
              <a:gd name="connsiteY3" fmla="*/ 473325 h 1462813"/>
              <a:gd name="connsiteX4" fmla="*/ 12190713 w 12209763"/>
              <a:gd name="connsiteY4" fmla="*/ 114870 h 1462813"/>
              <a:gd name="connsiteX5" fmla="*/ 12209763 w 12209763"/>
              <a:gd name="connsiteY5" fmla="*/ 1462813 h 1462813"/>
              <a:gd name="connsiteX6" fmla="*/ 9525 w 12209763"/>
              <a:gd name="connsiteY6" fmla="*/ 1462813 h 1462813"/>
              <a:gd name="connsiteX7" fmla="*/ 0 w 12209763"/>
              <a:gd name="connsiteY7" fmla="*/ 286320 h 1462813"/>
              <a:gd name="connsiteX0" fmla="*/ 0 w 12390584"/>
              <a:gd name="connsiteY0" fmla="*/ 241620 h 1418113"/>
              <a:gd name="connsiteX1" fmla="*/ 2219325 w 12390584"/>
              <a:gd name="connsiteY1" fmla="*/ 0 h 1418113"/>
              <a:gd name="connsiteX2" fmla="*/ 6772275 w 12390584"/>
              <a:gd name="connsiteY2" fmla="*/ 323850 h 1418113"/>
              <a:gd name="connsiteX3" fmla="*/ 10125075 w 12390584"/>
              <a:gd name="connsiteY3" fmla="*/ 428625 h 1418113"/>
              <a:gd name="connsiteX4" fmla="*/ 12190713 w 12390584"/>
              <a:gd name="connsiteY4" fmla="*/ 70170 h 1418113"/>
              <a:gd name="connsiteX5" fmla="*/ 12209763 w 12390584"/>
              <a:gd name="connsiteY5" fmla="*/ 1418113 h 1418113"/>
              <a:gd name="connsiteX6" fmla="*/ 9525 w 12390584"/>
              <a:gd name="connsiteY6" fmla="*/ 1418113 h 1418113"/>
              <a:gd name="connsiteX7" fmla="*/ 0 w 12390584"/>
              <a:gd name="connsiteY7" fmla="*/ 241620 h 1418113"/>
              <a:gd name="connsiteX0" fmla="*/ 0 w 12209872"/>
              <a:gd name="connsiteY0" fmla="*/ 241620 h 1418113"/>
              <a:gd name="connsiteX1" fmla="*/ 2219325 w 12209872"/>
              <a:gd name="connsiteY1" fmla="*/ 0 h 1418113"/>
              <a:gd name="connsiteX2" fmla="*/ 6772275 w 12209872"/>
              <a:gd name="connsiteY2" fmla="*/ 323850 h 1418113"/>
              <a:gd name="connsiteX3" fmla="*/ 10125075 w 12209872"/>
              <a:gd name="connsiteY3" fmla="*/ 428625 h 1418113"/>
              <a:gd name="connsiteX4" fmla="*/ 12190713 w 12209872"/>
              <a:gd name="connsiteY4" fmla="*/ 70170 h 1418113"/>
              <a:gd name="connsiteX5" fmla="*/ 12209763 w 12209872"/>
              <a:gd name="connsiteY5" fmla="*/ 1418113 h 1418113"/>
              <a:gd name="connsiteX6" fmla="*/ 9525 w 12209872"/>
              <a:gd name="connsiteY6" fmla="*/ 1418113 h 1418113"/>
              <a:gd name="connsiteX7" fmla="*/ 0 w 12209872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19288"/>
              <a:gd name="connsiteY0" fmla="*/ 438169 h 1418113"/>
              <a:gd name="connsiteX1" fmla="*/ 2228850 w 12219288"/>
              <a:gd name="connsiteY1" fmla="*/ 0 h 1418113"/>
              <a:gd name="connsiteX2" fmla="*/ 6781800 w 12219288"/>
              <a:gd name="connsiteY2" fmla="*/ 323850 h 1418113"/>
              <a:gd name="connsiteX3" fmla="*/ 10134600 w 12219288"/>
              <a:gd name="connsiteY3" fmla="*/ 428625 h 1418113"/>
              <a:gd name="connsiteX4" fmla="*/ 12200238 w 12219288"/>
              <a:gd name="connsiteY4" fmla="*/ 70170 h 1418113"/>
              <a:gd name="connsiteX5" fmla="*/ 12219288 w 12219288"/>
              <a:gd name="connsiteY5" fmla="*/ 1418113 h 1418113"/>
              <a:gd name="connsiteX6" fmla="*/ 19050 w 12219288"/>
              <a:gd name="connsiteY6" fmla="*/ 1418113 h 1418113"/>
              <a:gd name="connsiteX7" fmla="*/ 0 w 12219288"/>
              <a:gd name="connsiteY7" fmla="*/ 438169 h 1418113"/>
              <a:gd name="connsiteX0" fmla="*/ 0 w 12219288"/>
              <a:gd name="connsiteY0" fmla="*/ 368138 h 1348082"/>
              <a:gd name="connsiteX1" fmla="*/ 2352675 w 12219288"/>
              <a:gd name="connsiteY1" fmla="*/ 61002 h 1348082"/>
              <a:gd name="connsiteX2" fmla="*/ 6781800 w 12219288"/>
              <a:gd name="connsiteY2" fmla="*/ 253819 h 1348082"/>
              <a:gd name="connsiteX3" fmla="*/ 10134600 w 12219288"/>
              <a:gd name="connsiteY3" fmla="*/ 358594 h 1348082"/>
              <a:gd name="connsiteX4" fmla="*/ 12200238 w 12219288"/>
              <a:gd name="connsiteY4" fmla="*/ 139 h 1348082"/>
              <a:gd name="connsiteX5" fmla="*/ 12219288 w 12219288"/>
              <a:gd name="connsiteY5" fmla="*/ 1348082 h 1348082"/>
              <a:gd name="connsiteX6" fmla="*/ 19050 w 12219288"/>
              <a:gd name="connsiteY6" fmla="*/ 1348082 h 1348082"/>
              <a:gd name="connsiteX7" fmla="*/ 0 w 12219288"/>
              <a:gd name="connsiteY7" fmla="*/ 368138 h 1348082"/>
              <a:gd name="connsiteX0" fmla="*/ 0 w 12219288"/>
              <a:gd name="connsiteY0" fmla="*/ 368138 h 1348082"/>
              <a:gd name="connsiteX1" fmla="*/ 2352675 w 12219288"/>
              <a:gd name="connsiteY1" fmla="*/ 61002 h 1348082"/>
              <a:gd name="connsiteX2" fmla="*/ 6667500 w 12219288"/>
              <a:gd name="connsiteY2" fmla="*/ 422290 h 1348082"/>
              <a:gd name="connsiteX3" fmla="*/ 10134600 w 12219288"/>
              <a:gd name="connsiteY3" fmla="*/ 358594 h 1348082"/>
              <a:gd name="connsiteX4" fmla="*/ 12200238 w 12219288"/>
              <a:gd name="connsiteY4" fmla="*/ 139 h 1348082"/>
              <a:gd name="connsiteX5" fmla="*/ 12219288 w 12219288"/>
              <a:gd name="connsiteY5" fmla="*/ 1348082 h 1348082"/>
              <a:gd name="connsiteX6" fmla="*/ 19050 w 12219288"/>
              <a:gd name="connsiteY6" fmla="*/ 1348082 h 1348082"/>
              <a:gd name="connsiteX7" fmla="*/ 0 w 12219288"/>
              <a:gd name="connsiteY7" fmla="*/ 368138 h 1348082"/>
              <a:gd name="connsiteX0" fmla="*/ 0 w 12231048"/>
              <a:gd name="connsiteY0" fmla="*/ 307136 h 1287080"/>
              <a:gd name="connsiteX1" fmla="*/ 2352675 w 12231048"/>
              <a:gd name="connsiteY1" fmla="*/ 0 h 1287080"/>
              <a:gd name="connsiteX2" fmla="*/ 6667500 w 12231048"/>
              <a:gd name="connsiteY2" fmla="*/ 361288 h 1287080"/>
              <a:gd name="connsiteX3" fmla="*/ 10134600 w 12231048"/>
              <a:gd name="connsiteY3" fmla="*/ 297592 h 1287080"/>
              <a:gd name="connsiteX4" fmla="*/ 12219288 w 12231048"/>
              <a:gd name="connsiteY4" fmla="*/ 60810 h 1287080"/>
              <a:gd name="connsiteX5" fmla="*/ 12219288 w 12231048"/>
              <a:gd name="connsiteY5" fmla="*/ 1287080 h 1287080"/>
              <a:gd name="connsiteX6" fmla="*/ 19050 w 12231048"/>
              <a:gd name="connsiteY6" fmla="*/ 1287080 h 1287080"/>
              <a:gd name="connsiteX7" fmla="*/ 0 w 12231048"/>
              <a:gd name="connsiteY7" fmla="*/ 307136 h 1287080"/>
              <a:gd name="connsiteX0" fmla="*/ 0 w 12369485"/>
              <a:gd name="connsiteY0" fmla="*/ 307136 h 1287080"/>
              <a:gd name="connsiteX1" fmla="*/ 2352675 w 12369485"/>
              <a:gd name="connsiteY1" fmla="*/ 0 h 1287080"/>
              <a:gd name="connsiteX2" fmla="*/ 6667500 w 12369485"/>
              <a:gd name="connsiteY2" fmla="*/ 361288 h 1287080"/>
              <a:gd name="connsiteX3" fmla="*/ 10172700 w 12369485"/>
              <a:gd name="connsiteY3" fmla="*/ 353749 h 1287080"/>
              <a:gd name="connsiteX4" fmla="*/ 12219288 w 12369485"/>
              <a:gd name="connsiteY4" fmla="*/ 60810 h 1287080"/>
              <a:gd name="connsiteX5" fmla="*/ 12219288 w 12369485"/>
              <a:gd name="connsiteY5" fmla="*/ 1287080 h 1287080"/>
              <a:gd name="connsiteX6" fmla="*/ 19050 w 12369485"/>
              <a:gd name="connsiteY6" fmla="*/ 1287080 h 1287080"/>
              <a:gd name="connsiteX7" fmla="*/ 0 w 12369485"/>
              <a:gd name="connsiteY7" fmla="*/ 307136 h 1287080"/>
              <a:gd name="connsiteX0" fmla="*/ 0 w 12369485"/>
              <a:gd name="connsiteY0" fmla="*/ 307136 h 1287080"/>
              <a:gd name="connsiteX1" fmla="*/ 2352675 w 12369485"/>
              <a:gd name="connsiteY1" fmla="*/ 0 h 1287080"/>
              <a:gd name="connsiteX2" fmla="*/ 6667500 w 12369485"/>
              <a:gd name="connsiteY2" fmla="*/ 361288 h 1287080"/>
              <a:gd name="connsiteX3" fmla="*/ 10172700 w 12369485"/>
              <a:gd name="connsiteY3" fmla="*/ 353749 h 1287080"/>
              <a:gd name="connsiteX4" fmla="*/ 12219288 w 12369485"/>
              <a:gd name="connsiteY4" fmla="*/ 60810 h 1287080"/>
              <a:gd name="connsiteX5" fmla="*/ 12219288 w 12369485"/>
              <a:gd name="connsiteY5" fmla="*/ 1287080 h 1287080"/>
              <a:gd name="connsiteX6" fmla="*/ 19050 w 12369485"/>
              <a:gd name="connsiteY6" fmla="*/ 1287080 h 1287080"/>
              <a:gd name="connsiteX7" fmla="*/ 0 w 12369485"/>
              <a:gd name="connsiteY7" fmla="*/ 307136 h 1287080"/>
              <a:gd name="connsiteX0" fmla="*/ 0 w 12221671"/>
              <a:gd name="connsiteY0" fmla="*/ 364225 h 1344169"/>
              <a:gd name="connsiteX1" fmla="*/ 2352675 w 12221671"/>
              <a:gd name="connsiteY1" fmla="*/ 57089 h 1344169"/>
              <a:gd name="connsiteX2" fmla="*/ 6667500 w 12221671"/>
              <a:gd name="connsiteY2" fmla="*/ 418377 h 1344169"/>
              <a:gd name="connsiteX3" fmla="*/ 10172700 w 12221671"/>
              <a:gd name="connsiteY3" fmla="*/ 410838 h 1344169"/>
              <a:gd name="connsiteX4" fmla="*/ 12219288 w 12221671"/>
              <a:gd name="connsiteY4" fmla="*/ 117899 h 1344169"/>
              <a:gd name="connsiteX5" fmla="*/ 12219288 w 12221671"/>
              <a:gd name="connsiteY5" fmla="*/ 1344169 h 1344169"/>
              <a:gd name="connsiteX6" fmla="*/ 19050 w 12221671"/>
              <a:gd name="connsiteY6" fmla="*/ 1344169 h 1344169"/>
              <a:gd name="connsiteX7" fmla="*/ 0 w 12221671"/>
              <a:gd name="connsiteY7" fmla="*/ 364225 h 1344169"/>
              <a:gd name="connsiteX0" fmla="*/ 0 w 12229114"/>
              <a:gd name="connsiteY0" fmla="*/ 307136 h 1287080"/>
              <a:gd name="connsiteX1" fmla="*/ 2352675 w 12229114"/>
              <a:gd name="connsiteY1" fmla="*/ 0 h 1287080"/>
              <a:gd name="connsiteX2" fmla="*/ 6667500 w 12229114"/>
              <a:gd name="connsiteY2" fmla="*/ 361288 h 1287080"/>
              <a:gd name="connsiteX3" fmla="*/ 10172700 w 12229114"/>
              <a:gd name="connsiteY3" fmla="*/ 353749 h 1287080"/>
              <a:gd name="connsiteX4" fmla="*/ 12219288 w 12229114"/>
              <a:gd name="connsiteY4" fmla="*/ 60810 h 1287080"/>
              <a:gd name="connsiteX5" fmla="*/ 12219288 w 12229114"/>
              <a:gd name="connsiteY5" fmla="*/ 1287080 h 1287080"/>
              <a:gd name="connsiteX6" fmla="*/ 19050 w 12229114"/>
              <a:gd name="connsiteY6" fmla="*/ 1287080 h 1287080"/>
              <a:gd name="connsiteX7" fmla="*/ 0 w 12229114"/>
              <a:gd name="connsiteY7" fmla="*/ 307136 h 1287080"/>
              <a:gd name="connsiteX0" fmla="*/ 0 w 12359608"/>
              <a:gd name="connsiteY0" fmla="*/ 307136 h 1287080"/>
              <a:gd name="connsiteX1" fmla="*/ 2352675 w 12359608"/>
              <a:gd name="connsiteY1" fmla="*/ 0 h 1287080"/>
              <a:gd name="connsiteX2" fmla="*/ 6667500 w 12359608"/>
              <a:gd name="connsiteY2" fmla="*/ 361288 h 1287080"/>
              <a:gd name="connsiteX3" fmla="*/ 10306050 w 12359608"/>
              <a:gd name="connsiteY3" fmla="*/ 363108 h 1287080"/>
              <a:gd name="connsiteX4" fmla="*/ 12219288 w 12359608"/>
              <a:gd name="connsiteY4" fmla="*/ 60810 h 1287080"/>
              <a:gd name="connsiteX5" fmla="*/ 12219288 w 12359608"/>
              <a:gd name="connsiteY5" fmla="*/ 1287080 h 1287080"/>
              <a:gd name="connsiteX6" fmla="*/ 19050 w 12359608"/>
              <a:gd name="connsiteY6" fmla="*/ 1287080 h 1287080"/>
              <a:gd name="connsiteX7" fmla="*/ 0 w 12359608"/>
              <a:gd name="connsiteY7" fmla="*/ 307136 h 1287080"/>
              <a:gd name="connsiteX0" fmla="*/ 0 w 12359608"/>
              <a:gd name="connsiteY0" fmla="*/ 307136 h 1287080"/>
              <a:gd name="connsiteX1" fmla="*/ 2352675 w 12359608"/>
              <a:gd name="connsiteY1" fmla="*/ 0 h 1287080"/>
              <a:gd name="connsiteX2" fmla="*/ 6667500 w 12359608"/>
              <a:gd name="connsiteY2" fmla="*/ 361288 h 1287080"/>
              <a:gd name="connsiteX3" fmla="*/ 10306050 w 12359608"/>
              <a:gd name="connsiteY3" fmla="*/ 363108 h 1287080"/>
              <a:gd name="connsiteX4" fmla="*/ 12219288 w 12359608"/>
              <a:gd name="connsiteY4" fmla="*/ 60810 h 1287080"/>
              <a:gd name="connsiteX5" fmla="*/ 12219288 w 12359608"/>
              <a:gd name="connsiteY5" fmla="*/ 1287080 h 1287080"/>
              <a:gd name="connsiteX6" fmla="*/ 19050 w 12359608"/>
              <a:gd name="connsiteY6" fmla="*/ 1287080 h 1287080"/>
              <a:gd name="connsiteX7" fmla="*/ 0 w 12359608"/>
              <a:gd name="connsiteY7" fmla="*/ 307136 h 1287080"/>
              <a:gd name="connsiteX0" fmla="*/ 0 w 12225949"/>
              <a:gd name="connsiteY0" fmla="*/ 344170 h 1324114"/>
              <a:gd name="connsiteX1" fmla="*/ 2352675 w 12225949"/>
              <a:gd name="connsiteY1" fmla="*/ 37034 h 1324114"/>
              <a:gd name="connsiteX2" fmla="*/ 6667500 w 12225949"/>
              <a:gd name="connsiteY2" fmla="*/ 398322 h 1324114"/>
              <a:gd name="connsiteX3" fmla="*/ 10306050 w 12225949"/>
              <a:gd name="connsiteY3" fmla="*/ 400142 h 1324114"/>
              <a:gd name="connsiteX4" fmla="*/ 12219288 w 12225949"/>
              <a:gd name="connsiteY4" fmla="*/ 97844 h 1324114"/>
              <a:gd name="connsiteX5" fmla="*/ 12219288 w 12225949"/>
              <a:gd name="connsiteY5" fmla="*/ 1324114 h 1324114"/>
              <a:gd name="connsiteX6" fmla="*/ 19050 w 12225949"/>
              <a:gd name="connsiteY6" fmla="*/ 1324114 h 1324114"/>
              <a:gd name="connsiteX7" fmla="*/ 0 w 12225949"/>
              <a:gd name="connsiteY7" fmla="*/ 344170 h 1324114"/>
              <a:gd name="connsiteX0" fmla="*/ 0 w 12224512"/>
              <a:gd name="connsiteY0" fmla="*/ 307136 h 1287080"/>
              <a:gd name="connsiteX1" fmla="*/ 2352675 w 12224512"/>
              <a:gd name="connsiteY1" fmla="*/ 0 h 1287080"/>
              <a:gd name="connsiteX2" fmla="*/ 6667500 w 12224512"/>
              <a:gd name="connsiteY2" fmla="*/ 361288 h 1287080"/>
              <a:gd name="connsiteX3" fmla="*/ 10306050 w 12224512"/>
              <a:gd name="connsiteY3" fmla="*/ 363108 h 1287080"/>
              <a:gd name="connsiteX4" fmla="*/ 12219288 w 12224512"/>
              <a:gd name="connsiteY4" fmla="*/ 60810 h 1287080"/>
              <a:gd name="connsiteX5" fmla="*/ 12219288 w 12224512"/>
              <a:gd name="connsiteY5" fmla="*/ 1287080 h 1287080"/>
              <a:gd name="connsiteX6" fmla="*/ 19050 w 12224512"/>
              <a:gd name="connsiteY6" fmla="*/ 1287080 h 1287080"/>
              <a:gd name="connsiteX7" fmla="*/ 0 w 12224512"/>
              <a:gd name="connsiteY7" fmla="*/ 307136 h 1287080"/>
              <a:gd name="connsiteX0" fmla="*/ 0 w 12224512"/>
              <a:gd name="connsiteY0" fmla="*/ 307136 h 1287080"/>
              <a:gd name="connsiteX1" fmla="*/ 2352675 w 12224512"/>
              <a:gd name="connsiteY1" fmla="*/ 0 h 1287080"/>
              <a:gd name="connsiteX2" fmla="*/ 6667500 w 12224512"/>
              <a:gd name="connsiteY2" fmla="*/ 361288 h 1287080"/>
              <a:gd name="connsiteX3" fmla="*/ 10306050 w 12224512"/>
              <a:gd name="connsiteY3" fmla="*/ 363108 h 1287080"/>
              <a:gd name="connsiteX4" fmla="*/ 12219288 w 12224512"/>
              <a:gd name="connsiteY4" fmla="*/ 163764 h 1287080"/>
              <a:gd name="connsiteX5" fmla="*/ 12219288 w 12224512"/>
              <a:gd name="connsiteY5" fmla="*/ 1287080 h 1287080"/>
              <a:gd name="connsiteX6" fmla="*/ 19050 w 12224512"/>
              <a:gd name="connsiteY6" fmla="*/ 1287080 h 1287080"/>
              <a:gd name="connsiteX7" fmla="*/ 0 w 12224512"/>
              <a:gd name="connsiteY7" fmla="*/ 307136 h 1287080"/>
              <a:gd name="connsiteX0" fmla="*/ 0 w 12219288"/>
              <a:gd name="connsiteY0" fmla="*/ 307136 h 1287080"/>
              <a:gd name="connsiteX1" fmla="*/ 2352675 w 12219288"/>
              <a:gd name="connsiteY1" fmla="*/ 0 h 1287080"/>
              <a:gd name="connsiteX2" fmla="*/ 6667500 w 12219288"/>
              <a:gd name="connsiteY2" fmla="*/ 361288 h 1287080"/>
              <a:gd name="connsiteX3" fmla="*/ 10306050 w 12219288"/>
              <a:gd name="connsiteY3" fmla="*/ 363108 h 1287080"/>
              <a:gd name="connsiteX4" fmla="*/ 12209763 w 12219288"/>
              <a:gd name="connsiteY4" fmla="*/ 42091 h 1287080"/>
              <a:gd name="connsiteX5" fmla="*/ 12219288 w 12219288"/>
              <a:gd name="connsiteY5" fmla="*/ 1287080 h 1287080"/>
              <a:gd name="connsiteX6" fmla="*/ 19050 w 12219288"/>
              <a:gd name="connsiteY6" fmla="*/ 1287080 h 1287080"/>
              <a:gd name="connsiteX7" fmla="*/ 0 w 12219288"/>
              <a:gd name="connsiteY7" fmla="*/ 307136 h 1287080"/>
              <a:gd name="connsiteX0" fmla="*/ 0 w 12219288"/>
              <a:gd name="connsiteY0" fmla="*/ 307136 h 1287080"/>
              <a:gd name="connsiteX1" fmla="*/ 2352675 w 12219288"/>
              <a:gd name="connsiteY1" fmla="*/ 0 h 1287080"/>
              <a:gd name="connsiteX2" fmla="*/ 6667500 w 12219288"/>
              <a:gd name="connsiteY2" fmla="*/ 361288 h 1287080"/>
              <a:gd name="connsiteX3" fmla="*/ 10306050 w 12219288"/>
              <a:gd name="connsiteY3" fmla="*/ 363108 h 1287080"/>
              <a:gd name="connsiteX4" fmla="*/ 12209763 w 12219288"/>
              <a:gd name="connsiteY4" fmla="*/ 42091 h 1287080"/>
              <a:gd name="connsiteX5" fmla="*/ 12219288 w 12219288"/>
              <a:gd name="connsiteY5" fmla="*/ 1287080 h 1287080"/>
              <a:gd name="connsiteX6" fmla="*/ 19050 w 12219288"/>
              <a:gd name="connsiteY6" fmla="*/ 1287080 h 1287080"/>
              <a:gd name="connsiteX7" fmla="*/ 0 w 12219288"/>
              <a:gd name="connsiteY7" fmla="*/ 307136 h 1287080"/>
              <a:gd name="connsiteX0" fmla="*/ 0 w 12219288"/>
              <a:gd name="connsiteY0" fmla="*/ 307136 h 1287080"/>
              <a:gd name="connsiteX1" fmla="*/ 2352675 w 12219288"/>
              <a:gd name="connsiteY1" fmla="*/ 0 h 1287080"/>
              <a:gd name="connsiteX2" fmla="*/ 6667500 w 12219288"/>
              <a:gd name="connsiteY2" fmla="*/ 361288 h 1287080"/>
              <a:gd name="connsiteX3" fmla="*/ 10306050 w 12219288"/>
              <a:gd name="connsiteY3" fmla="*/ 363108 h 1287080"/>
              <a:gd name="connsiteX4" fmla="*/ 12197857 w 12219288"/>
              <a:gd name="connsiteY4" fmla="*/ 39751 h 1287080"/>
              <a:gd name="connsiteX5" fmla="*/ 12219288 w 12219288"/>
              <a:gd name="connsiteY5" fmla="*/ 1287080 h 1287080"/>
              <a:gd name="connsiteX6" fmla="*/ 19050 w 12219288"/>
              <a:gd name="connsiteY6" fmla="*/ 1287080 h 1287080"/>
              <a:gd name="connsiteX7" fmla="*/ 0 w 12219288"/>
              <a:gd name="connsiteY7" fmla="*/ 307136 h 1287080"/>
              <a:gd name="connsiteX0" fmla="*/ 0 w 12219288"/>
              <a:gd name="connsiteY0" fmla="*/ 307136 h 1287080"/>
              <a:gd name="connsiteX1" fmla="*/ 2352675 w 12219288"/>
              <a:gd name="connsiteY1" fmla="*/ 0 h 1287080"/>
              <a:gd name="connsiteX2" fmla="*/ 6667500 w 12219288"/>
              <a:gd name="connsiteY2" fmla="*/ 361288 h 1287080"/>
              <a:gd name="connsiteX3" fmla="*/ 10306050 w 12219288"/>
              <a:gd name="connsiteY3" fmla="*/ 363108 h 1287080"/>
              <a:gd name="connsiteX4" fmla="*/ 12171663 w 12219288"/>
              <a:gd name="connsiteY4" fmla="*/ 44431 h 1287080"/>
              <a:gd name="connsiteX5" fmla="*/ 12219288 w 12219288"/>
              <a:gd name="connsiteY5" fmla="*/ 1287080 h 1287080"/>
              <a:gd name="connsiteX6" fmla="*/ 19050 w 12219288"/>
              <a:gd name="connsiteY6" fmla="*/ 1287080 h 1287080"/>
              <a:gd name="connsiteX7" fmla="*/ 0 w 12219288"/>
              <a:gd name="connsiteY7" fmla="*/ 307136 h 1287080"/>
              <a:gd name="connsiteX0" fmla="*/ 0 w 12219288"/>
              <a:gd name="connsiteY0" fmla="*/ 307136 h 1287080"/>
              <a:gd name="connsiteX1" fmla="*/ 2352675 w 12219288"/>
              <a:gd name="connsiteY1" fmla="*/ 0 h 1287080"/>
              <a:gd name="connsiteX2" fmla="*/ 6667500 w 12219288"/>
              <a:gd name="connsiteY2" fmla="*/ 361288 h 1287080"/>
              <a:gd name="connsiteX3" fmla="*/ 10306050 w 12219288"/>
              <a:gd name="connsiteY3" fmla="*/ 363108 h 1287080"/>
              <a:gd name="connsiteX4" fmla="*/ 12207382 w 12219288"/>
              <a:gd name="connsiteY4" fmla="*/ 30393 h 1287080"/>
              <a:gd name="connsiteX5" fmla="*/ 12219288 w 12219288"/>
              <a:gd name="connsiteY5" fmla="*/ 1287080 h 1287080"/>
              <a:gd name="connsiteX6" fmla="*/ 19050 w 12219288"/>
              <a:gd name="connsiteY6" fmla="*/ 1287080 h 1287080"/>
              <a:gd name="connsiteX7" fmla="*/ 0 w 12219288"/>
              <a:gd name="connsiteY7" fmla="*/ 307136 h 1287080"/>
              <a:gd name="connsiteX0" fmla="*/ 0 w 12224214"/>
              <a:gd name="connsiteY0" fmla="*/ 307136 h 1287080"/>
              <a:gd name="connsiteX1" fmla="*/ 2352675 w 12224214"/>
              <a:gd name="connsiteY1" fmla="*/ 0 h 1287080"/>
              <a:gd name="connsiteX2" fmla="*/ 6667500 w 12224214"/>
              <a:gd name="connsiteY2" fmla="*/ 361288 h 1287080"/>
              <a:gd name="connsiteX3" fmla="*/ 10306050 w 12224214"/>
              <a:gd name="connsiteY3" fmla="*/ 363108 h 1287080"/>
              <a:gd name="connsiteX4" fmla="*/ 12219288 w 12224214"/>
              <a:gd name="connsiteY4" fmla="*/ 28053 h 1287080"/>
              <a:gd name="connsiteX5" fmla="*/ 12219288 w 12224214"/>
              <a:gd name="connsiteY5" fmla="*/ 1287080 h 1287080"/>
              <a:gd name="connsiteX6" fmla="*/ 19050 w 12224214"/>
              <a:gd name="connsiteY6" fmla="*/ 1287080 h 1287080"/>
              <a:gd name="connsiteX7" fmla="*/ 0 w 12224214"/>
              <a:gd name="connsiteY7" fmla="*/ 307136 h 1287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24214" h="1287080">
                <a:moveTo>
                  <a:pt x="0" y="307136"/>
                </a:moveTo>
                <a:cubicBezTo>
                  <a:pt x="311150" y="185084"/>
                  <a:pt x="1770063" y="13282"/>
                  <a:pt x="2352675" y="0"/>
                </a:cubicBezTo>
                <a:cubicBezTo>
                  <a:pt x="3481387" y="13705"/>
                  <a:pt x="5341938" y="300770"/>
                  <a:pt x="6667500" y="361288"/>
                </a:cubicBezTo>
                <a:cubicBezTo>
                  <a:pt x="7993063" y="421806"/>
                  <a:pt x="9569450" y="390096"/>
                  <a:pt x="10306050" y="363108"/>
                </a:cubicBezTo>
                <a:cubicBezTo>
                  <a:pt x="10761448" y="348906"/>
                  <a:pt x="11750410" y="182195"/>
                  <a:pt x="12219288" y="28053"/>
                </a:cubicBezTo>
                <a:cubicBezTo>
                  <a:pt x="12233048" y="23529"/>
                  <a:pt x="12212938" y="837766"/>
                  <a:pt x="12219288" y="1287080"/>
                </a:cubicBezTo>
                <a:lnTo>
                  <a:pt x="19050" y="1287080"/>
                </a:lnTo>
                <a:lnTo>
                  <a:pt x="0" y="307136"/>
                </a:lnTo>
                <a:close/>
              </a:path>
            </a:pathLst>
          </a:custGeom>
          <a:solidFill>
            <a:srgbClr val="FFE38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2" name="Rectangle 7">
            <a:extLst>
              <a:ext uri="{FF2B5EF4-FFF2-40B4-BE49-F238E27FC236}">
                <a16:creationId xmlns:a16="http://schemas.microsoft.com/office/drawing/2014/main" id="{5260457C-E782-4DEC-BA38-0728408BBED7}"/>
              </a:ext>
            </a:extLst>
          </p:cNvPr>
          <p:cNvSpPr/>
          <p:nvPr userDrawn="1"/>
        </p:nvSpPr>
        <p:spPr bwMode="auto">
          <a:xfrm>
            <a:off x="-8507" y="6169199"/>
            <a:ext cx="9169521" cy="772607"/>
          </a:xfrm>
          <a:custGeom>
            <a:avLst/>
            <a:gdLst>
              <a:gd name="connsiteX0" fmla="*/ 0 w 12200238"/>
              <a:gd name="connsiteY0" fmla="*/ 0 h 1443193"/>
              <a:gd name="connsiteX1" fmla="*/ 12200238 w 12200238"/>
              <a:gd name="connsiteY1" fmla="*/ 0 h 1443193"/>
              <a:gd name="connsiteX2" fmla="*/ 12200238 w 12200238"/>
              <a:gd name="connsiteY2" fmla="*/ 1443193 h 1443193"/>
              <a:gd name="connsiteX3" fmla="*/ 0 w 12200238"/>
              <a:gd name="connsiteY3" fmla="*/ 1443193 h 1443193"/>
              <a:gd name="connsiteX4" fmla="*/ 0 w 12200238"/>
              <a:gd name="connsiteY4" fmla="*/ 0 h 1443193"/>
              <a:gd name="connsiteX0" fmla="*/ 0 w 12200238"/>
              <a:gd name="connsiteY0" fmla="*/ 238125 h 1443193"/>
              <a:gd name="connsiteX1" fmla="*/ 12200238 w 12200238"/>
              <a:gd name="connsiteY1" fmla="*/ 0 h 1443193"/>
              <a:gd name="connsiteX2" fmla="*/ 12200238 w 12200238"/>
              <a:gd name="connsiteY2" fmla="*/ 1443193 h 1443193"/>
              <a:gd name="connsiteX3" fmla="*/ 0 w 12200238"/>
              <a:gd name="connsiteY3" fmla="*/ 1443193 h 1443193"/>
              <a:gd name="connsiteX4" fmla="*/ 0 w 12200238"/>
              <a:gd name="connsiteY4" fmla="*/ 238125 h 1443193"/>
              <a:gd name="connsiteX0" fmla="*/ 0 w 12200238"/>
              <a:gd name="connsiteY0" fmla="*/ 238125 h 1443193"/>
              <a:gd name="connsiteX1" fmla="*/ 1323975 w 12200238"/>
              <a:gd name="connsiteY1" fmla="*/ 110805 h 1443193"/>
              <a:gd name="connsiteX2" fmla="*/ 12200238 w 12200238"/>
              <a:gd name="connsiteY2" fmla="*/ 0 h 1443193"/>
              <a:gd name="connsiteX3" fmla="*/ 12200238 w 12200238"/>
              <a:gd name="connsiteY3" fmla="*/ 1443193 h 1443193"/>
              <a:gd name="connsiteX4" fmla="*/ 0 w 12200238"/>
              <a:gd name="connsiteY4" fmla="*/ 1443193 h 1443193"/>
              <a:gd name="connsiteX5" fmla="*/ 0 w 12200238"/>
              <a:gd name="connsiteY5" fmla="*/ 238125 h 1443193"/>
              <a:gd name="connsiteX0" fmla="*/ 0 w 12200238"/>
              <a:gd name="connsiteY0" fmla="*/ 238125 h 1443193"/>
              <a:gd name="connsiteX1" fmla="*/ 1323975 w 12200238"/>
              <a:gd name="connsiteY1" fmla="*/ 110805 h 1443193"/>
              <a:gd name="connsiteX2" fmla="*/ 9477375 w 12200238"/>
              <a:gd name="connsiteY2" fmla="*/ 520380 h 1443193"/>
              <a:gd name="connsiteX3" fmla="*/ 12200238 w 12200238"/>
              <a:gd name="connsiteY3" fmla="*/ 0 h 1443193"/>
              <a:gd name="connsiteX4" fmla="*/ 12200238 w 12200238"/>
              <a:gd name="connsiteY4" fmla="*/ 1443193 h 1443193"/>
              <a:gd name="connsiteX5" fmla="*/ 0 w 12200238"/>
              <a:gd name="connsiteY5" fmla="*/ 1443193 h 1443193"/>
              <a:gd name="connsiteX6" fmla="*/ 0 w 12200238"/>
              <a:gd name="connsiteY6" fmla="*/ 238125 h 1443193"/>
              <a:gd name="connsiteX0" fmla="*/ 0 w 12200238"/>
              <a:gd name="connsiteY0" fmla="*/ 238125 h 1443193"/>
              <a:gd name="connsiteX1" fmla="*/ 1323975 w 12200238"/>
              <a:gd name="connsiteY1" fmla="*/ 110805 h 1443193"/>
              <a:gd name="connsiteX2" fmla="*/ 4524375 w 12200238"/>
              <a:gd name="connsiteY2" fmla="*/ 129855 h 1443193"/>
              <a:gd name="connsiteX3" fmla="*/ 9477375 w 12200238"/>
              <a:gd name="connsiteY3" fmla="*/ 520380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1323975 w 12200238"/>
              <a:gd name="connsiteY1" fmla="*/ 110805 h 1443193"/>
              <a:gd name="connsiteX2" fmla="*/ 4524375 w 12200238"/>
              <a:gd name="connsiteY2" fmla="*/ 129855 h 1443193"/>
              <a:gd name="connsiteX3" fmla="*/ 9477375 w 12200238"/>
              <a:gd name="connsiteY3" fmla="*/ 520380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3552825 w 12200238"/>
              <a:gd name="connsiteY1" fmla="*/ 44130 h 1443193"/>
              <a:gd name="connsiteX2" fmla="*/ 4524375 w 12200238"/>
              <a:gd name="connsiteY2" fmla="*/ 129855 h 1443193"/>
              <a:gd name="connsiteX3" fmla="*/ 9477375 w 12200238"/>
              <a:gd name="connsiteY3" fmla="*/ 520380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3552825 w 12200238"/>
              <a:gd name="connsiteY1" fmla="*/ 44130 h 1443193"/>
              <a:gd name="connsiteX2" fmla="*/ 6762750 w 12200238"/>
              <a:gd name="connsiteY2" fmla="*/ 348930 h 1443193"/>
              <a:gd name="connsiteX3" fmla="*/ 9477375 w 12200238"/>
              <a:gd name="connsiteY3" fmla="*/ 520380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3552825 w 12200238"/>
              <a:gd name="connsiteY1" fmla="*/ 44130 h 1443193"/>
              <a:gd name="connsiteX2" fmla="*/ 6762750 w 12200238"/>
              <a:gd name="connsiteY2" fmla="*/ 348930 h 1443193"/>
              <a:gd name="connsiteX3" fmla="*/ 9582150 w 12200238"/>
              <a:gd name="connsiteY3" fmla="*/ 472755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3552825 w 12200238"/>
              <a:gd name="connsiteY1" fmla="*/ 44130 h 1443193"/>
              <a:gd name="connsiteX2" fmla="*/ 6762750 w 12200238"/>
              <a:gd name="connsiteY2" fmla="*/ 348930 h 1443193"/>
              <a:gd name="connsiteX3" fmla="*/ 9582150 w 12200238"/>
              <a:gd name="connsiteY3" fmla="*/ 472755 h 1443193"/>
              <a:gd name="connsiteX4" fmla="*/ 11610975 w 12200238"/>
              <a:gd name="connsiteY4" fmla="*/ 291780 h 1443193"/>
              <a:gd name="connsiteX5" fmla="*/ 12200238 w 12200238"/>
              <a:gd name="connsiteY5" fmla="*/ 0 h 1443193"/>
              <a:gd name="connsiteX6" fmla="*/ 12200238 w 12200238"/>
              <a:gd name="connsiteY6" fmla="*/ 1443193 h 1443193"/>
              <a:gd name="connsiteX7" fmla="*/ 0 w 12200238"/>
              <a:gd name="connsiteY7" fmla="*/ 1443193 h 1443193"/>
              <a:gd name="connsiteX8" fmla="*/ 0 w 12200238"/>
              <a:gd name="connsiteY8" fmla="*/ 238125 h 144319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9582150 w 12200238"/>
              <a:gd name="connsiteY3" fmla="*/ 428625 h 1399063"/>
              <a:gd name="connsiteX4" fmla="*/ 11610975 w 12200238"/>
              <a:gd name="connsiteY4" fmla="*/ 24765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9582150 w 12200238"/>
              <a:gd name="connsiteY3" fmla="*/ 428625 h 1399063"/>
              <a:gd name="connsiteX4" fmla="*/ 11630025 w 12200238"/>
              <a:gd name="connsiteY4" fmla="*/ 2667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30025 w 12200238"/>
              <a:gd name="connsiteY4" fmla="*/ 2667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30025 w 12200238"/>
              <a:gd name="connsiteY4" fmla="*/ 2667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58600 w 12200238"/>
              <a:gd name="connsiteY4" fmla="*/ 24765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58600 w 12200238"/>
              <a:gd name="connsiteY4" fmla="*/ 24765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58600 w 12200238"/>
              <a:gd name="connsiteY4" fmla="*/ 24765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096500 w 12200238"/>
              <a:gd name="connsiteY3" fmla="*/ 31432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096500 w 12200238"/>
              <a:gd name="connsiteY3" fmla="*/ 314325 h 1399063"/>
              <a:gd name="connsiteX4" fmla="*/ 11639550 w 12200238"/>
              <a:gd name="connsiteY4" fmla="*/ 123825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314099 h 1519167"/>
              <a:gd name="connsiteX1" fmla="*/ 2190750 w 12200238"/>
              <a:gd name="connsiteY1" fmla="*/ 5804 h 1519167"/>
              <a:gd name="connsiteX2" fmla="*/ 3552825 w 12200238"/>
              <a:gd name="connsiteY2" fmla="*/ 120104 h 1519167"/>
              <a:gd name="connsiteX3" fmla="*/ 6762750 w 12200238"/>
              <a:gd name="connsiteY3" fmla="*/ 424904 h 1519167"/>
              <a:gd name="connsiteX4" fmla="*/ 10096500 w 12200238"/>
              <a:gd name="connsiteY4" fmla="*/ 434429 h 1519167"/>
              <a:gd name="connsiteX5" fmla="*/ 11639550 w 12200238"/>
              <a:gd name="connsiteY5" fmla="*/ 243929 h 1519167"/>
              <a:gd name="connsiteX6" fmla="*/ 12181188 w 12200238"/>
              <a:gd name="connsiteY6" fmla="*/ 171224 h 1519167"/>
              <a:gd name="connsiteX7" fmla="*/ 12200238 w 12200238"/>
              <a:gd name="connsiteY7" fmla="*/ 1519167 h 1519167"/>
              <a:gd name="connsiteX8" fmla="*/ 0 w 12200238"/>
              <a:gd name="connsiteY8" fmla="*/ 1519167 h 1519167"/>
              <a:gd name="connsiteX9" fmla="*/ 0 w 12200238"/>
              <a:gd name="connsiteY9" fmla="*/ 314099 h 1519167"/>
              <a:gd name="connsiteX0" fmla="*/ 0 w 12200238"/>
              <a:gd name="connsiteY0" fmla="*/ 380774 h 1519167"/>
              <a:gd name="connsiteX1" fmla="*/ 2190750 w 12200238"/>
              <a:gd name="connsiteY1" fmla="*/ 5804 h 1519167"/>
              <a:gd name="connsiteX2" fmla="*/ 3552825 w 12200238"/>
              <a:gd name="connsiteY2" fmla="*/ 120104 h 1519167"/>
              <a:gd name="connsiteX3" fmla="*/ 6762750 w 12200238"/>
              <a:gd name="connsiteY3" fmla="*/ 424904 h 1519167"/>
              <a:gd name="connsiteX4" fmla="*/ 10096500 w 12200238"/>
              <a:gd name="connsiteY4" fmla="*/ 434429 h 1519167"/>
              <a:gd name="connsiteX5" fmla="*/ 11639550 w 12200238"/>
              <a:gd name="connsiteY5" fmla="*/ 243929 h 1519167"/>
              <a:gd name="connsiteX6" fmla="*/ 12181188 w 12200238"/>
              <a:gd name="connsiteY6" fmla="*/ 171224 h 1519167"/>
              <a:gd name="connsiteX7" fmla="*/ 12200238 w 12200238"/>
              <a:gd name="connsiteY7" fmla="*/ 1519167 h 1519167"/>
              <a:gd name="connsiteX8" fmla="*/ 0 w 12200238"/>
              <a:gd name="connsiteY8" fmla="*/ 1519167 h 1519167"/>
              <a:gd name="connsiteX9" fmla="*/ 0 w 12200238"/>
              <a:gd name="connsiteY9" fmla="*/ 380774 h 1519167"/>
              <a:gd name="connsiteX0" fmla="*/ 0 w 12200238"/>
              <a:gd name="connsiteY0" fmla="*/ 380774 h 1519167"/>
              <a:gd name="connsiteX1" fmla="*/ 2190750 w 12200238"/>
              <a:gd name="connsiteY1" fmla="*/ 5804 h 1519167"/>
              <a:gd name="connsiteX2" fmla="*/ 3552825 w 12200238"/>
              <a:gd name="connsiteY2" fmla="*/ 120104 h 1519167"/>
              <a:gd name="connsiteX3" fmla="*/ 6762750 w 12200238"/>
              <a:gd name="connsiteY3" fmla="*/ 424904 h 1519167"/>
              <a:gd name="connsiteX4" fmla="*/ 10096500 w 12200238"/>
              <a:gd name="connsiteY4" fmla="*/ 434429 h 1519167"/>
              <a:gd name="connsiteX5" fmla="*/ 11639550 w 12200238"/>
              <a:gd name="connsiteY5" fmla="*/ 243929 h 1519167"/>
              <a:gd name="connsiteX6" fmla="*/ 12181188 w 12200238"/>
              <a:gd name="connsiteY6" fmla="*/ 171224 h 1519167"/>
              <a:gd name="connsiteX7" fmla="*/ 12200238 w 12200238"/>
              <a:gd name="connsiteY7" fmla="*/ 1519167 h 1519167"/>
              <a:gd name="connsiteX8" fmla="*/ 0 w 12200238"/>
              <a:gd name="connsiteY8" fmla="*/ 1519167 h 1519167"/>
              <a:gd name="connsiteX9" fmla="*/ 0 w 12200238"/>
              <a:gd name="connsiteY9" fmla="*/ 380774 h 1519167"/>
              <a:gd name="connsiteX0" fmla="*/ 0 w 12209763"/>
              <a:gd name="connsiteY0" fmla="*/ 342674 h 1519167"/>
              <a:gd name="connsiteX1" fmla="*/ 2200275 w 12209763"/>
              <a:gd name="connsiteY1" fmla="*/ 5804 h 1519167"/>
              <a:gd name="connsiteX2" fmla="*/ 3562350 w 12209763"/>
              <a:gd name="connsiteY2" fmla="*/ 120104 h 1519167"/>
              <a:gd name="connsiteX3" fmla="*/ 6772275 w 12209763"/>
              <a:gd name="connsiteY3" fmla="*/ 424904 h 1519167"/>
              <a:gd name="connsiteX4" fmla="*/ 10106025 w 12209763"/>
              <a:gd name="connsiteY4" fmla="*/ 434429 h 1519167"/>
              <a:gd name="connsiteX5" fmla="*/ 11649075 w 12209763"/>
              <a:gd name="connsiteY5" fmla="*/ 243929 h 1519167"/>
              <a:gd name="connsiteX6" fmla="*/ 12190713 w 12209763"/>
              <a:gd name="connsiteY6" fmla="*/ 171224 h 1519167"/>
              <a:gd name="connsiteX7" fmla="*/ 12209763 w 12209763"/>
              <a:gd name="connsiteY7" fmla="*/ 1519167 h 1519167"/>
              <a:gd name="connsiteX8" fmla="*/ 9525 w 12209763"/>
              <a:gd name="connsiteY8" fmla="*/ 1519167 h 1519167"/>
              <a:gd name="connsiteX9" fmla="*/ 0 w 12209763"/>
              <a:gd name="connsiteY9" fmla="*/ 342674 h 1519167"/>
              <a:gd name="connsiteX0" fmla="*/ 0 w 12209763"/>
              <a:gd name="connsiteY0" fmla="*/ 342674 h 1519167"/>
              <a:gd name="connsiteX1" fmla="*/ 2200275 w 12209763"/>
              <a:gd name="connsiteY1" fmla="*/ 5804 h 1519167"/>
              <a:gd name="connsiteX2" fmla="*/ 3562350 w 12209763"/>
              <a:gd name="connsiteY2" fmla="*/ 120104 h 1519167"/>
              <a:gd name="connsiteX3" fmla="*/ 6772275 w 12209763"/>
              <a:gd name="connsiteY3" fmla="*/ 424904 h 1519167"/>
              <a:gd name="connsiteX4" fmla="*/ 10106025 w 12209763"/>
              <a:gd name="connsiteY4" fmla="*/ 434429 h 1519167"/>
              <a:gd name="connsiteX5" fmla="*/ 11649075 w 12209763"/>
              <a:gd name="connsiteY5" fmla="*/ 243929 h 1519167"/>
              <a:gd name="connsiteX6" fmla="*/ 12190713 w 12209763"/>
              <a:gd name="connsiteY6" fmla="*/ 171224 h 1519167"/>
              <a:gd name="connsiteX7" fmla="*/ 12209763 w 12209763"/>
              <a:gd name="connsiteY7" fmla="*/ 1519167 h 1519167"/>
              <a:gd name="connsiteX8" fmla="*/ 9525 w 12209763"/>
              <a:gd name="connsiteY8" fmla="*/ 1519167 h 1519167"/>
              <a:gd name="connsiteX9" fmla="*/ 0 w 12209763"/>
              <a:gd name="connsiteY9" fmla="*/ 342674 h 1519167"/>
              <a:gd name="connsiteX0" fmla="*/ 0 w 12209763"/>
              <a:gd name="connsiteY0" fmla="*/ 342674 h 1519167"/>
              <a:gd name="connsiteX1" fmla="*/ 2200275 w 12209763"/>
              <a:gd name="connsiteY1" fmla="*/ 5804 h 1519167"/>
              <a:gd name="connsiteX2" fmla="*/ 3495675 w 12209763"/>
              <a:gd name="connsiteY2" fmla="*/ 120104 h 1519167"/>
              <a:gd name="connsiteX3" fmla="*/ 6772275 w 12209763"/>
              <a:gd name="connsiteY3" fmla="*/ 424904 h 1519167"/>
              <a:gd name="connsiteX4" fmla="*/ 10106025 w 12209763"/>
              <a:gd name="connsiteY4" fmla="*/ 434429 h 1519167"/>
              <a:gd name="connsiteX5" fmla="*/ 11649075 w 12209763"/>
              <a:gd name="connsiteY5" fmla="*/ 243929 h 1519167"/>
              <a:gd name="connsiteX6" fmla="*/ 12190713 w 12209763"/>
              <a:gd name="connsiteY6" fmla="*/ 171224 h 1519167"/>
              <a:gd name="connsiteX7" fmla="*/ 12209763 w 12209763"/>
              <a:gd name="connsiteY7" fmla="*/ 1519167 h 1519167"/>
              <a:gd name="connsiteX8" fmla="*/ 9525 w 12209763"/>
              <a:gd name="connsiteY8" fmla="*/ 1519167 h 1519167"/>
              <a:gd name="connsiteX9" fmla="*/ 0 w 12209763"/>
              <a:gd name="connsiteY9" fmla="*/ 342674 h 1519167"/>
              <a:gd name="connsiteX0" fmla="*/ 0 w 12209763"/>
              <a:gd name="connsiteY0" fmla="*/ 336870 h 1513363"/>
              <a:gd name="connsiteX1" fmla="*/ 2200275 w 12209763"/>
              <a:gd name="connsiteY1" fmla="*/ 0 h 1513363"/>
              <a:gd name="connsiteX2" fmla="*/ 6772275 w 12209763"/>
              <a:gd name="connsiteY2" fmla="*/ 419100 h 1513363"/>
              <a:gd name="connsiteX3" fmla="*/ 10106025 w 12209763"/>
              <a:gd name="connsiteY3" fmla="*/ 428625 h 1513363"/>
              <a:gd name="connsiteX4" fmla="*/ 11649075 w 12209763"/>
              <a:gd name="connsiteY4" fmla="*/ 238125 h 1513363"/>
              <a:gd name="connsiteX5" fmla="*/ 12190713 w 12209763"/>
              <a:gd name="connsiteY5" fmla="*/ 165420 h 1513363"/>
              <a:gd name="connsiteX6" fmla="*/ 12209763 w 12209763"/>
              <a:gd name="connsiteY6" fmla="*/ 1513363 h 1513363"/>
              <a:gd name="connsiteX7" fmla="*/ 9525 w 12209763"/>
              <a:gd name="connsiteY7" fmla="*/ 1513363 h 1513363"/>
              <a:gd name="connsiteX8" fmla="*/ 0 w 12209763"/>
              <a:gd name="connsiteY8" fmla="*/ 336870 h 151336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06025 w 12209763"/>
              <a:gd name="connsiteY3" fmla="*/ 333375 h 1418113"/>
              <a:gd name="connsiteX4" fmla="*/ 11649075 w 12209763"/>
              <a:gd name="connsiteY4" fmla="*/ 142875 h 1418113"/>
              <a:gd name="connsiteX5" fmla="*/ 12190713 w 12209763"/>
              <a:gd name="connsiteY5" fmla="*/ 70170 h 1418113"/>
              <a:gd name="connsiteX6" fmla="*/ 12209763 w 12209763"/>
              <a:gd name="connsiteY6" fmla="*/ 1418113 h 1418113"/>
              <a:gd name="connsiteX7" fmla="*/ 9525 w 12209763"/>
              <a:gd name="connsiteY7" fmla="*/ 1418113 h 1418113"/>
              <a:gd name="connsiteX8" fmla="*/ 0 w 12209763"/>
              <a:gd name="connsiteY8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1649075 w 12209763"/>
              <a:gd name="connsiteY4" fmla="*/ 142875 h 1418113"/>
              <a:gd name="connsiteX5" fmla="*/ 12190713 w 12209763"/>
              <a:gd name="connsiteY5" fmla="*/ 70170 h 1418113"/>
              <a:gd name="connsiteX6" fmla="*/ 12209763 w 12209763"/>
              <a:gd name="connsiteY6" fmla="*/ 1418113 h 1418113"/>
              <a:gd name="connsiteX7" fmla="*/ 9525 w 12209763"/>
              <a:gd name="connsiteY7" fmla="*/ 1418113 h 1418113"/>
              <a:gd name="connsiteX8" fmla="*/ 0 w 12209763"/>
              <a:gd name="connsiteY8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09763"/>
              <a:gd name="connsiteY0" fmla="*/ 286320 h 1462813"/>
              <a:gd name="connsiteX1" fmla="*/ 2219325 w 12209763"/>
              <a:gd name="connsiteY1" fmla="*/ 44700 h 1462813"/>
              <a:gd name="connsiteX2" fmla="*/ 6772275 w 12209763"/>
              <a:gd name="connsiteY2" fmla="*/ 368550 h 1462813"/>
              <a:gd name="connsiteX3" fmla="*/ 10125075 w 12209763"/>
              <a:gd name="connsiteY3" fmla="*/ 473325 h 1462813"/>
              <a:gd name="connsiteX4" fmla="*/ 12190713 w 12209763"/>
              <a:gd name="connsiteY4" fmla="*/ 114870 h 1462813"/>
              <a:gd name="connsiteX5" fmla="*/ 12209763 w 12209763"/>
              <a:gd name="connsiteY5" fmla="*/ 1462813 h 1462813"/>
              <a:gd name="connsiteX6" fmla="*/ 9525 w 12209763"/>
              <a:gd name="connsiteY6" fmla="*/ 1462813 h 1462813"/>
              <a:gd name="connsiteX7" fmla="*/ 0 w 12209763"/>
              <a:gd name="connsiteY7" fmla="*/ 286320 h 1462813"/>
              <a:gd name="connsiteX0" fmla="*/ 0 w 12390584"/>
              <a:gd name="connsiteY0" fmla="*/ 241620 h 1418113"/>
              <a:gd name="connsiteX1" fmla="*/ 2219325 w 12390584"/>
              <a:gd name="connsiteY1" fmla="*/ 0 h 1418113"/>
              <a:gd name="connsiteX2" fmla="*/ 6772275 w 12390584"/>
              <a:gd name="connsiteY2" fmla="*/ 323850 h 1418113"/>
              <a:gd name="connsiteX3" fmla="*/ 10125075 w 12390584"/>
              <a:gd name="connsiteY3" fmla="*/ 428625 h 1418113"/>
              <a:gd name="connsiteX4" fmla="*/ 12190713 w 12390584"/>
              <a:gd name="connsiteY4" fmla="*/ 70170 h 1418113"/>
              <a:gd name="connsiteX5" fmla="*/ 12209763 w 12390584"/>
              <a:gd name="connsiteY5" fmla="*/ 1418113 h 1418113"/>
              <a:gd name="connsiteX6" fmla="*/ 9525 w 12390584"/>
              <a:gd name="connsiteY6" fmla="*/ 1418113 h 1418113"/>
              <a:gd name="connsiteX7" fmla="*/ 0 w 12390584"/>
              <a:gd name="connsiteY7" fmla="*/ 241620 h 1418113"/>
              <a:gd name="connsiteX0" fmla="*/ 0 w 12209872"/>
              <a:gd name="connsiteY0" fmla="*/ 241620 h 1418113"/>
              <a:gd name="connsiteX1" fmla="*/ 2219325 w 12209872"/>
              <a:gd name="connsiteY1" fmla="*/ 0 h 1418113"/>
              <a:gd name="connsiteX2" fmla="*/ 6772275 w 12209872"/>
              <a:gd name="connsiteY2" fmla="*/ 323850 h 1418113"/>
              <a:gd name="connsiteX3" fmla="*/ 10125075 w 12209872"/>
              <a:gd name="connsiteY3" fmla="*/ 428625 h 1418113"/>
              <a:gd name="connsiteX4" fmla="*/ 12190713 w 12209872"/>
              <a:gd name="connsiteY4" fmla="*/ 70170 h 1418113"/>
              <a:gd name="connsiteX5" fmla="*/ 12209763 w 12209872"/>
              <a:gd name="connsiteY5" fmla="*/ 1418113 h 1418113"/>
              <a:gd name="connsiteX6" fmla="*/ 9525 w 12209872"/>
              <a:gd name="connsiteY6" fmla="*/ 1418113 h 1418113"/>
              <a:gd name="connsiteX7" fmla="*/ 0 w 12209872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22724"/>
              <a:gd name="connsiteY0" fmla="*/ 241620 h 1418113"/>
              <a:gd name="connsiteX1" fmla="*/ 2219325 w 12222724"/>
              <a:gd name="connsiteY1" fmla="*/ 0 h 1418113"/>
              <a:gd name="connsiteX2" fmla="*/ 6772275 w 12222724"/>
              <a:gd name="connsiteY2" fmla="*/ 323850 h 1418113"/>
              <a:gd name="connsiteX3" fmla="*/ 10125075 w 12222724"/>
              <a:gd name="connsiteY3" fmla="*/ 428625 h 1418113"/>
              <a:gd name="connsiteX4" fmla="*/ 12190713 w 12222724"/>
              <a:gd name="connsiteY4" fmla="*/ 70170 h 1418113"/>
              <a:gd name="connsiteX5" fmla="*/ 12209763 w 12222724"/>
              <a:gd name="connsiteY5" fmla="*/ 1418113 h 1418113"/>
              <a:gd name="connsiteX6" fmla="*/ 9525 w 12222724"/>
              <a:gd name="connsiteY6" fmla="*/ 1418113 h 1418113"/>
              <a:gd name="connsiteX7" fmla="*/ 0 w 12222724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9763" h="1418113">
                <a:moveTo>
                  <a:pt x="0" y="241620"/>
                </a:moveTo>
                <a:cubicBezTo>
                  <a:pt x="311150" y="119568"/>
                  <a:pt x="1636713" y="13282"/>
                  <a:pt x="2219325" y="0"/>
                </a:cubicBezTo>
                <a:cubicBezTo>
                  <a:pt x="3348037" y="13705"/>
                  <a:pt x="5454650" y="252413"/>
                  <a:pt x="6772275" y="323850"/>
                </a:cubicBezTo>
                <a:cubicBezTo>
                  <a:pt x="8089900" y="395287"/>
                  <a:pt x="9388475" y="455613"/>
                  <a:pt x="10125075" y="428625"/>
                </a:cubicBezTo>
                <a:cubicBezTo>
                  <a:pt x="11028148" y="386345"/>
                  <a:pt x="12014299" y="126167"/>
                  <a:pt x="12190713" y="70170"/>
                </a:cubicBezTo>
                <a:cubicBezTo>
                  <a:pt x="12192307" y="69664"/>
                  <a:pt x="12203413" y="968799"/>
                  <a:pt x="12209763" y="1418113"/>
                </a:cubicBezTo>
                <a:lnTo>
                  <a:pt x="9525" y="1418113"/>
                </a:lnTo>
                <a:lnTo>
                  <a:pt x="0" y="241620"/>
                </a:lnTo>
                <a:close/>
              </a:path>
            </a:pathLst>
          </a:custGeom>
          <a:gradFill flip="none" rotWithShape="1">
            <a:gsLst>
              <a:gs pos="42000">
                <a:srgbClr val="327517">
                  <a:shade val="30000"/>
                  <a:satMod val="115000"/>
                </a:srgbClr>
              </a:gs>
              <a:gs pos="100000">
                <a:srgbClr val="327517">
                  <a:shade val="67500"/>
                  <a:satMod val="115000"/>
                </a:srgbClr>
              </a:gs>
              <a:gs pos="0">
                <a:srgbClr val="2E603C"/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" name="Rectangle 7">
            <a:extLst>
              <a:ext uri="{FF2B5EF4-FFF2-40B4-BE49-F238E27FC236}">
                <a16:creationId xmlns:a16="http://schemas.microsoft.com/office/drawing/2014/main" id="{13374A78-D24C-4A3C-9588-868354F37385}"/>
              </a:ext>
            </a:extLst>
          </p:cNvPr>
          <p:cNvSpPr/>
          <p:nvPr userDrawn="1"/>
        </p:nvSpPr>
        <p:spPr bwMode="auto">
          <a:xfrm>
            <a:off x="-7" y="6165396"/>
            <a:ext cx="9161012" cy="772607"/>
          </a:xfrm>
          <a:custGeom>
            <a:avLst/>
            <a:gdLst>
              <a:gd name="connsiteX0" fmla="*/ 0 w 12200238"/>
              <a:gd name="connsiteY0" fmla="*/ 0 h 1443193"/>
              <a:gd name="connsiteX1" fmla="*/ 12200238 w 12200238"/>
              <a:gd name="connsiteY1" fmla="*/ 0 h 1443193"/>
              <a:gd name="connsiteX2" fmla="*/ 12200238 w 12200238"/>
              <a:gd name="connsiteY2" fmla="*/ 1443193 h 1443193"/>
              <a:gd name="connsiteX3" fmla="*/ 0 w 12200238"/>
              <a:gd name="connsiteY3" fmla="*/ 1443193 h 1443193"/>
              <a:gd name="connsiteX4" fmla="*/ 0 w 12200238"/>
              <a:gd name="connsiteY4" fmla="*/ 0 h 1443193"/>
              <a:gd name="connsiteX0" fmla="*/ 0 w 12200238"/>
              <a:gd name="connsiteY0" fmla="*/ 238125 h 1443193"/>
              <a:gd name="connsiteX1" fmla="*/ 12200238 w 12200238"/>
              <a:gd name="connsiteY1" fmla="*/ 0 h 1443193"/>
              <a:gd name="connsiteX2" fmla="*/ 12200238 w 12200238"/>
              <a:gd name="connsiteY2" fmla="*/ 1443193 h 1443193"/>
              <a:gd name="connsiteX3" fmla="*/ 0 w 12200238"/>
              <a:gd name="connsiteY3" fmla="*/ 1443193 h 1443193"/>
              <a:gd name="connsiteX4" fmla="*/ 0 w 12200238"/>
              <a:gd name="connsiteY4" fmla="*/ 238125 h 1443193"/>
              <a:gd name="connsiteX0" fmla="*/ 0 w 12200238"/>
              <a:gd name="connsiteY0" fmla="*/ 238125 h 1443193"/>
              <a:gd name="connsiteX1" fmla="*/ 1323975 w 12200238"/>
              <a:gd name="connsiteY1" fmla="*/ 110805 h 1443193"/>
              <a:gd name="connsiteX2" fmla="*/ 12200238 w 12200238"/>
              <a:gd name="connsiteY2" fmla="*/ 0 h 1443193"/>
              <a:gd name="connsiteX3" fmla="*/ 12200238 w 12200238"/>
              <a:gd name="connsiteY3" fmla="*/ 1443193 h 1443193"/>
              <a:gd name="connsiteX4" fmla="*/ 0 w 12200238"/>
              <a:gd name="connsiteY4" fmla="*/ 1443193 h 1443193"/>
              <a:gd name="connsiteX5" fmla="*/ 0 w 12200238"/>
              <a:gd name="connsiteY5" fmla="*/ 238125 h 1443193"/>
              <a:gd name="connsiteX0" fmla="*/ 0 w 12200238"/>
              <a:gd name="connsiteY0" fmla="*/ 238125 h 1443193"/>
              <a:gd name="connsiteX1" fmla="*/ 1323975 w 12200238"/>
              <a:gd name="connsiteY1" fmla="*/ 110805 h 1443193"/>
              <a:gd name="connsiteX2" fmla="*/ 9477375 w 12200238"/>
              <a:gd name="connsiteY2" fmla="*/ 520380 h 1443193"/>
              <a:gd name="connsiteX3" fmla="*/ 12200238 w 12200238"/>
              <a:gd name="connsiteY3" fmla="*/ 0 h 1443193"/>
              <a:gd name="connsiteX4" fmla="*/ 12200238 w 12200238"/>
              <a:gd name="connsiteY4" fmla="*/ 1443193 h 1443193"/>
              <a:gd name="connsiteX5" fmla="*/ 0 w 12200238"/>
              <a:gd name="connsiteY5" fmla="*/ 1443193 h 1443193"/>
              <a:gd name="connsiteX6" fmla="*/ 0 w 12200238"/>
              <a:gd name="connsiteY6" fmla="*/ 238125 h 1443193"/>
              <a:gd name="connsiteX0" fmla="*/ 0 w 12200238"/>
              <a:gd name="connsiteY0" fmla="*/ 238125 h 1443193"/>
              <a:gd name="connsiteX1" fmla="*/ 1323975 w 12200238"/>
              <a:gd name="connsiteY1" fmla="*/ 110805 h 1443193"/>
              <a:gd name="connsiteX2" fmla="*/ 4524375 w 12200238"/>
              <a:gd name="connsiteY2" fmla="*/ 129855 h 1443193"/>
              <a:gd name="connsiteX3" fmla="*/ 9477375 w 12200238"/>
              <a:gd name="connsiteY3" fmla="*/ 520380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1323975 w 12200238"/>
              <a:gd name="connsiteY1" fmla="*/ 110805 h 1443193"/>
              <a:gd name="connsiteX2" fmla="*/ 4524375 w 12200238"/>
              <a:gd name="connsiteY2" fmla="*/ 129855 h 1443193"/>
              <a:gd name="connsiteX3" fmla="*/ 9477375 w 12200238"/>
              <a:gd name="connsiteY3" fmla="*/ 520380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3552825 w 12200238"/>
              <a:gd name="connsiteY1" fmla="*/ 44130 h 1443193"/>
              <a:gd name="connsiteX2" fmla="*/ 4524375 w 12200238"/>
              <a:gd name="connsiteY2" fmla="*/ 129855 h 1443193"/>
              <a:gd name="connsiteX3" fmla="*/ 9477375 w 12200238"/>
              <a:gd name="connsiteY3" fmla="*/ 520380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3552825 w 12200238"/>
              <a:gd name="connsiteY1" fmla="*/ 44130 h 1443193"/>
              <a:gd name="connsiteX2" fmla="*/ 6762750 w 12200238"/>
              <a:gd name="connsiteY2" fmla="*/ 348930 h 1443193"/>
              <a:gd name="connsiteX3" fmla="*/ 9477375 w 12200238"/>
              <a:gd name="connsiteY3" fmla="*/ 520380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3552825 w 12200238"/>
              <a:gd name="connsiteY1" fmla="*/ 44130 h 1443193"/>
              <a:gd name="connsiteX2" fmla="*/ 6762750 w 12200238"/>
              <a:gd name="connsiteY2" fmla="*/ 348930 h 1443193"/>
              <a:gd name="connsiteX3" fmla="*/ 9582150 w 12200238"/>
              <a:gd name="connsiteY3" fmla="*/ 472755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3552825 w 12200238"/>
              <a:gd name="connsiteY1" fmla="*/ 44130 h 1443193"/>
              <a:gd name="connsiteX2" fmla="*/ 6762750 w 12200238"/>
              <a:gd name="connsiteY2" fmla="*/ 348930 h 1443193"/>
              <a:gd name="connsiteX3" fmla="*/ 9582150 w 12200238"/>
              <a:gd name="connsiteY3" fmla="*/ 472755 h 1443193"/>
              <a:gd name="connsiteX4" fmla="*/ 11610975 w 12200238"/>
              <a:gd name="connsiteY4" fmla="*/ 291780 h 1443193"/>
              <a:gd name="connsiteX5" fmla="*/ 12200238 w 12200238"/>
              <a:gd name="connsiteY5" fmla="*/ 0 h 1443193"/>
              <a:gd name="connsiteX6" fmla="*/ 12200238 w 12200238"/>
              <a:gd name="connsiteY6" fmla="*/ 1443193 h 1443193"/>
              <a:gd name="connsiteX7" fmla="*/ 0 w 12200238"/>
              <a:gd name="connsiteY7" fmla="*/ 1443193 h 1443193"/>
              <a:gd name="connsiteX8" fmla="*/ 0 w 12200238"/>
              <a:gd name="connsiteY8" fmla="*/ 238125 h 144319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9582150 w 12200238"/>
              <a:gd name="connsiteY3" fmla="*/ 428625 h 1399063"/>
              <a:gd name="connsiteX4" fmla="*/ 11610975 w 12200238"/>
              <a:gd name="connsiteY4" fmla="*/ 24765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9582150 w 12200238"/>
              <a:gd name="connsiteY3" fmla="*/ 428625 h 1399063"/>
              <a:gd name="connsiteX4" fmla="*/ 11630025 w 12200238"/>
              <a:gd name="connsiteY4" fmla="*/ 2667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30025 w 12200238"/>
              <a:gd name="connsiteY4" fmla="*/ 2667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30025 w 12200238"/>
              <a:gd name="connsiteY4" fmla="*/ 2667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58600 w 12200238"/>
              <a:gd name="connsiteY4" fmla="*/ 24765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58600 w 12200238"/>
              <a:gd name="connsiteY4" fmla="*/ 24765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58600 w 12200238"/>
              <a:gd name="connsiteY4" fmla="*/ 24765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096500 w 12200238"/>
              <a:gd name="connsiteY3" fmla="*/ 31432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096500 w 12200238"/>
              <a:gd name="connsiteY3" fmla="*/ 314325 h 1399063"/>
              <a:gd name="connsiteX4" fmla="*/ 11639550 w 12200238"/>
              <a:gd name="connsiteY4" fmla="*/ 123825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314099 h 1519167"/>
              <a:gd name="connsiteX1" fmla="*/ 2190750 w 12200238"/>
              <a:gd name="connsiteY1" fmla="*/ 5804 h 1519167"/>
              <a:gd name="connsiteX2" fmla="*/ 3552825 w 12200238"/>
              <a:gd name="connsiteY2" fmla="*/ 120104 h 1519167"/>
              <a:gd name="connsiteX3" fmla="*/ 6762750 w 12200238"/>
              <a:gd name="connsiteY3" fmla="*/ 424904 h 1519167"/>
              <a:gd name="connsiteX4" fmla="*/ 10096500 w 12200238"/>
              <a:gd name="connsiteY4" fmla="*/ 434429 h 1519167"/>
              <a:gd name="connsiteX5" fmla="*/ 11639550 w 12200238"/>
              <a:gd name="connsiteY5" fmla="*/ 243929 h 1519167"/>
              <a:gd name="connsiteX6" fmla="*/ 12181188 w 12200238"/>
              <a:gd name="connsiteY6" fmla="*/ 171224 h 1519167"/>
              <a:gd name="connsiteX7" fmla="*/ 12200238 w 12200238"/>
              <a:gd name="connsiteY7" fmla="*/ 1519167 h 1519167"/>
              <a:gd name="connsiteX8" fmla="*/ 0 w 12200238"/>
              <a:gd name="connsiteY8" fmla="*/ 1519167 h 1519167"/>
              <a:gd name="connsiteX9" fmla="*/ 0 w 12200238"/>
              <a:gd name="connsiteY9" fmla="*/ 314099 h 1519167"/>
              <a:gd name="connsiteX0" fmla="*/ 0 w 12200238"/>
              <a:gd name="connsiteY0" fmla="*/ 380774 h 1519167"/>
              <a:gd name="connsiteX1" fmla="*/ 2190750 w 12200238"/>
              <a:gd name="connsiteY1" fmla="*/ 5804 h 1519167"/>
              <a:gd name="connsiteX2" fmla="*/ 3552825 w 12200238"/>
              <a:gd name="connsiteY2" fmla="*/ 120104 h 1519167"/>
              <a:gd name="connsiteX3" fmla="*/ 6762750 w 12200238"/>
              <a:gd name="connsiteY3" fmla="*/ 424904 h 1519167"/>
              <a:gd name="connsiteX4" fmla="*/ 10096500 w 12200238"/>
              <a:gd name="connsiteY4" fmla="*/ 434429 h 1519167"/>
              <a:gd name="connsiteX5" fmla="*/ 11639550 w 12200238"/>
              <a:gd name="connsiteY5" fmla="*/ 243929 h 1519167"/>
              <a:gd name="connsiteX6" fmla="*/ 12181188 w 12200238"/>
              <a:gd name="connsiteY6" fmla="*/ 171224 h 1519167"/>
              <a:gd name="connsiteX7" fmla="*/ 12200238 w 12200238"/>
              <a:gd name="connsiteY7" fmla="*/ 1519167 h 1519167"/>
              <a:gd name="connsiteX8" fmla="*/ 0 w 12200238"/>
              <a:gd name="connsiteY8" fmla="*/ 1519167 h 1519167"/>
              <a:gd name="connsiteX9" fmla="*/ 0 w 12200238"/>
              <a:gd name="connsiteY9" fmla="*/ 380774 h 1519167"/>
              <a:gd name="connsiteX0" fmla="*/ 0 w 12200238"/>
              <a:gd name="connsiteY0" fmla="*/ 380774 h 1519167"/>
              <a:gd name="connsiteX1" fmla="*/ 2190750 w 12200238"/>
              <a:gd name="connsiteY1" fmla="*/ 5804 h 1519167"/>
              <a:gd name="connsiteX2" fmla="*/ 3552825 w 12200238"/>
              <a:gd name="connsiteY2" fmla="*/ 120104 h 1519167"/>
              <a:gd name="connsiteX3" fmla="*/ 6762750 w 12200238"/>
              <a:gd name="connsiteY3" fmla="*/ 424904 h 1519167"/>
              <a:gd name="connsiteX4" fmla="*/ 10096500 w 12200238"/>
              <a:gd name="connsiteY4" fmla="*/ 434429 h 1519167"/>
              <a:gd name="connsiteX5" fmla="*/ 11639550 w 12200238"/>
              <a:gd name="connsiteY5" fmla="*/ 243929 h 1519167"/>
              <a:gd name="connsiteX6" fmla="*/ 12181188 w 12200238"/>
              <a:gd name="connsiteY6" fmla="*/ 171224 h 1519167"/>
              <a:gd name="connsiteX7" fmla="*/ 12200238 w 12200238"/>
              <a:gd name="connsiteY7" fmla="*/ 1519167 h 1519167"/>
              <a:gd name="connsiteX8" fmla="*/ 0 w 12200238"/>
              <a:gd name="connsiteY8" fmla="*/ 1519167 h 1519167"/>
              <a:gd name="connsiteX9" fmla="*/ 0 w 12200238"/>
              <a:gd name="connsiteY9" fmla="*/ 380774 h 1519167"/>
              <a:gd name="connsiteX0" fmla="*/ 0 w 12209763"/>
              <a:gd name="connsiteY0" fmla="*/ 342674 h 1519167"/>
              <a:gd name="connsiteX1" fmla="*/ 2200275 w 12209763"/>
              <a:gd name="connsiteY1" fmla="*/ 5804 h 1519167"/>
              <a:gd name="connsiteX2" fmla="*/ 3562350 w 12209763"/>
              <a:gd name="connsiteY2" fmla="*/ 120104 h 1519167"/>
              <a:gd name="connsiteX3" fmla="*/ 6772275 w 12209763"/>
              <a:gd name="connsiteY3" fmla="*/ 424904 h 1519167"/>
              <a:gd name="connsiteX4" fmla="*/ 10106025 w 12209763"/>
              <a:gd name="connsiteY4" fmla="*/ 434429 h 1519167"/>
              <a:gd name="connsiteX5" fmla="*/ 11649075 w 12209763"/>
              <a:gd name="connsiteY5" fmla="*/ 243929 h 1519167"/>
              <a:gd name="connsiteX6" fmla="*/ 12190713 w 12209763"/>
              <a:gd name="connsiteY6" fmla="*/ 171224 h 1519167"/>
              <a:gd name="connsiteX7" fmla="*/ 12209763 w 12209763"/>
              <a:gd name="connsiteY7" fmla="*/ 1519167 h 1519167"/>
              <a:gd name="connsiteX8" fmla="*/ 9525 w 12209763"/>
              <a:gd name="connsiteY8" fmla="*/ 1519167 h 1519167"/>
              <a:gd name="connsiteX9" fmla="*/ 0 w 12209763"/>
              <a:gd name="connsiteY9" fmla="*/ 342674 h 1519167"/>
              <a:gd name="connsiteX0" fmla="*/ 0 w 12209763"/>
              <a:gd name="connsiteY0" fmla="*/ 342674 h 1519167"/>
              <a:gd name="connsiteX1" fmla="*/ 2200275 w 12209763"/>
              <a:gd name="connsiteY1" fmla="*/ 5804 h 1519167"/>
              <a:gd name="connsiteX2" fmla="*/ 3562350 w 12209763"/>
              <a:gd name="connsiteY2" fmla="*/ 120104 h 1519167"/>
              <a:gd name="connsiteX3" fmla="*/ 6772275 w 12209763"/>
              <a:gd name="connsiteY3" fmla="*/ 424904 h 1519167"/>
              <a:gd name="connsiteX4" fmla="*/ 10106025 w 12209763"/>
              <a:gd name="connsiteY4" fmla="*/ 434429 h 1519167"/>
              <a:gd name="connsiteX5" fmla="*/ 11649075 w 12209763"/>
              <a:gd name="connsiteY5" fmla="*/ 243929 h 1519167"/>
              <a:gd name="connsiteX6" fmla="*/ 12190713 w 12209763"/>
              <a:gd name="connsiteY6" fmla="*/ 171224 h 1519167"/>
              <a:gd name="connsiteX7" fmla="*/ 12209763 w 12209763"/>
              <a:gd name="connsiteY7" fmla="*/ 1519167 h 1519167"/>
              <a:gd name="connsiteX8" fmla="*/ 9525 w 12209763"/>
              <a:gd name="connsiteY8" fmla="*/ 1519167 h 1519167"/>
              <a:gd name="connsiteX9" fmla="*/ 0 w 12209763"/>
              <a:gd name="connsiteY9" fmla="*/ 342674 h 1519167"/>
              <a:gd name="connsiteX0" fmla="*/ 0 w 12209763"/>
              <a:gd name="connsiteY0" fmla="*/ 342674 h 1519167"/>
              <a:gd name="connsiteX1" fmla="*/ 2200275 w 12209763"/>
              <a:gd name="connsiteY1" fmla="*/ 5804 h 1519167"/>
              <a:gd name="connsiteX2" fmla="*/ 3495675 w 12209763"/>
              <a:gd name="connsiteY2" fmla="*/ 120104 h 1519167"/>
              <a:gd name="connsiteX3" fmla="*/ 6772275 w 12209763"/>
              <a:gd name="connsiteY3" fmla="*/ 424904 h 1519167"/>
              <a:gd name="connsiteX4" fmla="*/ 10106025 w 12209763"/>
              <a:gd name="connsiteY4" fmla="*/ 434429 h 1519167"/>
              <a:gd name="connsiteX5" fmla="*/ 11649075 w 12209763"/>
              <a:gd name="connsiteY5" fmla="*/ 243929 h 1519167"/>
              <a:gd name="connsiteX6" fmla="*/ 12190713 w 12209763"/>
              <a:gd name="connsiteY6" fmla="*/ 171224 h 1519167"/>
              <a:gd name="connsiteX7" fmla="*/ 12209763 w 12209763"/>
              <a:gd name="connsiteY7" fmla="*/ 1519167 h 1519167"/>
              <a:gd name="connsiteX8" fmla="*/ 9525 w 12209763"/>
              <a:gd name="connsiteY8" fmla="*/ 1519167 h 1519167"/>
              <a:gd name="connsiteX9" fmla="*/ 0 w 12209763"/>
              <a:gd name="connsiteY9" fmla="*/ 342674 h 1519167"/>
              <a:gd name="connsiteX0" fmla="*/ 0 w 12209763"/>
              <a:gd name="connsiteY0" fmla="*/ 336870 h 1513363"/>
              <a:gd name="connsiteX1" fmla="*/ 2200275 w 12209763"/>
              <a:gd name="connsiteY1" fmla="*/ 0 h 1513363"/>
              <a:gd name="connsiteX2" fmla="*/ 6772275 w 12209763"/>
              <a:gd name="connsiteY2" fmla="*/ 419100 h 1513363"/>
              <a:gd name="connsiteX3" fmla="*/ 10106025 w 12209763"/>
              <a:gd name="connsiteY3" fmla="*/ 428625 h 1513363"/>
              <a:gd name="connsiteX4" fmla="*/ 11649075 w 12209763"/>
              <a:gd name="connsiteY4" fmla="*/ 238125 h 1513363"/>
              <a:gd name="connsiteX5" fmla="*/ 12190713 w 12209763"/>
              <a:gd name="connsiteY5" fmla="*/ 165420 h 1513363"/>
              <a:gd name="connsiteX6" fmla="*/ 12209763 w 12209763"/>
              <a:gd name="connsiteY6" fmla="*/ 1513363 h 1513363"/>
              <a:gd name="connsiteX7" fmla="*/ 9525 w 12209763"/>
              <a:gd name="connsiteY7" fmla="*/ 1513363 h 1513363"/>
              <a:gd name="connsiteX8" fmla="*/ 0 w 12209763"/>
              <a:gd name="connsiteY8" fmla="*/ 336870 h 151336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06025 w 12209763"/>
              <a:gd name="connsiteY3" fmla="*/ 333375 h 1418113"/>
              <a:gd name="connsiteX4" fmla="*/ 11649075 w 12209763"/>
              <a:gd name="connsiteY4" fmla="*/ 142875 h 1418113"/>
              <a:gd name="connsiteX5" fmla="*/ 12190713 w 12209763"/>
              <a:gd name="connsiteY5" fmla="*/ 70170 h 1418113"/>
              <a:gd name="connsiteX6" fmla="*/ 12209763 w 12209763"/>
              <a:gd name="connsiteY6" fmla="*/ 1418113 h 1418113"/>
              <a:gd name="connsiteX7" fmla="*/ 9525 w 12209763"/>
              <a:gd name="connsiteY7" fmla="*/ 1418113 h 1418113"/>
              <a:gd name="connsiteX8" fmla="*/ 0 w 12209763"/>
              <a:gd name="connsiteY8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1649075 w 12209763"/>
              <a:gd name="connsiteY4" fmla="*/ 142875 h 1418113"/>
              <a:gd name="connsiteX5" fmla="*/ 12190713 w 12209763"/>
              <a:gd name="connsiteY5" fmla="*/ 70170 h 1418113"/>
              <a:gd name="connsiteX6" fmla="*/ 12209763 w 12209763"/>
              <a:gd name="connsiteY6" fmla="*/ 1418113 h 1418113"/>
              <a:gd name="connsiteX7" fmla="*/ 9525 w 12209763"/>
              <a:gd name="connsiteY7" fmla="*/ 1418113 h 1418113"/>
              <a:gd name="connsiteX8" fmla="*/ 0 w 12209763"/>
              <a:gd name="connsiteY8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09763"/>
              <a:gd name="connsiteY0" fmla="*/ 286320 h 1462813"/>
              <a:gd name="connsiteX1" fmla="*/ 2219325 w 12209763"/>
              <a:gd name="connsiteY1" fmla="*/ 44700 h 1462813"/>
              <a:gd name="connsiteX2" fmla="*/ 6772275 w 12209763"/>
              <a:gd name="connsiteY2" fmla="*/ 368550 h 1462813"/>
              <a:gd name="connsiteX3" fmla="*/ 10125075 w 12209763"/>
              <a:gd name="connsiteY3" fmla="*/ 473325 h 1462813"/>
              <a:gd name="connsiteX4" fmla="*/ 12190713 w 12209763"/>
              <a:gd name="connsiteY4" fmla="*/ 114870 h 1462813"/>
              <a:gd name="connsiteX5" fmla="*/ 12209763 w 12209763"/>
              <a:gd name="connsiteY5" fmla="*/ 1462813 h 1462813"/>
              <a:gd name="connsiteX6" fmla="*/ 9525 w 12209763"/>
              <a:gd name="connsiteY6" fmla="*/ 1462813 h 1462813"/>
              <a:gd name="connsiteX7" fmla="*/ 0 w 12209763"/>
              <a:gd name="connsiteY7" fmla="*/ 286320 h 1462813"/>
              <a:gd name="connsiteX0" fmla="*/ 0 w 12390584"/>
              <a:gd name="connsiteY0" fmla="*/ 241620 h 1418113"/>
              <a:gd name="connsiteX1" fmla="*/ 2219325 w 12390584"/>
              <a:gd name="connsiteY1" fmla="*/ 0 h 1418113"/>
              <a:gd name="connsiteX2" fmla="*/ 6772275 w 12390584"/>
              <a:gd name="connsiteY2" fmla="*/ 323850 h 1418113"/>
              <a:gd name="connsiteX3" fmla="*/ 10125075 w 12390584"/>
              <a:gd name="connsiteY3" fmla="*/ 428625 h 1418113"/>
              <a:gd name="connsiteX4" fmla="*/ 12190713 w 12390584"/>
              <a:gd name="connsiteY4" fmla="*/ 70170 h 1418113"/>
              <a:gd name="connsiteX5" fmla="*/ 12209763 w 12390584"/>
              <a:gd name="connsiteY5" fmla="*/ 1418113 h 1418113"/>
              <a:gd name="connsiteX6" fmla="*/ 9525 w 12390584"/>
              <a:gd name="connsiteY6" fmla="*/ 1418113 h 1418113"/>
              <a:gd name="connsiteX7" fmla="*/ 0 w 12390584"/>
              <a:gd name="connsiteY7" fmla="*/ 241620 h 1418113"/>
              <a:gd name="connsiteX0" fmla="*/ 0 w 12209872"/>
              <a:gd name="connsiteY0" fmla="*/ 241620 h 1418113"/>
              <a:gd name="connsiteX1" fmla="*/ 2219325 w 12209872"/>
              <a:gd name="connsiteY1" fmla="*/ 0 h 1418113"/>
              <a:gd name="connsiteX2" fmla="*/ 6772275 w 12209872"/>
              <a:gd name="connsiteY2" fmla="*/ 323850 h 1418113"/>
              <a:gd name="connsiteX3" fmla="*/ 10125075 w 12209872"/>
              <a:gd name="connsiteY3" fmla="*/ 428625 h 1418113"/>
              <a:gd name="connsiteX4" fmla="*/ 12190713 w 12209872"/>
              <a:gd name="connsiteY4" fmla="*/ 70170 h 1418113"/>
              <a:gd name="connsiteX5" fmla="*/ 12209763 w 12209872"/>
              <a:gd name="connsiteY5" fmla="*/ 1418113 h 1418113"/>
              <a:gd name="connsiteX6" fmla="*/ 9525 w 12209872"/>
              <a:gd name="connsiteY6" fmla="*/ 1418113 h 1418113"/>
              <a:gd name="connsiteX7" fmla="*/ 0 w 12209872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22724"/>
              <a:gd name="connsiteY0" fmla="*/ 241620 h 1418113"/>
              <a:gd name="connsiteX1" fmla="*/ 2219325 w 12222724"/>
              <a:gd name="connsiteY1" fmla="*/ 0 h 1418113"/>
              <a:gd name="connsiteX2" fmla="*/ 6772275 w 12222724"/>
              <a:gd name="connsiteY2" fmla="*/ 323850 h 1418113"/>
              <a:gd name="connsiteX3" fmla="*/ 10125075 w 12222724"/>
              <a:gd name="connsiteY3" fmla="*/ 428625 h 1418113"/>
              <a:gd name="connsiteX4" fmla="*/ 12190713 w 12222724"/>
              <a:gd name="connsiteY4" fmla="*/ 70170 h 1418113"/>
              <a:gd name="connsiteX5" fmla="*/ 12209763 w 12222724"/>
              <a:gd name="connsiteY5" fmla="*/ 1418113 h 1418113"/>
              <a:gd name="connsiteX6" fmla="*/ 9525 w 12222724"/>
              <a:gd name="connsiteY6" fmla="*/ 1418113 h 1418113"/>
              <a:gd name="connsiteX7" fmla="*/ 0 w 12222724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14636"/>
              <a:gd name="connsiteY0" fmla="*/ 241620 h 1418113"/>
              <a:gd name="connsiteX1" fmla="*/ 2219325 w 12214636"/>
              <a:gd name="connsiteY1" fmla="*/ 0 h 1418113"/>
              <a:gd name="connsiteX2" fmla="*/ 6772275 w 12214636"/>
              <a:gd name="connsiteY2" fmla="*/ 323850 h 1418113"/>
              <a:gd name="connsiteX3" fmla="*/ 10125075 w 12214636"/>
              <a:gd name="connsiteY3" fmla="*/ 428625 h 1418113"/>
              <a:gd name="connsiteX4" fmla="*/ 12214497 w 12214636"/>
              <a:gd name="connsiteY4" fmla="*/ 59303 h 1418113"/>
              <a:gd name="connsiteX5" fmla="*/ 12209763 w 12214636"/>
              <a:gd name="connsiteY5" fmla="*/ 1418113 h 1418113"/>
              <a:gd name="connsiteX6" fmla="*/ 9525 w 12214636"/>
              <a:gd name="connsiteY6" fmla="*/ 1418113 h 1418113"/>
              <a:gd name="connsiteX7" fmla="*/ 0 w 12214636"/>
              <a:gd name="connsiteY7" fmla="*/ 241620 h 1418113"/>
              <a:gd name="connsiteX0" fmla="*/ 0 w 12219357"/>
              <a:gd name="connsiteY0" fmla="*/ 241620 h 1418113"/>
              <a:gd name="connsiteX1" fmla="*/ 2219325 w 12219357"/>
              <a:gd name="connsiteY1" fmla="*/ 0 h 1418113"/>
              <a:gd name="connsiteX2" fmla="*/ 6772275 w 12219357"/>
              <a:gd name="connsiteY2" fmla="*/ 323850 h 1418113"/>
              <a:gd name="connsiteX3" fmla="*/ 10125075 w 12219357"/>
              <a:gd name="connsiteY3" fmla="*/ 428625 h 1418113"/>
              <a:gd name="connsiteX4" fmla="*/ 12219254 w 12219357"/>
              <a:gd name="connsiteY4" fmla="*/ 59303 h 1418113"/>
              <a:gd name="connsiteX5" fmla="*/ 12209763 w 12219357"/>
              <a:gd name="connsiteY5" fmla="*/ 1418113 h 1418113"/>
              <a:gd name="connsiteX6" fmla="*/ 9525 w 12219357"/>
              <a:gd name="connsiteY6" fmla="*/ 1418113 h 1418113"/>
              <a:gd name="connsiteX7" fmla="*/ 0 w 12219357"/>
              <a:gd name="connsiteY7" fmla="*/ 241620 h 1418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19357" h="1418113">
                <a:moveTo>
                  <a:pt x="0" y="241620"/>
                </a:moveTo>
                <a:cubicBezTo>
                  <a:pt x="311150" y="119568"/>
                  <a:pt x="1636713" y="13282"/>
                  <a:pt x="2219325" y="0"/>
                </a:cubicBezTo>
                <a:cubicBezTo>
                  <a:pt x="3348037" y="13705"/>
                  <a:pt x="5454650" y="252413"/>
                  <a:pt x="6772275" y="323850"/>
                </a:cubicBezTo>
                <a:cubicBezTo>
                  <a:pt x="8089900" y="395287"/>
                  <a:pt x="9388475" y="455613"/>
                  <a:pt x="10125075" y="428625"/>
                </a:cubicBezTo>
                <a:cubicBezTo>
                  <a:pt x="11028148" y="386345"/>
                  <a:pt x="12042840" y="115300"/>
                  <a:pt x="12219254" y="59303"/>
                </a:cubicBezTo>
                <a:cubicBezTo>
                  <a:pt x="12220848" y="58797"/>
                  <a:pt x="12203413" y="968799"/>
                  <a:pt x="12209763" y="1418113"/>
                </a:cubicBezTo>
                <a:lnTo>
                  <a:pt x="9525" y="1418113"/>
                </a:lnTo>
                <a:lnTo>
                  <a:pt x="0" y="241620"/>
                </a:lnTo>
                <a:close/>
              </a:path>
            </a:pathLst>
          </a:custGeom>
          <a:blipFill dpi="0" rotWithShape="1">
            <a:blip r:embed="rId15">
              <a:alphaModFix amt="9000"/>
              <a:extLst>
                <a:ext uri="{837473B0-CC2E-450A-ABE3-18F120FF3D39}">
                  <a1611:picAttrSrcUrl xmlns:a1611="http://schemas.microsoft.com/office/drawing/2016/11/main" r:id="rId16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Rectangle 10">
            <a:extLst>
              <a:ext uri="{FF2B5EF4-FFF2-40B4-BE49-F238E27FC236}">
                <a16:creationId xmlns:a16="http://schemas.microsoft.com/office/drawing/2014/main" id="{4E7A7AD0-35B1-41FB-8BA1-6857E2B8F22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458200" y="6678961"/>
            <a:ext cx="538610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800" baseline="0">
                <a:solidFill>
                  <a:schemeClr val="bg1"/>
                </a:solidFill>
                <a:latin typeface="+mn-lt"/>
              </a:rPr>
              <a:t>Page</a:t>
            </a:r>
            <a:r>
              <a:rPr lang="en-US" altLang="en-US" sz="800" baseline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fld id="{5D093E2D-8C67-4DC2-8292-6E81472BEE65}" type="slidenum">
              <a:rPr lang="en-US" altLang="en-US" sz="800" baseline="0">
                <a:solidFill>
                  <a:schemeClr val="bg1"/>
                </a:solidFill>
                <a:latin typeface="Arial" panose="020B0604020202020204" pitchFamily="34" charset="0"/>
              </a:rPr>
              <a:pPr/>
              <a:t>‹#›</a:t>
            </a:fld>
            <a:endParaRPr lang="en-US" altLang="en-US" sz="800" baseline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028" name="Rectangle 13">
            <a:extLst>
              <a:ext uri="{FF2B5EF4-FFF2-40B4-BE49-F238E27FC236}">
                <a16:creationId xmlns:a16="http://schemas.microsoft.com/office/drawing/2014/main" id="{CCA9D77E-FDD8-46CA-AB8D-225723A9CA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334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1029" name="Rectangle 14">
            <a:extLst>
              <a:ext uri="{FF2B5EF4-FFF2-40B4-BE49-F238E27FC236}">
                <a16:creationId xmlns:a16="http://schemas.microsoft.com/office/drawing/2014/main" id="{1D10238D-700F-4076-B77B-B8F2C8D22F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95325" y="1397000"/>
            <a:ext cx="7772400" cy="4337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" name="Text Box 23">
            <a:extLst>
              <a:ext uri="{FF2B5EF4-FFF2-40B4-BE49-F238E27FC236}">
                <a16:creationId xmlns:a16="http://schemas.microsoft.com/office/drawing/2014/main" id="{CF977E35-E18A-4015-A028-710DFBB6CE8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246850" y="6401888"/>
            <a:ext cx="1711803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r>
              <a:rPr lang="en-US" altLang="en-US" sz="800" b="1" baseline="0">
                <a:solidFill>
                  <a:schemeClr val="bg1"/>
                </a:solidFill>
                <a:latin typeface="+mn-lt"/>
              </a:rPr>
              <a:t>ID 3406 – 10/09/2024</a:t>
            </a:r>
          </a:p>
          <a:p>
            <a:pPr algn="r" eaLnBrk="1" hangingPunct="1"/>
            <a:r>
              <a:rPr lang="en-US" altLang="en-US" sz="800" b="1" baseline="0">
                <a:solidFill>
                  <a:schemeClr val="bg1"/>
                </a:solidFill>
                <a:latin typeface="+mn-lt"/>
              </a:rPr>
              <a:t>Log No: EMRP-2024-058</a:t>
            </a:r>
          </a:p>
          <a:p>
            <a:pPr eaLnBrk="1" hangingPunct="1"/>
            <a:endParaRPr lang="en-US" altLang="en-US" sz="800" b="1" baseline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59F0AAFA-07A5-42D6-85B6-2609F9C20F59}"/>
              </a:ext>
            </a:extLst>
          </p:cNvPr>
          <p:cNvSpPr/>
          <p:nvPr userDrawn="1"/>
        </p:nvSpPr>
        <p:spPr bwMode="auto">
          <a:xfrm>
            <a:off x="-6" y="5753011"/>
            <a:ext cx="9161019" cy="1106733"/>
          </a:xfrm>
          <a:custGeom>
            <a:avLst/>
            <a:gdLst>
              <a:gd name="connsiteX0" fmla="*/ 0 w 12200238"/>
              <a:gd name="connsiteY0" fmla="*/ 0 h 1443193"/>
              <a:gd name="connsiteX1" fmla="*/ 12200238 w 12200238"/>
              <a:gd name="connsiteY1" fmla="*/ 0 h 1443193"/>
              <a:gd name="connsiteX2" fmla="*/ 12200238 w 12200238"/>
              <a:gd name="connsiteY2" fmla="*/ 1443193 h 1443193"/>
              <a:gd name="connsiteX3" fmla="*/ 0 w 12200238"/>
              <a:gd name="connsiteY3" fmla="*/ 1443193 h 1443193"/>
              <a:gd name="connsiteX4" fmla="*/ 0 w 12200238"/>
              <a:gd name="connsiteY4" fmla="*/ 0 h 1443193"/>
              <a:gd name="connsiteX0" fmla="*/ 0 w 12200238"/>
              <a:gd name="connsiteY0" fmla="*/ 238125 h 1443193"/>
              <a:gd name="connsiteX1" fmla="*/ 12200238 w 12200238"/>
              <a:gd name="connsiteY1" fmla="*/ 0 h 1443193"/>
              <a:gd name="connsiteX2" fmla="*/ 12200238 w 12200238"/>
              <a:gd name="connsiteY2" fmla="*/ 1443193 h 1443193"/>
              <a:gd name="connsiteX3" fmla="*/ 0 w 12200238"/>
              <a:gd name="connsiteY3" fmla="*/ 1443193 h 1443193"/>
              <a:gd name="connsiteX4" fmla="*/ 0 w 12200238"/>
              <a:gd name="connsiteY4" fmla="*/ 238125 h 1443193"/>
              <a:gd name="connsiteX0" fmla="*/ 0 w 12200238"/>
              <a:gd name="connsiteY0" fmla="*/ 238125 h 1443193"/>
              <a:gd name="connsiteX1" fmla="*/ 1323975 w 12200238"/>
              <a:gd name="connsiteY1" fmla="*/ 110805 h 1443193"/>
              <a:gd name="connsiteX2" fmla="*/ 12200238 w 12200238"/>
              <a:gd name="connsiteY2" fmla="*/ 0 h 1443193"/>
              <a:gd name="connsiteX3" fmla="*/ 12200238 w 12200238"/>
              <a:gd name="connsiteY3" fmla="*/ 1443193 h 1443193"/>
              <a:gd name="connsiteX4" fmla="*/ 0 w 12200238"/>
              <a:gd name="connsiteY4" fmla="*/ 1443193 h 1443193"/>
              <a:gd name="connsiteX5" fmla="*/ 0 w 12200238"/>
              <a:gd name="connsiteY5" fmla="*/ 238125 h 1443193"/>
              <a:gd name="connsiteX0" fmla="*/ 0 w 12200238"/>
              <a:gd name="connsiteY0" fmla="*/ 238125 h 1443193"/>
              <a:gd name="connsiteX1" fmla="*/ 1323975 w 12200238"/>
              <a:gd name="connsiteY1" fmla="*/ 110805 h 1443193"/>
              <a:gd name="connsiteX2" fmla="*/ 9477375 w 12200238"/>
              <a:gd name="connsiteY2" fmla="*/ 520380 h 1443193"/>
              <a:gd name="connsiteX3" fmla="*/ 12200238 w 12200238"/>
              <a:gd name="connsiteY3" fmla="*/ 0 h 1443193"/>
              <a:gd name="connsiteX4" fmla="*/ 12200238 w 12200238"/>
              <a:gd name="connsiteY4" fmla="*/ 1443193 h 1443193"/>
              <a:gd name="connsiteX5" fmla="*/ 0 w 12200238"/>
              <a:gd name="connsiteY5" fmla="*/ 1443193 h 1443193"/>
              <a:gd name="connsiteX6" fmla="*/ 0 w 12200238"/>
              <a:gd name="connsiteY6" fmla="*/ 238125 h 1443193"/>
              <a:gd name="connsiteX0" fmla="*/ 0 w 12200238"/>
              <a:gd name="connsiteY0" fmla="*/ 238125 h 1443193"/>
              <a:gd name="connsiteX1" fmla="*/ 1323975 w 12200238"/>
              <a:gd name="connsiteY1" fmla="*/ 110805 h 1443193"/>
              <a:gd name="connsiteX2" fmla="*/ 4524375 w 12200238"/>
              <a:gd name="connsiteY2" fmla="*/ 129855 h 1443193"/>
              <a:gd name="connsiteX3" fmla="*/ 9477375 w 12200238"/>
              <a:gd name="connsiteY3" fmla="*/ 520380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1323975 w 12200238"/>
              <a:gd name="connsiteY1" fmla="*/ 110805 h 1443193"/>
              <a:gd name="connsiteX2" fmla="*/ 4524375 w 12200238"/>
              <a:gd name="connsiteY2" fmla="*/ 129855 h 1443193"/>
              <a:gd name="connsiteX3" fmla="*/ 9477375 w 12200238"/>
              <a:gd name="connsiteY3" fmla="*/ 520380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3552825 w 12200238"/>
              <a:gd name="connsiteY1" fmla="*/ 44130 h 1443193"/>
              <a:gd name="connsiteX2" fmla="*/ 4524375 w 12200238"/>
              <a:gd name="connsiteY2" fmla="*/ 129855 h 1443193"/>
              <a:gd name="connsiteX3" fmla="*/ 9477375 w 12200238"/>
              <a:gd name="connsiteY3" fmla="*/ 520380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3552825 w 12200238"/>
              <a:gd name="connsiteY1" fmla="*/ 44130 h 1443193"/>
              <a:gd name="connsiteX2" fmla="*/ 6762750 w 12200238"/>
              <a:gd name="connsiteY2" fmla="*/ 348930 h 1443193"/>
              <a:gd name="connsiteX3" fmla="*/ 9477375 w 12200238"/>
              <a:gd name="connsiteY3" fmla="*/ 520380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3552825 w 12200238"/>
              <a:gd name="connsiteY1" fmla="*/ 44130 h 1443193"/>
              <a:gd name="connsiteX2" fmla="*/ 6762750 w 12200238"/>
              <a:gd name="connsiteY2" fmla="*/ 348930 h 1443193"/>
              <a:gd name="connsiteX3" fmla="*/ 9582150 w 12200238"/>
              <a:gd name="connsiteY3" fmla="*/ 472755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3552825 w 12200238"/>
              <a:gd name="connsiteY1" fmla="*/ 44130 h 1443193"/>
              <a:gd name="connsiteX2" fmla="*/ 6762750 w 12200238"/>
              <a:gd name="connsiteY2" fmla="*/ 348930 h 1443193"/>
              <a:gd name="connsiteX3" fmla="*/ 9582150 w 12200238"/>
              <a:gd name="connsiteY3" fmla="*/ 472755 h 1443193"/>
              <a:gd name="connsiteX4" fmla="*/ 11610975 w 12200238"/>
              <a:gd name="connsiteY4" fmla="*/ 291780 h 1443193"/>
              <a:gd name="connsiteX5" fmla="*/ 12200238 w 12200238"/>
              <a:gd name="connsiteY5" fmla="*/ 0 h 1443193"/>
              <a:gd name="connsiteX6" fmla="*/ 12200238 w 12200238"/>
              <a:gd name="connsiteY6" fmla="*/ 1443193 h 1443193"/>
              <a:gd name="connsiteX7" fmla="*/ 0 w 12200238"/>
              <a:gd name="connsiteY7" fmla="*/ 1443193 h 1443193"/>
              <a:gd name="connsiteX8" fmla="*/ 0 w 12200238"/>
              <a:gd name="connsiteY8" fmla="*/ 238125 h 144319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9582150 w 12200238"/>
              <a:gd name="connsiteY3" fmla="*/ 428625 h 1399063"/>
              <a:gd name="connsiteX4" fmla="*/ 11610975 w 12200238"/>
              <a:gd name="connsiteY4" fmla="*/ 24765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9582150 w 12200238"/>
              <a:gd name="connsiteY3" fmla="*/ 428625 h 1399063"/>
              <a:gd name="connsiteX4" fmla="*/ 11630025 w 12200238"/>
              <a:gd name="connsiteY4" fmla="*/ 2667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30025 w 12200238"/>
              <a:gd name="connsiteY4" fmla="*/ 2667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30025 w 12200238"/>
              <a:gd name="connsiteY4" fmla="*/ 2667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58600 w 12200238"/>
              <a:gd name="connsiteY4" fmla="*/ 24765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58600 w 12200238"/>
              <a:gd name="connsiteY4" fmla="*/ 24765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58600 w 12200238"/>
              <a:gd name="connsiteY4" fmla="*/ 24765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096500 w 12200238"/>
              <a:gd name="connsiteY3" fmla="*/ 31432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096500 w 12200238"/>
              <a:gd name="connsiteY3" fmla="*/ 314325 h 1399063"/>
              <a:gd name="connsiteX4" fmla="*/ 11639550 w 12200238"/>
              <a:gd name="connsiteY4" fmla="*/ 123825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314099 h 1519167"/>
              <a:gd name="connsiteX1" fmla="*/ 2190750 w 12200238"/>
              <a:gd name="connsiteY1" fmla="*/ 5804 h 1519167"/>
              <a:gd name="connsiteX2" fmla="*/ 3552825 w 12200238"/>
              <a:gd name="connsiteY2" fmla="*/ 120104 h 1519167"/>
              <a:gd name="connsiteX3" fmla="*/ 6762750 w 12200238"/>
              <a:gd name="connsiteY3" fmla="*/ 424904 h 1519167"/>
              <a:gd name="connsiteX4" fmla="*/ 10096500 w 12200238"/>
              <a:gd name="connsiteY4" fmla="*/ 434429 h 1519167"/>
              <a:gd name="connsiteX5" fmla="*/ 11639550 w 12200238"/>
              <a:gd name="connsiteY5" fmla="*/ 243929 h 1519167"/>
              <a:gd name="connsiteX6" fmla="*/ 12181188 w 12200238"/>
              <a:gd name="connsiteY6" fmla="*/ 171224 h 1519167"/>
              <a:gd name="connsiteX7" fmla="*/ 12200238 w 12200238"/>
              <a:gd name="connsiteY7" fmla="*/ 1519167 h 1519167"/>
              <a:gd name="connsiteX8" fmla="*/ 0 w 12200238"/>
              <a:gd name="connsiteY8" fmla="*/ 1519167 h 1519167"/>
              <a:gd name="connsiteX9" fmla="*/ 0 w 12200238"/>
              <a:gd name="connsiteY9" fmla="*/ 314099 h 1519167"/>
              <a:gd name="connsiteX0" fmla="*/ 0 w 12200238"/>
              <a:gd name="connsiteY0" fmla="*/ 380774 h 1519167"/>
              <a:gd name="connsiteX1" fmla="*/ 2190750 w 12200238"/>
              <a:gd name="connsiteY1" fmla="*/ 5804 h 1519167"/>
              <a:gd name="connsiteX2" fmla="*/ 3552825 w 12200238"/>
              <a:gd name="connsiteY2" fmla="*/ 120104 h 1519167"/>
              <a:gd name="connsiteX3" fmla="*/ 6762750 w 12200238"/>
              <a:gd name="connsiteY3" fmla="*/ 424904 h 1519167"/>
              <a:gd name="connsiteX4" fmla="*/ 10096500 w 12200238"/>
              <a:gd name="connsiteY4" fmla="*/ 434429 h 1519167"/>
              <a:gd name="connsiteX5" fmla="*/ 11639550 w 12200238"/>
              <a:gd name="connsiteY5" fmla="*/ 243929 h 1519167"/>
              <a:gd name="connsiteX6" fmla="*/ 12181188 w 12200238"/>
              <a:gd name="connsiteY6" fmla="*/ 171224 h 1519167"/>
              <a:gd name="connsiteX7" fmla="*/ 12200238 w 12200238"/>
              <a:gd name="connsiteY7" fmla="*/ 1519167 h 1519167"/>
              <a:gd name="connsiteX8" fmla="*/ 0 w 12200238"/>
              <a:gd name="connsiteY8" fmla="*/ 1519167 h 1519167"/>
              <a:gd name="connsiteX9" fmla="*/ 0 w 12200238"/>
              <a:gd name="connsiteY9" fmla="*/ 380774 h 1519167"/>
              <a:gd name="connsiteX0" fmla="*/ 0 w 12200238"/>
              <a:gd name="connsiteY0" fmla="*/ 380774 h 1519167"/>
              <a:gd name="connsiteX1" fmla="*/ 2190750 w 12200238"/>
              <a:gd name="connsiteY1" fmla="*/ 5804 h 1519167"/>
              <a:gd name="connsiteX2" fmla="*/ 3552825 w 12200238"/>
              <a:gd name="connsiteY2" fmla="*/ 120104 h 1519167"/>
              <a:gd name="connsiteX3" fmla="*/ 6762750 w 12200238"/>
              <a:gd name="connsiteY3" fmla="*/ 424904 h 1519167"/>
              <a:gd name="connsiteX4" fmla="*/ 10096500 w 12200238"/>
              <a:gd name="connsiteY4" fmla="*/ 434429 h 1519167"/>
              <a:gd name="connsiteX5" fmla="*/ 11639550 w 12200238"/>
              <a:gd name="connsiteY5" fmla="*/ 243929 h 1519167"/>
              <a:gd name="connsiteX6" fmla="*/ 12181188 w 12200238"/>
              <a:gd name="connsiteY6" fmla="*/ 171224 h 1519167"/>
              <a:gd name="connsiteX7" fmla="*/ 12200238 w 12200238"/>
              <a:gd name="connsiteY7" fmla="*/ 1519167 h 1519167"/>
              <a:gd name="connsiteX8" fmla="*/ 0 w 12200238"/>
              <a:gd name="connsiteY8" fmla="*/ 1519167 h 1519167"/>
              <a:gd name="connsiteX9" fmla="*/ 0 w 12200238"/>
              <a:gd name="connsiteY9" fmla="*/ 380774 h 1519167"/>
              <a:gd name="connsiteX0" fmla="*/ 0 w 12209763"/>
              <a:gd name="connsiteY0" fmla="*/ 342674 h 1519167"/>
              <a:gd name="connsiteX1" fmla="*/ 2200275 w 12209763"/>
              <a:gd name="connsiteY1" fmla="*/ 5804 h 1519167"/>
              <a:gd name="connsiteX2" fmla="*/ 3562350 w 12209763"/>
              <a:gd name="connsiteY2" fmla="*/ 120104 h 1519167"/>
              <a:gd name="connsiteX3" fmla="*/ 6772275 w 12209763"/>
              <a:gd name="connsiteY3" fmla="*/ 424904 h 1519167"/>
              <a:gd name="connsiteX4" fmla="*/ 10106025 w 12209763"/>
              <a:gd name="connsiteY4" fmla="*/ 434429 h 1519167"/>
              <a:gd name="connsiteX5" fmla="*/ 11649075 w 12209763"/>
              <a:gd name="connsiteY5" fmla="*/ 243929 h 1519167"/>
              <a:gd name="connsiteX6" fmla="*/ 12190713 w 12209763"/>
              <a:gd name="connsiteY6" fmla="*/ 171224 h 1519167"/>
              <a:gd name="connsiteX7" fmla="*/ 12209763 w 12209763"/>
              <a:gd name="connsiteY7" fmla="*/ 1519167 h 1519167"/>
              <a:gd name="connsiteX8" fmla="*/ 9525 w 12209763"/>
              <a:gd name="connsiteY8" fmla="*/ 1519167 h 1519167"/>
              <a:gd name="connsiteX9" fmla="*/ 0 w 12209763"/>
              <a:gd name="connsiteY9" fmla="*/ 342674 h 1519167"/>
              <a:gd name="connsiteX0" fmla="*/ 0 w 12209763"/>
              <a:gd name="connsiteY0" fmla="*/ 342674 h 1519167"/>
              <a:gd name="connsiteX1" fmla="*/ 2200275 w 12209763"/>
              <a:gd name="connsiteY1" fmla="*/ 5804 h 1519167"/>
              <a:gd name="connsiteX2" fmla="*/ 3562350 w 12209763"/>
              <a:gd name="connsiteY2" fmla="*/ 120104 h 1519167"/>
              <a:gd name="connsiteX3" fmla="*/ 6772275 w 12209763"/>
              <a:gd name="connsiteY3" fmla="*/ 424904 h 1519167"/>
              <a:gd name="connsiteX4" fmla="*/ 10106025 w 12209763"/>
              <a:gd name="connsiteY4" fmla="*/ 434429 h 1519167"/>
              <a:gd name="connsiteX5" fmla="*/ 11649075 w 12209763"/>
              <a:gd name="connsiteY5" fmla="*/ 243929 h 1519167"/>
              <a:gd name="connsiteX6" fmla="*/ 12190713 w 12209763"/>
              <a:gd name="connsiteY6" fmla="*/ 171224 h 1519167"/>
              <a:gd name="connsiteX7" fmla="*/ 12209763 w 12209763"/>
              <a:gd name="connsiteY7" fmla="*/ 1519167 h 1519167"/>
              <a:gd name="connsiteX8" fmla="*/ 9525 w 12209763"/>
              <a:gd name="connsiteY8" fmla="*/ 1519167 h 1519167"/>
              <a:gd name="connsiteX9" fmla="*/ 0 w 12209763"/>
              <a:gd name="connsiteY9" fmla="*/ 342674 h 1519167"/>
              <a:gd name="connsiteX0" fmla="*/ 0 w 12209763"/>
              <a:gd name="connsiteY0" fmla="*/ 342674 h 1519167"/>
              <a:gd name="connsiteX1" fmla="*/ 2200275 w 12209763"/>
              <a:gd name="connsiteY1" fmla="*/ 5804 h 1519167"/>
              <a:gd name="connsiteX2" fmla="*/ 3495675 w 12209763"/>
              <a:gd name="connsiteY2" fmla="*/ 120104 h 1519167"/>
              <a:gd name="connsiteX3" fmla="*/ 6772275 w 12209763"/>
              <a:gd name="connsiteY3" fmla="*/ 424904 h 1519167"/>
              <a:gd name="connsiteX4" fmla="*/ 10106025 w 12209763"/>
              <a:gd name="connsiteY4" fmla="*/ 434429 h 1519167"/>
              <a:gd name="connsiteX5" fmla="*/ 11649075 w 12209763"/>
              <a:gd name="connsiteY5" fmla="*/ 243929 h 1519167"/>
              <a:gd name="connsiteX6" fmla="*/ 12190713 w 12209763"/>
              <a:gd name="connsiteY6" fmla="*/ 171224 h 1519167"/>
              <a:gd name="connsiteX7" fmla="*/ 12209763 w 12209763"/>
              <a:gd name="connsiteY7" fmla="*/ 1519167 h 1519167"/>
              <a:gd name="connsiteX8" fmla="*/ 9525 w 12209763"/>
              <a:gd name="connsiteY8" fmla="*/ 1519167 h 1519167"/>
              <a:gd name="connsiteX9" fmla="*/ 0 w 12209763"/>
              <a:gd name="connsiteY9" fmla="*/ 342674 h 1519167"/>
              <a:gd name="connsiteX0" fmla="*/ 0 w 12209763"/>
              <a:gd name="connsiteY0" fmla="*/ 336870 h 1513363"/>
              <a:gd name="connsiteX1" fmla="*/ 2200275 w 12209763"/>
              <a:gd name="connsiteY1" fmla="*/ 0 h 1513363"/>
              <a:gd name="connsiteX2" fmla="*/ 6772275 w 12209763"/>
              <a:gd name="connsiteY2" fmla="*/ 419100 h 1513363"/>
              <a:gd name="connsiteX3" fmla="*/ 10106025 w 12209763"/>
              <a:gd name="connsiteY3" fmla="*/ 428625 h 1513363"/>
              <a:gd name="connsiteX4" fmla="*/ 11649075 w 12209763"/>
              <a:gd name="connsiteY4" fmla="*/ 238125 h 1513363"/>
              <a:gd name="connsiteX5" fmla="*/ 12190713 w 12209763"/>
              <a:gd name="connsiteY5" fmla="*/ 165420 h 1513363"/>
              <a:gd name="connsiteX6" fmla="*/ 12209763 w 12209763"/>
              <a:gd name="connsiteY6" fmla="*/ 1513363 h 1513363"/>
              <a:gd name="connsiteX7" fmla="*/ 9525 w 12209763"/>
              <a:gd name="connsiteY7" fmla="*/ 1513363 h 1513363"/>
              <a:gd name="connsiteX8" fmla="*/ 0 w 12209763"/>
              <a:gd name="connsiteY8" fmla="*/ 336870 h 151336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06025 w 12209763"/>
              <a:gd name="connsiteY3" fmla="*/ 333375 h 1418113"/>
              <a:gd name="connsiteX4" fmla="*/ 11649075 w 12209763"/>
              <a:gd name="connsiteY4" fmla="*/ 142875 h 1418113"/>
              <a:gd name="connsiteX5" fmla="*/ 12190713 w 12209763"/>
              <a:gd name="connsiteY5" fmla="*/ 70170 h 1418113"/>
              <a:gd name="connsiteX6" fmla="*/ 12209763 w 12209763"/>
              <a:gd name="connsiteY6" fmla="*/ 1418113 h 1418113"/>
              <a:gd name="connsiteX7" fmla="*/ 9525 w 12209763"/>
              <a:gd name="connsiteY7" fmla="*/ 1418113 h 1418113"/>
              <a:gd name="connsiteX8" fmla="*/ 0 w 12209763"/>
              <a:gd name="connsiteY8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1649075 w 12209763"/>
              <a:gd name="connsiteY4" fmla="*/ 142875 h 1418113"/>
              <a:gd name="connsiteX5" fmla="*/ 12190713 w 12209763"/>
              <a:gd name="connsiteY5" fmla="*/ 70170 h 1418113"/>
              <a:gd name="connsiteX6" fmla="*/ 12209763 w 12209763"/>
              <a:gd name="connsiteY6" fmla="*/ 1418113 h 1418113"/>
              <a:gd name="connsiteX7" fmla="*/ 9525 w 12209763"/>
              <a:gd name="connsiteY7" fmla="*/ 1418113 h 1418113"/>
              <a:gd name="connsiteX8" fmla="*/ 0 w 12209763"/>
              <a:gd name="connsiteY8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09763"/>
              <a:gd name="connsiteY0" fmla="*/ 286320 h 1462813"/>
              <a:gd name="connsiteX1" fmla="*/ 2219325 w 12209763"/>
              <a:gd name="connsiteY1" fmla="*/ 44700 h 1462813"/>
              <a:gd name="connsiteX2" fmla="*/ 6772275 w 12209763"/>
              <a:gd name="connsiteY2" fmla="*/ 368550 h 1462813"/>
              <a:gd name="connsiteX3" fmla="*/ 10125075 w 12209763"/>
              <a:gd name="connsiteY3" fmla="*/ 473325 h 1462813"/>
              <a:gd name="connsiteX4" fmla="*/ 12190713 w 12209763"/>
              <a:gd name="connsiteY4" fmla="*/ 114870 h 1462813"/>
              <a:gd name="connsiteX5" fmla="*/ 12209763 w 12209763"/>
              <a:gd name="connsiteY5" fmla="*/ 1462813 h 1462813"/>
              <a:gd name="connsiteX6" fmla="*/ 9525 w 12209763"/>
              <a:gd name="connsiteY6" fmla="*/ 1462813 h 1462813"/>
              <a:gd name="connsiteX7" fmla="*/ 0 w 12209763"/>
              <a:gd name="connsiteY7" fmla="*/ 286320 h 1462813"/>
              <a:gd name="connsiteX0" fmla="*/ 0 w 12390584"/>
              <a:gd name="connsiteY0" fmla="*/ 241620 h 1418113"/>
              <a:gd name="connsiteX1" fmla="*/ 2219325 w 12390584"/>
              <a:gd name="connsiteY1" fmla="*/ 0 h 1418113"/>
              <a:gd name="connsiteX2" fmla="*/ 6772275 w 12390584"/>
              <a:gd name="connsiteY2" fmla="*/ 323850 h 1418113"/>
              <a:gd name="connsiteX3" fmla="*/ 10125075 w 12390584"/>
              <a:gd name="connsiteY3" fmla="*/ 428625 h 1418113"/>
              <a:gd name="connsiteX4" fmla="*/ 12190713 w 12390584"/>
              <a:gd name="connsiteY4" fmla="*/ 70170 h 1418113"/>
              <a:gd name="connsiteX5" fmla="*/ 12209763 w 12390584"/>
              <a:gd name="connsiteY5" fmla="*/ 1418113 h 1418113"/>
              <a:gd name="connsiteX6" fmla="*/ 9525 w 12390584"/>
              <a:gd name="connsiteY6" fmla="*/ 1418113 h 1418113"/>
              <a:gd name="connsiteX7" fmla="*/ 0 w 12390584"/>
              <a:gd name="connsiteY7" fmla="*/ 241620 h 1418113"/>
              <a:gd name="connsiteX0" fmla="*/ 0 w 12209872"/>
              <a:gd name="connsiteY0" fmla="*/ 241620 h 1418113"/>
              <a:gd name="connsiteX1" fmla="*/ 2219325 w 12209872"/>
              <a:gd name="connsiteY1" fmla="*/ 0 h 1418113"/>
              <a:gd name="connsiteX2" fmla="*/ 6772275 w 12209872"/>
              <a:gd name="connsiteY2" fmla="*/ 323850 h 1418113"/>
              <a:gd name="connsiteX3" fmla="*/ 10125075 w 12209872"/>
              <a:gd name="connsiteY3" fmla="*/ 428625 h 1418113"/>
              <a:gd name="connsiteX4" fmla="*/ 12190713 w 12209872"/>
              <a:gd name="connsiteY4" fmla="*/ 70170 h 1418113"/>
              <a:gd name="connsiteX5" fmla="*/ 12209763 w 12209872"/>
              <a:gd name="connsiteY5" fmla="*/ 1418113 h 1418113"/>
              <a:gd name="connsiteX6" fmla="*/ 9525 w 12209872"/>
              <a:gd name="connsiteY6" fmla="*/ 1418113 h 1418113"/>
              <a:gd name="connsiteX7" fmla="*/ 0 w 12209872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22724"/>
              <a:gd name="connsiteY0" fmla="*/ 241620 h 1418113"/>
              <a:gd name="connsiteX1" fmla="*/ 2219325 w 12222724"/>
              <a:gd name="connsiteY1" fmla="*/ 0 h 1418113"/>
              <a:gd name="connsiteX2" fmla="*/ 6772275 w 12222724"/>
              <a:gd name="connsiteY2" fmla="*/ 323850 h 1418113"/>
              <a:gd name="connsiteX3" fmla="*/ 10125075 w 12222724"/>
              <a:gd name="connsiteY3" fmla="*/ 428625 h 1418113"/>
              <a:gd name="connsiteX4" fmla="*/ 12190713 w 12222724"/>
              <a:gd name="connsiteY4" fmla="*/ 70170 h 1418113"/>
              <a:gd name="connsiteX5" fmla="*/ 12209763 w 12222724"/>
              <a:gd name="connsiteY5" fmla="*/ 1418113 h 1418113"/>
              <a:gd name="connsiteX6" fmla="*/ 9525 w 12222724"/>
              <a:gd name="connsiteY6" fmla="*/ 1418113 h 1418113"/>
              <a:gd name="connsiteX7" fmla="*/ 0 w 12222724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9763" h="1418113">
                <a:moveTo>
                  <a:pt x="0" y="241620"/>
                </a:moveTo>
                <a:cubicBezTo>
                  <a:pt x="311150" y="119568"/>
                  <a:pt x="1636713" y="13282"/>
                  <a:pt x="2219325" y="0"/>
                </a:cubicBezTo>
                <a:cubicBezTo>
                  <a:pt x="3348037" y="13705"/>
                  <a:pt x="5454650" y="252413"/>
                  <a:pt x="6772275" y="323850"/>
                </a:cubicBezTo>
                <a:cubicBezTo>
                  <a:pt x="8089900" y="395287"/>
                  <a:pt x="9388475" y="455613"/>
                  <a:pt x="10125075" y="428625"/>
                </a:cubicBezTo>
                <a:cubicBezTo>
                  <a:pt x="11028148" y="386345"/>
                  <a:pt x="12014299" y="126167"/>
                  <a:pt x="12190713" y="70170"/>
                </a:cubicBezTo>
                <a:cubicBezTo>
                  <a:pt x="12192307" y="69664"/>
                  <a:pt x="12203413" y="968799"/>
                  <a:pt x="12209763" y="1418113"/>
                </a:cubicBezTo>
                <a:lnTo>
                  <a:pt x="9525" y="1418113"/>
                </a:lnTo>
                <a:lnTo>
                  <a:pt x="0" y="241620"/>
                </a:lnTo>
                <a:close/>
              </a:path>
            </a:pathLst>
          </a:cu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9D4F54D-F419-4E57-8B3A-BBCE344940B2}"/>
              </a:ext>
            </a:extLst>
          </p:cNvPr>
          <p:cNvSpPr txBox="1"/>
          <p:nvPr userDrawn="1"/>
        </p:nvSpPr>
        <p:spPr>
          <a:xfrm>
            <a:off x="3316054" y="6448320"/>
            <a:ext cx="2511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i="0" baseline="0">
                <a:solidFill>
                  <a:schemeClr val="bg1"/>
                </a:solidFill>
                <a:latin typeface="+mn-lt"/>
              </a:rPr>
              <a:t>www.nnss.gov</a:t>
            </a:r>
          </a:p>
          <a:p>
            <a:pPr algn="ctr"/>
            <a:r>
              <a:rPr lang="en-US" sz="800" b="0" i="1" kern="1200" baseline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safety – performance – cleanup – closure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75299C-1029-4C12-90B7-BCB33B70D0A7}"/>
              </a:ext>
            </a:extLst>
          </p:cNvPr>
          <p:cNvSpPr/>
          <p:nvPr userDrawn="1"/>
        </p:nvSpPr>
        <p:spPr bwMode="auto">
          <a:xfrm>
            <a:off x="0" y="217487"/>
            <a:ext cx="9161016" cy="208283"/>
          </a:xfrm>
          <a:prstGeom prst="rect">
            <a:avLst/>
          </a:prstGeom>
          <a:gradFill flip="none" rotWithShape="1">
            <a:gsLst>
              <a:gs pos="87000">
                <a:schemeClr val="bg1">
                  <a:alpha val="0"/>
                  <a:lumMod val="0"/>
                  <a:lumOff val="100000"/>
                </a:schemeClr>
              </a:gs>
              <a:gs pos="40000">
                <a:srgbClr val="26660B"/>
              </a:gs>
              <a:gs pos="8000">
                <a:srgbClr val="2E603C"/>
              </a:gs>
            </a:gsLst>
            <a:path path="circle">
              <a:fillToRect r="100000" b="10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4A15C0-61BD-48A0-B5AC-D1DFC4097DBB}"/>
              </a:ext>
            </a:extLst>
          </p:cNvPr>
          <p:cNvSpPr txBox="1"/>
          <p:nvPr userDrawn="1"/>
        </p:nvSpPr>
        <p:spPr>
          <a:xfrm>
            <a:off x="6413855" y="167739"/>
            <a:ext cx="26230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baseline="0">
                <a:solidFill>
                  <a:srgbClr val="2D6038"/>
                </a:solidFill>
                <a:latin typeface="+mn-lt"/>
              </a:rPr>
              <a:t>Environmental Management</a:t>
            </a:r>
          </a:p>
        </p:txBody>
      </p:sp>
      <p:pic>
        <p:nvPicPr>
          <p:cNvPr id="21" name="Picture 2" descr="Image result for doe logo">
            <a:extLst>
              <a:ext uri="{FF2B5EF4-FFF2-40B4-BE49-F238E27FC236}">
                <a16:creationId xmlns:a16="http://schemas.microsoft.com/office/drawing/2014/main" id="{E5869656-ACA1-475E-88A5-67BFEC52F40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7" y="6191800"/>
            <a:ext cx="1112422" cy="77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CF2AA05-F5E4-474A-9EAB-D88D95213432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990600" y="6304333"/>
            <a:ext cx="0" cy="551768"/>
          </a:xfrm>
          <a:prstGeom prst="line">
            <a:avLst/>
          </a:prstGeom>
          <a:ln w="19050">
            <a:solidFill>
              <a:srgbClr val="FFE382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A4FC984-AC5F-4D53-8C85-516E113305E3}"/>
              </a:ext>
            </a:extLst>
          </p:cNvPr>
          <p:cNvSpPr txBox="1"/>
          <p:nvPr userDrawn="1"/>
        </p:nvSpPr>
        <p:spPr>
          <a:xfrm>
            <a:off x="1007537" y="6228235"/>
            <a:ext cx="191901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1" baseline="0">
                <a:solidFill>
                  <a:schemeClr val="bg1"/>
                </a:solidFill>
                <a:latin typeface="+mn-lt"/>
              </a:rPr>
              <a:t>OFFICE OF</a:t>
            </a:r>
            <a:br>
              <a:rPr lang="en-US" sz="1050" b="1" baseline="0">
                <a:solidFill>
                  <a:schemeClr val="bg1"/>
                </a:solidFill>
                <a:latin typeface="+mn-lt"/>
              </a:rPr>
            </a:br>
            <a:r>
              <a:rPr lang="en-US" sz="1050" b="1" kern="1100" baseline="0">
                <a:solidFill>
                  <a:schemeClr val="bg1"/>
                </a:solidFill>
                <a:latin typeface="+mn-lt"/>
              </a:rPr>
              <a:t>ENVIRONMENTAL</a:t>
            </a:r>
            <a:br>
              <a:rPr lang="en-US" sz="1050" b="1" baseline="0">
                <a:solidFill>
                  <a:schemeClr val="bg1"/>
                </a:solidFill>
                <a:latin typeface="+mn-lt"/>
              </a:rPr>
            </a:br>
            <a:r>
              <a:rPr lang="en-US" sz="1050" b="1" spc="70" baseline="0">
                <a:solidFill>
                  <a:schemeClr val="bg1"/>
                </a:solidFill>
                <a:latin typeface="+mn-lt"/>
              </a:rPr>
              <a:t>MANAGEMENT</a:t>
            </a:r>
          </a:p>
          <a:p>
            <a:pPr algn="l"/>
            <a:r>
              <a:rPr lang="en-US" sz="700" b="1" spc="70" baseline="0">
                <a:solidFill>
                  <a:schemeClr val="bg1"/>
                </a:solidFill>
                <a:latin typeface="+mn-lt"/>
              </a:rPr>
              <a:t>NEVADA PROGRAM</a:t>
            </a:r>
          </a:p>
        </p:txBody>
      </p:sp>
    </p:spTree>
    <p:extLst>
      <p:ext uri="{BB962C8B-B14F-4D97-AF65-F5344CB8AC3E}">
        <p14:creationId xmlns:p14="http://schemas.microsoft.com/office/powerpoint/2010/main" val="2796583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80" r:id="rId1"/>
    <p:sldLayoutId id="2147484891" r:id="rId2"/>
    <p:sldLayoutId id="2147484881" r:id="rId3"/>
    <p:sldLayoutId id="2147484882" r:id="rId4"/>
    <p:sldLayoutId id="2147484883" r:id="rId5"/>
    <p:sldLayoutId id="2147484884" r:id="rId6"/>
    <p:sldLayoutId id="2147484885" r:id="rId7"/>
    <p:sldLayoutId id="2147484886" r:id="rId8"/>
    <p:sldLayoutId id="2147484887" r:id="rId9"/>
    <p:sldLayoutId id="2147484888" r:id="rId10"/>
    <p:sldLayoutId id="2147484889" r:id="rId11"/>
    <p:sldLayoutId id="2147484890" r:id="rId12"/>
    <p:sldLayoutId id="2147484906" r:id="rId13"/>
  </p:sldLayoutIdLst>
  <p:hf sldNum="0" hd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9pPr>
    </p:titleStyle>
    <p:bodyStyle>
      <a:lvl1pPr marL="228600" indent="-228600" algn="l" rtl="0" eaLnBrk="0" fontAlgn="base" hangingPunct="0">
        <a:spcBef>
          <a:spcPct val="25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rtl="0" eaLnBrk="0" fontAlgn="base" hangingPunct="0">
        <a:spcBef>
          <a:spcPct val="25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2pPr>
      <a:lvl3pPr marL="685800" indent="-228600" algn="l" rtl="0" eaLnBrk="0" fontAlgn="base" hangingPunct="0">
        <a:spcBef>
          <a:spcPct val="25000"/>
        </a:spcBef>
        <a:spcAft>
          <a:spcPct val="0"/>
        </a:spcAft>
        <a:buSzPct val="70000"/>
        <a:buFont typeface="Wingdings" panose="05000000000000000000" pitchFamily="2" charset="2"/>
        <a:buChar char="§"/>
        <a:defRPr sz="2200">
          <a:solidFill>
            <a:schemeClr val="tx1"/>
          </a:solidFill>
          <a:latin typeface="+mn-lt"/>
        </a:defRPr>
      </a:lvl3pPr>
      <a:lvl4pPr marL="914400" indent="-228600" algn="l" rtl="0" eaLnBrk="0" fontAlgn="base" hangingPunct="0">
        <a:spcBef>
          <a:spcPct val="25000"/>
        </a:spcBef>
        <a:spcAft>
          <a:spcPct val="0"/>
        </a:spcAft>
        <a:buChar char="–"/>
        <a:tabLst>
          <a:tab pos="977900" algn="l"/>
        </a:tabLst>
        <a:defRPr sz="2200">
          <a:solidFill>
            <a:schemeClr val="tx1"/>
          </a:solidFill>
          <a:latin typeface="+mn-lt"/>
        </a:defRPr>
      </a:lvl4pPr>
      <a:lvl5pPr marL="1143000" indent="-228600" algn="l" rtl="0" eaLnBrk="0" fontAlgn="base" hangingPunct="0">
        <a:spcBef>
          <a:spcPct val="25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>
            <a:extLst>
              <a:ext uri="{FF2B5EF4-FFF2-40B4-BE49-F238E27FC236}">
                <a16:creationId xmlns:a16="http://schemas.microsoft.com/office/drawing/2014/main" id="{77ADA8E3-93E6-6C48-27F2-F14D9BE6232E}"/>
              </a:ext>
            </a:extLst>
          </p:cNvPr>
          <p:cNvSpPr>
            <a:spLocks/>
          </p:cNvSpPr>
          <p:nvPr userDrawn="1"/>
        </p:nvSpPr>
        <p:spPr bwMode="auto">
          <a:xfrm>
            <a:off x="0" y="6100763"/>
            <a:ext cx="9161463" cy="833437"/>
          </a:xfrm>
          <a:custGeom>
            <a:avLst/>
            <a:gdLst>
              <a:gd name="T0" fmla="*/ 0 w 12224214"/>
              <a:gd name="T1" fmla="*/ 1 h 1287080"/>
              <a:gd name="T2" fmla="*/ 1 w 12224214"/>
              <a:gd name="T3" fmla="*/ 0 h 1287080"/>
              <a:gd name="T4" fmla="*/ 1 w 12224214"/>
              <a:gd name="T5" fmla="*/ 1 h 1287080"/>
              <a:gd name="T6" fmla="*/ 1 w 12224214"/>
              <a:gd name="T7" fmla="*/ 1 h 1287080"/>
              <a:gd name="T8" fmla="*/ 1 w 12224214"/>
              <a:gd name="T9" fmla="*/ 1 h 1287080"/>
              <a:gd name="T10" fmla="*/ 1 w 12224214"/>
              <a:gd name="T11" fmla="*/ 1 h 1287080"/>
              <a:gd name="T12" fmla="*/ 1 w 12224214"/>
              <a:gd name="T13" fmla="*/ 1 h 1287080"/>
              <a:gd name="T14" fmla="*/ 0 w 12224214"/>
              <a:gd name="T15" fmla="*/ 1 h 12870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2224214" h="1287080">
                <a:moveTo>
                  <a:pt x="0" y="307136"/>
                </a:moveTo>
                <a:cubicBezTo>
                  <a:pt x="311150" y="185084"/>
                  <a:pt x="1770063" y="13282"/>
                  <a:pt x="2352675" y="0"/>
                </a:cubicBezTo>
                <a:cubicBezTo>
                  <a:pt x="3481387" y="13705"/>
                  <a:pt x="5341938" y="300770"/>
                  <a:pt x="6667500" y="361288"/>
                </a:cubicBezTo>
                <a:cubicBezTo>
                  <a:pt x="7993063" y="421806"/>
                  <a:pt x="9569450" y="390096"/>
                  <a:pt x="10306050" y="363108"/>
                </a:cubicBezTo>
                <a:cubicBezTo>
                  <a:pt x="10761448" y="348906"/>
                  <a:pt x="11750410" y="182195"/>
                  <a:pt x="12219288" y="28053"/>
                </a:cubicBezTo>
                <a:cubicBezTo>
                  <a:pt x="12233048" y="23529"/>
                  <a:pt x="12212938" y="837766"/>
                  <a:pt x="12219288" y="1287080"/>
                </a:cubicBezTo>
                <a:lnTo>
                  <a:pt x="19050" y="1287080"/>
                </a:lnTo>
                <a:lnTo>
                  <a:pt x="0" y="307136"/>
                </a:lnTo>
                <a:close/>
              </a:path>
            </a:pathLst>
          </a:custGeom>
          <a:solidFill>
            <a:srgbClr val="FFE3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Rectangle 7">
            <a:extLst>
              <a:ext uri="{FF2B5EF4-FFF2-40B4-BE49-F238E27FC236}">
                <a16:creationId xmlns:a16="http://schemas.microsoft.com/office/drawing/2014/main" id="{D7518FDA-8E2D-E5F1-BC27-3FDF4B77218B}"/>
              </a:ext>
            </a:extLst>
          </p:cNvPr>
          <p:cNvSpPr/>
          <p:nvPr userDrawn="1"/>
        </p:nvSpPr>
        <p:spPr bwMode="auto">
          <a:xfrm>
            <a:off x="-8507" y="6169199"/>
            <a:ext cx="9169521" cy="772607"/>
          </a:xfrm>
          <a:custGeom>
            <a:avLst/>
            <a:gdLst>
              <a:gd name="connsiteX0" fmla="*/ 0 w 12200238"/>
              <a:gd name="connsiteY0" fmla="*/ 0 h 1443193"/>
              <a:gd name="connsiteX1" fmla="*/ 12200238 w 12200238"/>
              <a:gd name="connsiteY1" fmla="*/ 0 h 1443193"/>
              <a:gd name="connsiteX2" fmla="*/ 12200238 w 12200238"/>
              <a:gd name="connsiteY2" fmla="*/ 1443193 h 1443193"/>
              <a:gd name="connsiteX3" fmla="*/ 0 w 12200238"/>
              <a:gd name="connsiteY3" fmla="*/ 1443193 h 1443193"/>
              <a:gd name="connsiteX4" fmla="*/ 0 w 12200238"/>
              <a:gd name="connsiteY4" fmla="*/ 0 h 1443193"/>
              <a:gd name="connsiteX0" fmla="*/ 0 w 12200238"/>
              <a:gd name="connsiteY0" fmla="*/ 238125 h 1443193"/>
              <a:gd name="connsiteX1" fmla="*/ 12200238 w 12200238"/>
              <a:gd name="connsiteY1" fmla="*/ 0 h 1443193"/>
              <a:gd name="connsiteX2" fmla="*/ 12200238 w 12200238"/>
              <a:gd name="connsiteY2" fmla="*/ 1443193 h 1443193"/>
              <a:gd name="connsiteX3" fmla="*/ 0 w 12200238"/>
              <a:gd name="connsiteY3" fmla="*/ 1443193 h 1443193"/>
              <a:gd name="connsiteX4" fmla="*/ 0 w 12200238"/>
              <a:gd name="connsiteY4" fmla="*/ 238125 h 1443193"/>
              <a:gd name="connsiteX0" fmla="*/ 0 w 12200238"/>
              <a:gd name="connsiteY0" fmla="*/ 238125 h 1443193"/>
              <a:gd name="connsiteX1" fmla="*/ 1323975 w 12200238"/>
              <a:gd name="connsiteY1" fmla="*/ 110805 h 1443193"/>
              <a:gd name="connsiteX2" fmla="*/ 12200238 w 12200238"/>
              <a:gd name="connsiteY2" fmla="*/ 0 h 1443193"/>
              <a:gd name="connsiteX3" fmla="*/ 12200238 w 12200238"/>
              <a:gd name="connsiteY3" fmla="*/ 1443193 h 1443193"/>
              <a:gd name="connsiteX4" fmla="*/ 0 w 12200238"/>
              <a:gd name="connsiteY4" fmla="*/ 1443193 h 1443193"/>
              <a:gd name="connsiteX5" fmla="*/ 0 w 12200238"/>
              <a:gd name="connsiteY5" fmla="*/ 238125 h 1443193"/>
              <a:gd name="connsiteX0" fmla="*/ 0 w 12200238"/>
              <a:gd name="connsiteY0" fmla="*/ 238125 h 1443193"/>
              <a:gd name="connsiteX1" fmla="*/ 1323975 w 12200238"/>
              <a:gd name="connsiteY1" fmla="*/ 110805 h 1443193"/>
              <a:gd name="connsiteX2" fmla="*/ 9477375 w 12200238"/>
              <a:gd name="connsiteY2" fmla="*/ 520380 h 1443193"/>
              <a:gd name="connsiteX3" fmla="*/ 12200238 w 12200238"/>
              <a:gd name="connsiteY3" fmla="*/ 0 h 1443193"/>
              <a:gd name="connsiteX4" fmla="*/ 12200238 w 12200238"/>
              <a:gd name="connsiteY4" fmla="*/ 1443193 h 1443193"/>
              <a:gd name="connsiteX5" fmla="*/ 0 w 12200238"/>
              <a:gd name="connsiteY5" fmla="*/ 1443193 h 1443193"/>
              <a:gd name="connsiteX6" fmla="*/ 0 w 12200238"/>
              <a:gd name="connsiteY6" fmla="*/ 238125 h 1443193"/>
              <a:gd name="connsiteX0" fmla="*/ 0 w 12200238"/>
              <a:gd name="connsiteY0" fmla="*/ 238125 h 1443193"/>
              <a:gd name="connsiteX1" fmla="*/ 1323975 w 12200238"/>
              <a:gd name="connsiteY1" fmla="*/ 110805 h 1443193"/>
              <a:gd name="connsiteX2" fmla="*/ 4524375 w 12200238"/>
              <a:gd name="connsiteY2" fmla="*/ 129855 h 1443193"/>
              <a:gd name="connsiteX3" fmla="*/ 9477375 w 12200238"/>
              <a:gd name="connsiteY3" fmla="*/ 520380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1323975 w 12200238"/>
              <a:gd name="connsiteY1" fmla="*/ 110805 h 1443193"/>
              <a:gd name="connsiteX2" fmla="*/ 4524375 w 12200238"/>
              <a:gd name="connsiteY2" fmla="*/ 129855 h 1443193"/>
              <a:gd name="connsiteX3" fmla="*/ 9477375 w 12200238"/>
              <a:gd name="connsiteY3" fmla="*/ 520380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3552825 w 12200238"/>
              <a:gd name="connsiteY1" fmla="*/ 44130 h 1443193"/>
              <a:gd name="connsiteX2" fmla="*/ 4524375 w 12200238"/>
              <a:gd name="connsiteY2" fmla="*/ 129855 h 1443193"/>
              <a:gd name="connsiteX3" fmla="*/ 9477375 w 12200238"/>
              <a:gd name="connsiteY3" fmla="*/ 520380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3552825 w 12200238"/>
              <a:gd name="connsiteY1" fmla="*/ 44130 h 1443193"/>
              <a:gd name="connsiteX2" fmla="*/ 6762750 w 12200238"/>
              <a:gd name="connsiteY2" fmla="*/ 348930 h 1443193"/>
              <a:gd name="connsiteX3" fmla="*/ 9477375 w 12200238"/>
              <a:gd name="connsiteY3" fmla="*/ 520380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3552825 w 12200238"/>
              <a:gd name="connsiteY1" fmla="*/ 44130 h 1443193"/>
              <a:gd name="connsiteX2" fmla="*/ 6762750 w 12200238"/>
              <a:gd name="connsiteY2" fmla="*/ 348930 h 1443193"/>
              <a:gd name="connsiteX3" fmla="*/ 9582150 w 12200238"/>
              <a:gd name="connsiteY3" fmla="*/ 472755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3552825 w 12200238"/>
              <a:gd name="connsiteY1" fmla="*/ 44130 h 1443193"/>
              <a:gd name="connsiteX2" fmla="*/ 6762750 w 12200238"/>
              <a:gd name="connsiteY2" fmla="*/ 348930 h 1443193"/>
              <a:gd name="connsiteX3" fmla="*/ 9582150 w 12200238"/>
              <a:gd name="connsiteY3" fmla="*/ 472755 h 1443193"/>
              <a:gd name="connsiteX4" fmla="*/ 11610975 w 12200238"/>
              <a:gd name="connsiteY4" fmla="*/ 291780 h 1443193"/>
              <a:gd name="connsiteX5" fmla="*/ 12200238 w 12200238"/>
              <a:gd name="connsiteY5" fmla="*/ 0 h 1443193"/>
              <a:gd name="connsiteX6" fmla="*/ 12200238 w 12200238"/>
              <a:gd name="connsiteY6" fmla="*/ 1443193 h 1443193"/>
              <a:gd name="connsiteX7" fmla="*/ 0 w 12200238"/>
              <a:gd name="connsiteY7" fmla="*/ 1443193 h 1443193"/>
              <a:gd name="connsiteX8" fmla="*/ 0 w 12200238"/>
              <a:gd name="connsiteY8" fmla="*/ 238125 h 144319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9582150 w 12200238"/>
              <a:gd name="connsiteY3" fmla="*/ 428625 h 1399063"/>
              <a:gd name="connsiteX4" fmla="*/ 11610975 w 12200238"/>
              <a:gd name="connsiteY4" fmla="*/ 24765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9582150 w 12200238"/>
              <a:gd name="connsiteY3" fmla="*/ 428625 h 1399063"/>
              <a:gd name="connsiteX4" fmla="*/ 11630025 w 12200238"/>
              <a:gd name="connsiteY4" fmla="*/ 2667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30025 w 12200238"/>
              <a:gd name="connsiteY4" fmla="*/ 2667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30025 w 12200238"/>
              <a:gd name="connsiteY4" fmla="*/ 2667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58600 w 12200238"/>
              <a:gd name="connsiteY4" fmla="*/ 24765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58600 w 12200238"/>
              <a:gd name="connsiteY4" fmla="*/ 24765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58600 w 12200238"/>
              <a:gd name="connsiteY4" fmla="*/ 24765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096500 w 12200238"/>
              <a:gd name="connsiteY3" fmla="*/ 31432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096500 w 12200238"/>
              <a:gd name="connsiteY3" fmla="*/ 314325 h 1399063"/>
              <a:gd name="connsiteX4" fmla="*/ 11639550 w 12200238"/>
              <a:gd name="connsiteY4" fmla="*/ 123825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314099 h 1519167"/>
              <a:gd name="connsiteX1" fmla="*/ 2190750 w 12200238"/>
              <a:gd name="connsiteY1" fmla="*/ 5804 h 1519167"/>
              <a:gd name="connsiteX2" fmla="*/ 3552825 w 12200238"/>
              <a:gd name="connsiteY2" fmla="*/ 120104 h 1519167"/>
              <a:gd name="connsiteX3" fmla="*/ 6762750 w 12200238"/>
              <a:gd name="connsiteY3" fmla="*/ 424904 h 1519167"/>
              <a:gd name="connsiteX4" fmla="*/ 10096500 w 12200238"/>
              <a:gd name="connsiteY4" fmla="*/ 434429 h 1519167"/>
              <a:gd name="connsiteX5" fmla="*/ 11639550 w 12200238"/>
              <a:gd name="connsiteY5" fmla="*/ 243929 h 1519167"/>
              <a:gd name="connsiteX6" fmla="*/ 12181188 w 12200238"/>
              <a:gd name="connsiteY6" fmla="*/ 171224 h 1519167"/>
              <a:gd name="connsiteX7" fmla="*/ 12200238 w 12200238"/>
              <a:gd name="connsiteY7" fmla="*/ 1519167 h 1519167"/>
              <a:gd name="connsiteX8" fmla="*/ 0 w 12200238"/>
              <a:gd name="connsiteY8" fmla="*/ 1519167 h 1519167"/>
              <a:gd name="connsiteX9" fmla="*/ 0 w 12200238"/>
              <a:gd name="connsiteY9" fmla="*/ 314099 h 1519167"/>
              <a:gd name="connsiteX0" fmla="*/ 0 w 12200238"/>
              <a:gd name="connsiteY0" fmla="*/ 380774 h 1519167"/>
              <a:gd name="connsiteX1" fmla="*/ 2190750 w 12200238"/>
              <a:gd name="connsiteY1" fmla="*/ 5804 h 1519167"/>
              <a:gd name="connsiteX2" fmla="*/ 3552825 w 12200238"/>
              <a:gd name="connsiteY2" fmla="*/ 120104 h 1519167"/>
              <a:gd name="connsiteX3" fmla="*/ 6762750 w 12200238"/>
              <a:gd name="connsiteY3" fmla="*/ 424904 h 1519167"/>
              <a:gd name="connsiteX4" fmla="*/ 10096500 w 12200238"/>
              <a:gd name="connsiteY4" fmla="*/ 434429 h 1519167"/>
              <a:gd name="connsiteX5" fmla="*/ 11639550 w 12200238"/>
              <a:gd name="connsiteY5" fmla="*/ 243929 h 1519167"/>
              <a:gd name="connsiteX6" fmla="*/ 12181188 w 12200238"/>
              <a:gd name="connsiteY6" fmla="*/ 171224 h 1519167"/>
              <a:gd name="connsiteX7" fmla="*/ 12200238 w 12200238"/>
              <a:gd name="connsiteY7" fmla="*/ 1519167 h 1519167"/>
              <a:gd name="connsiteX8" fmla="*/ 0 w 12200238"/>
              <a:gd name="connsiteY8" fmla="*/ 1519167 h 1519167"/>
              <a:gd name="connsiteX9" fmla="*/ 0 w 12200238"/>
              <a:gd name="connsiteY9" fmla="*/ 380774 h 1519167"/>
              <a:gd name="connsiteX0" fmla="*/ 0 w 12200238"/>
              <a:gd name="connsiteY0" fmla="*/ 380774 h 1519167"/>
              <a:gd name="connsiteX1" fmla="*/ 2190750 w 12200238"/>
              <a:gd name="connsiteY1" fmla="*/ 5804 h 1519167"/>
              <a:gd name="connsiteX2" fmla="*/ 3552825 w 12200238"/>
              <a:gd name="connsiteY2" fmla="*/ 120104 h 1519167"/>
              <a:gd name="connsiteX3" fmla="*/ 6762750 w 12200238"/>
              <a:gd name="connsiteY3" fmla="*/ 424904 h 1519167"/>
              <a:gd name="connsiteX4" fmla="*/ 10096500 w 12200238"/>
              <a:gd name="connsiteY4" fmla="*/ 434429 h 1519167"/>
              <a:gd name="connsiteX5" fmla="*/ 11639550 w 12200238"/>
              <a:gd name="connsiteY5" fmla="*/ 243929 h 1519167"/>
              <a:gd name="connsiteX6" fmla="*/ 12181188 w 12200238"/>
              <a:gd name="connsiteY6" fmla="*/ 171224 h 1519167"/>
              <a:gd name="connsiteX7" fmla="*/ 12200238 w 12200238"/>
              <a:gd name="connsiteY7" fmla="*/ 1519167 h 1519167"/>
              <a:gd name="connsiteX8" fmla="*/ 0 w 12200238"/>
              <a:gd name="connsiteY8" fmla="*/ 1519167 h 1519167"/>
              <a:gd name="connsiteX9" fmla="*/ 0 w 12200238"/>
              <a:gd name="connsiteY9" fmla="*/ 380774 h 1519167"/>
              <a:gd name="connsiteX0" fmla="*/ 0 w 12209763"/>
              <a:gd name="connsiteY0" fmla="*/ 342674 h 1519167"/>
              <a:gd name="connsiteX1" fmla="*/ 2200275 w 12209763"/>
              <a:gd name="connsiteY1" fmla="*/ 5804 h 1519167"/>
              <a:gd name="connsiteX2" fmla="*/ 3562350 w 12209763"/>
              <a:gd name="connsiteY2" fmla="*/ 120104 h 1519167"/>
              <a:gd name="connsiteX3" fmla="*/ 6772275 w 12209763"/>
              <a:gd name="connsiteY3" fmla="*/ 424904 h 1519167"/>
              <a:gd name="connsiteX4" fmla="*/ 10106025 w 12209763"/>
              <a:gd name="connsiteY4" fmla="*/ 434429 h 1519167"/>
              <a:gd name="connsiteX5" fmla="*/ 11649075 w 12209763"/>
              <a:gd name="connsiteY5" fmla="*/ 243929 h 1519167"/>
              <a:gd name="connsiteX6" fmla="*/ 12190713 w 12209763"/>
              <a:gd name="connsiteY6" fmla="*/ 171224 h 1519167"/>
              <a:gd name="connsiteX7" fmla="*/ 12209763 w 12209763"/>
              <a:gd name="connsiteY7" fmla="*/ 1519167 h 1519167"/>
              <a:gd name="connsiteX8" fmla="*/ 9525 w 12209763"/>
              <a:gd name="connsiteY8" fmla="*/ 1519167 h 1519167"/>
              <a:gd name="connsiteX9" fmla="*/ 0 w 12209763"/>
              <a:gd name="connsiteY9" fmla="*/ 342674 h 1519167"/>
              <a:gd name="connsiteX0" fmla="*/ 0 w 12209763"/>
              <a:gd name="connsiteY0" fmla="*/ 342674 h 1519167"/>
              <a:gd name="connsiteX1" fmla="*/ 2200275 w 12209763"/>
              <a:gd name="connsiteY1" fmla="*/ 5804 h 1519167"/>
              <a:gd name="connsiteX2" fmla="*/ 3562350 w 12209763"/>
              <a:gd name="connsiteY2" fmla="*/ 120104 h 1519167"/>
              <a:gd name="connsiteX3" fmla="*/ 6772275 w 12209763"/>
              <a:gd name="connsiteY3" fmla="*/ 424904 h 1519167"/>
              <a:gd name="connsiteX4" fmla="*/ 10106025 w 12209763"/>
              <a:gd name="connsiteY4" fmla="*/ 434429 h 1519167"/>
              <a:gd name="connsiteX5" fmla="*/ 11649075 w 12209763"/>
              <a:gd name="connsiteY5" fmla="*/ 243929 h 1519167"/>
              <a:gd name="connsiteX6" fmla="*/ 12190713 w 12209763"/>
              <a:gd name="connsiteY6" fmla="*/ 171224 h 1519167"/>
              <a:gd name="connsiteX7" fmla="*/ 12209763 w 12209763"/>
              <a:gd name="connsiteY7" fmla="*/ 1519167 h 1519167"/>
              <a:gd name="connsiteX8" fmla="*/ 9525 w 12209763"/>
              <a:gd name="connsiteY8" fmla="*/ 1519167 h 1519167"/>
              <a:gd name="connsiteX9" fmla="*/ 0 w 12209763"/>
              <a:gd name="connsiteY9" fmla="*/ 342674 h 1519167"/>
              <a:gd name="connsiteX0" fmla="*/ 0 w 12209763"/>
              <a:gd name="connsiteY0" fmla="*/ 342674 h 1519167"/>
              <a:gd name="connsiteX1" fmla="*/ 2200275 w 12209763"/>
              <a:gd name="connsiteY1" fmla="*/ 5804 h 1519167"/>
              <a:gd name="connsiteX2" fmla="*/ 3495675 w 12209763"/>
              <a:gd name="connsiteY2" fmla="*/ 120104 h 1519167"/>
              <a:gd name="connsiteX3" fmla="*/ 6772275 w 12209763"/>
              <a:gd name="connsiteY3" fmla="*/ 424904 h 1519167"/>
              <a:gd name="connsiteX4" fmla="*/ 10106025 w 12209763"/>
              <a:gd name="connsiteY4" fmla="*/ 434429 h 1519167"/>
              <a:gd name="connsiteX5" fmla="*/ 11649075 w 12209763"/>
              <a:gd name="connsiteY5" fmla="*/ 243929 h 1519167"/>
              <a:gd name="connsiteX6" fmla="*/ 12190713 w 12209763"/>
              <a:gd name="connsiteY6" fmla="*/ 171224 h 1519167"/>
              <a:gd name="connsiteX7" fmla="*/ 12209763 w 12209763"/>
              <a:gd name="connsiteY7" fmla="*/ 1519167 h 1519167"/>
              <a:gd name="connsiteX8" fmla="*/ 9525 w 12209763"/>
              <a:gd name="connsiteY8" fmla="*/ 1519167 h 1519167"/>
              <a:gd name="connsiteX9" fmla="*/ 0 w 12209763"/>
              <a:gd name="connsiteY9" fmla="*/ 342674 h 1519167"/>
              <a:gd name="connsiteX0" fmla="*/ 0 w 12209763"/>
              <a:gd name="connsiteY0" fmla="*/ 336870 h 1513363"/>
              <a:gd name="connsiteX1" fmla="*/ 2200275 w 12209763"/>
              <a:gd name="connsiteY1" fmla="*/ 0 h 1513363"/>
              <a:gd name="connsiteX2" fmla="*/ 6772275 w 12209763"/>
              <a:gd name="connsiteY2" fmla="*/ 419100 h 1513363"/>
              <a:gd name="connsiteX3" fmla="*/ 10106025 w 12209763"/>
              <a:gd name="connsiteY3" fmla="*/ 428625 h 1513363"/>
              <a:gd name="connsiteX4" fmla="*/ 11649075 w 12209763"/>
              <a:gd name="connsiteY4" fmla="*/ 238125 h 1513363"/>
              <a:gd name="connsiteX5" fmla="*/ 12190713 w 12209763"/>
              <a:gd name="connsiteY5" fmla="*/ 165420 h 1513363"/>
              <a:gd name="connsiteX6" fmla="*/ 12209763 w 12209763"/>
              <a:gd name="connsiteY6" fmla="*/ 1513363 h 1513363"/>
              <a:gd name="connsiteX7" fmla="*/ 9525 w 12209763"/>
              <a:gd name="connsiteY7" fmla="*/ 1513363 h 1513363"/>
              <a:gd name="connsiteX8" fmla="*/ 0 w 12209763"/>
              <a:gd name="connsiteY8" fmla="*/ 336870 h 151336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06025 w 12209763"/>
              <a:gd name="connsiteY3" fmla="*/ 333375 h 1418113"/>
              <a:gd name="connsiteX4" fmla="*/ 11649075 w 12209763"/>
              <a:gd name="connsiteY4" fmla="*/ 142875 h 1418113"/>
              <a:gd name="connsiteX5" fmla="*/ 12190713 w 12209763"/>
              <a:gd name="connsiteY5" fmla="*/ 70170 h 1418113"/>
              <a:gd name="connsiteX6" fmla="*/ 12209763 w 12209763"/>
              <a:gd name="connsiteY6" fmla="*/ 1418113 h 1418113"/>
              <a:gd name="connsiteX7" fmla="*/ 9525 w 12209763"/>
              <a:gd name="connsiteY7" fmla="*/ 1418113 h 1418113"/>
              <a:gd name="connsiteX8" fmla="*/ 0 w 12209763"/>
              <a:gd name="connsiteY8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1649075 w 12209763"/>
              <a:gd name="connsiteY4" fmla="*/ 142875 h 1418113"/>
              <a:gd name="connsiteX5" fmla="*/ 12190713 w 12209763"/>
              <a:gd name="connsiteY5" fmla="*/ 70170 h 1418113"/>
              <a:gd name="connsiteX6" fmla="*/ 12209763 w 12209763"/>
              <a:gd name="connsiteY6" fmla="*/ 1418113 h 1418113"/>
              <a:gd name="connsiteX7" fmla="*/ 9525 w 12209763"/>
              <a:gd name="connsiteY7" fmla="*/ 1418113 h 1418113"/>
              <a:gd name="connsiteX8" fmla="*/ 0 w 12209763"/>
              <a:gd name="connsiteY8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09763"/>
              <a:gd name="connsiteY0" fmla="*/ 286320 h 1462813"/>
              <a:gd name="connsiteX1" fmla="*/ 2219325 w 12209763"/>
              <a:gd name="connsiteY1" fmla="*/ 44700 h 1462813"/>
              <a:gd name="connsiteX2" fmla="*/ 6772275 w 12209763"/>
              <a:gd name="connsiteY2" fmla="*/ 368550 h 1462813"/>
              <a:gd name="connsiteX3" fmla="*/ 10125075 w 12209763"/>
              <a:gd name="connsiteY3" fmla="*/ 473325 h 1462813"/>
              <a:gd name="connsiteX4" fmla="*/ 12190713 w 12209763"/>
              <a:gd name="connsiteY4" fmla="*/ 114870 h 1462813"/>
              <a:gd name="connsiteX5" fmla="*/ 12209763 w 12209763"/>
              <a:gd name="connsiteY5" fmla="*/ 1462813 h 1462813"/>
              <a:gd name="connsiteX6" fmla="*/ 9525 w 12209763"/>
              <a:gd name="connsiteY6" fmla="*/ 1462813 h 1462813"/>
              <a:gd name="connsiteX7" fmla="*/ 0 w 12209763"/>
              <a:gd name="connsiteY7" fmla="*/ 286320 h 1462813"/>
              <a:gd name="connsiteX0" fmla="*/ 0 w 12390584"/>
              <a:gd name="connsiteY0" fmla="*/ 241620 h 1418113"/>
              <a:gd name="connsiteX1" fmla="*/ 2219325 w 12390584"/>
              <a:gd name="connsiteY1" fmla="*/ 0 h 1418113"/>
              <a:gd name="connsiteX2" fmla="*/ 6772275 w 12390584"/>
              <a:gd name="connsiteY2" fmla="*/ 323850 h 1418113"/>
              <a:gd name="connsiteX3" fmla="*/ 10125075 w 12390584"/>
              <a:gd name="connsiteY3" fmla="*/ 428625 h 1418113"/>
              <a:gd name="connsiteX4" fmla="*/ 12190713 w 12390584"/>
              <a:gd name="connsiteY4" fmla="*/ 70170 h 1418113"/>
              <a:gd name="connsiteX5" fmla="*/ 12209763 w 12390584"/>
              <a:gd name="connsiteY5" fmla="*/ 1418113 h 1418113"/>
              <a:gd name="connsiteX6" fmla="*/ 9525 w 12390584"/>
              <a:gd name="connsiteY6" fmla="*/ 1418113 h 1418113"/>
              <a:gd name="connsiteX7" fmla="*/ 0 w 12390584"/>
              <a:gd name="connsiteY7" fmla="*/ 241620 h 1418113"/>
              <a:gd name="connsiteX0" fmla="*/ 0 w 12209872"/>
              <a:gd name="connsiteY0" fmla="*/ 241620 h 1418113"/>
              <a:gd name="connsiteX1" fmla="*/ 2219325 w 12209872"/>
              <a:gd name="connsiteY1" fmla="*/ 0 h 1418113"/>
              <a:gd name="connsiteX2" fmla="*/ 6772275 w 12209872"/>
              <a:gd name="connsiteY2" fmla="*/ 323850 h 1418113"/>
              <a:gd name="connsiteX3" fmla="*/ 10125075 w 12209872"/>
              <a:gd name="connsiteY3" fmla="*/ 428625 h 1418113"/>
              <a:gd name="connsiteX4" fmla="*/ 12190713 w 12209872"/>
              <a:gd name="connsiteY4" fmla="*/ 70170 h 1418113"/>
              <a:gd name="connsiteX5" fmla="*/ 12209763 w 12209872"/>
              <a:gd name="connsiteY5" fmla="*/ 1418113 h 1418113"/>
              <a:gd name="connsiteX6" fmla="*/ 9525 w 12209872"/>
              <a:gd name="connsiteY6" fmla="*/ 1418113 h 1418113"/>
              <a:gd name="connsiteX7" fmla="*/ 0 w 12209872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22724"/>
              <a:gd name="connsiteY0" fmla="*/ 241620 h 1418113"/>
              <a:gd name="connsiteX1" fmla="*/ 2219325 w 12222724"/>
              <a:gd name="connsiteY1" fmla="*/ 0 h 1418113"/>
              <a:gd name="connsiteX2" fmla="*/ 6772275 w 12222724"/>
              <a:gd name="connsiteY2" fmla="*/ 323850 h 1418113"/>
              <a:gd name="connsiteX3" fmla="*/ 10125075 w 12222724"/>
              <a:gd name="connsiteY3" fmla="*/ 428625 h 1418113"/>
              <a:gd name="connsiteX4" fmla="*/ 12190713 w 12222724"/>
              <a:gd name="connsiteY4" fmla="*/ 70170 h 1418113"/>
              <a:gd name="connsiteX5" fmla="*/ 12209763 w 12222724"/>
              <a:gd name="connsiteY5" fmla="*/ 1418113 h 1418113"/>
              <a:gd name="connsiteX6" fmla="*/ 9525 w 12222724"/>
              <a:gd name="connsiteY6" fmla="*/ 1418113 h 1418113"/>
              <a:gd name="connsiteX7" fmla="*/ 0 w 12222724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9763" h="1418113">
                <a:moveTo>
                  <a:pt x="0" y="241620"/>
                </a:moveTo>
                <a:cubicBezTo>
                  <a:pt x="311150" y="119568"/>
                  <a:pt x="1636713" y="13282"/>
                  <a:pt x="2219325" y="0"/>
                </a:cubicBezTo>
                <a:cubicBezTo>
                  <a:pt x="3348037" y="13705"/>
                  <a:pt x="5454650" y="252413"/>
                  <a:pt x="6772275" y="323850"/>
                </a:cubicBezTo>
                <a:cubicBezTo>
                  <a:pt x="8089900" y="395287"/>
                  <a:pt x="9388475" y="455613"/>
                  <a:pt x="10125075" y="428625"/>
                </a:cubicBezTo>
                <a:cubicBezTo>
                  <a:pt x="11028148" y="386345"/>
                  <a:pt x="12014299" y="126167"/>
                  <a:pt x="12190713" y="70170"/>
                </a:cubicBezTo>
                <a:cubicBezTo>
                  <a:pt x="12192307" y="69664"/>
                  <a:pt x="12203413" y="968799"/>
                  <a:pt x="12209763" y="1418113"/>
                </a:cubicBezTo>
                <a:lnTo>
                  <a:pt x="9525" y="1418113"/>
                </a:lnTo>
                <a:lnTo>
                  <a:pt x="0" y="241620"/>
                </a:lnTo>
                <a:close/>
              </a:path>
            </a:pathLst>
          </a:custGeom>
          <a:gradFill flip="none" rotWithShape="1">
            <a:gsLst>
              <a:gs pos="42000">
                <a:srgbClr val="327517">
                  <a:shade val="30000"/>
                  <a:satMod val="115000"/>
                </a:srgbClr>
              </a:gs>
              <a:gs pos="100000">
                <a:srgbClr val="327517">
                  <a:shade val="67500"/>
                  <a:satMod val="115000"/>
                </a:srgbClr>
              </a:gs>
              <a:gs pos="0">
                <a:srgbClr val="2E603C"/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030" name="Rectangle 7">
            <a:extLst>
              <a:ext uri="{FF2B5EF4-FFF2-40B4-BE49-F238E27FC236}">
                <a16:creationId xmlns:a16="http://schemas.microsoft.com/office/drawing/2014/main" id="{9BD2E35D-B689-7096-8014-2B4C2A37C28D}"/>
              </a:ext>
            </a:extLst>
          </p:cNvPr>
          <p:cNvSpPr>
            <a:spLocks/>
          </p:cNvSpPr>
          <p:nvPr userDrawn="1"/>
        </p:nvSpPr>
        <p:spPr bwMode="auto">
          <a:xfrm>
            <a:off x="0" y="6165850"/>
            <a:ext cx="9161463" cy="771525"/>
          </a:xfrm>
          <a:custGeom>
            <a:avLst/>
            <a:gdLst>
              <a:gd name="T0" fmla="*/ 0 w 12219357"/>
              <a:gd name="T1" fmla="*/ 1 h 1418113"/>
              <a:gd name="T2" fmla="*/ 1 w 12219357"/>
              <a:gd name="T3" fmla="*/ 0 h 1418113"/>
              <a:gd name="T4" fmla="*/ 1 w 12219357"/>
              <a:gd name="T5" fmla="*/ 1 h 1418113"/>
              <a:gd name="T6" fmla="*/ 1 w 12219357"/>
              <a:gd name="T7" fmla="*/ 1 h 1418113"/>
              <a:gd name="T8" fmla="*/ 1 w 12219357"/>
              <a:gd name="T9" fmla="*/ 1 h 1418113"/>
              <a:gd name="T10" fmla="*/ 1 w 12219357"/>
              <a:gd name="T11" fmla="*/ 1 h 1418113"/>
              <a:gd name="T12" fmla="*/ 1 w 12219357"/>
              <a:gd name="T13" fmla="*/ 1 h 1418113"/>
              <a:gd name="T14" fmla="*/ 0 w 12219357"/>
              <a:gd name="T15" fmla="*/ 1 h 141811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2219357" h="1418113">
                <a:moveTo>
                  <a:pt x="0" y="241620"/>
                </a:moveTo>
                <a:cubicBezTo>
                  <a:pt x="311150" y="119568"/>
                  <a:pt x="1636713" y="13282"/>
                  <a:pt x="2219325" y="0"/>
                </a:cubicBezTo>
                <a:cubicBezTo>
                  <a:pt x="3348037" y="13705"/>
                  <a:pt x="5454650" y="252413"/>
                  <a:pt x="6772275" y="323850"/>
                </a:cubicBezTo>
                <a:cubicBezTo>
                  <a:pt x="8089900" y="395287"/>
                  <a:pt x="9388475" y="455613"/>
                  <a:pt x="10125075" y="428625"/>
                </a:cubicBezTo>
                <a:cubicBezTo>
                  <a:pt x="11028148" y="386345"/>
                  <a:pt x="12042840" y="115300"/>
                  <a:pt x="12219254" y="59303"/>
                </a:cubicBezTo>
                <a:cubicBezTo>
                  <a:pt x="12220848" y="58797"/>
                  <a:pt x="12203413" y="968799"/>
                  <a:pt x="12209763" y="1418113"/>
                </a:cubicBezTo>
                <a:lnTo>
                  <a:pt x="9525" y="1418113"/>
                </a:lnTo>
                <a:lnTo>
                  <a:pt x="0" y="241620"/>
                </a:lnTo>
                <a:close/>
              </a:path>
            </a:pathLst>
          </a:custGeom>
          <a:blipFill dpi="0" rotWithShape="1">
            <a:blip r:embed="rId15">
              <a:alphaModFix amt="900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Rectangle 10">
            <a:extLst>
              <a:ext uri="{FF2B5EF4-FFF2-40B4-BE49-F238E27FC236}">
                <a16:creationId xmlns:a16="http://schemas.microsoft.com/office/drawing/2014/main" id="{DF6B67A2-45B4-687A-FCBF-F597FECF10A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458200" y="6678613"/>
            <a:ext cx="579438" cy="212725"/>
          </a:xfrm>
          <a:prstGeom prst="rect">
            <a:avLst/>
          </a:prstGeom>
          <a:noFill/>
          <a:ln>
            <a:noFill/>
          </a:ln>
        </p:spPr>
        <p:txBody>
          <a:bodyPr wrap="none" lIns="90488" tIns="44450" rIns="90488" bIns="44450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altLang="en-US" sz="800" baseline="0">
                <a:solidFill>
                  <a:schemeClr val="bg1"/>
                </a:solidFill>
                <a:latin typeface="Arial" panose="020B0604020202020204" pitchFamily="34" charset="0"/>
              </a:rPr>
              <a:t>Page </a:t>
            </a:r>
            <a:fld id="{F41E7F22-17B9-41A5-A6EF-3980114055A8}" type="slidenum">
              <a:rPr lang="en-US" altLang="en-US" sz="800" baseline="0">
                <a:solidFill>
                  <a:schemeClr val="bg1"/>
                </a:solidFill>
                <a:latin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 sz="800" baseline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032" name="Rectangle 13">
            <a:extLst>
              <a:ext uri="{FF2B5EF4-FFF2-40B4-BE49-F238E27FC236}">
                <a16:creationId xmlns:a16="http://schemas.microsoft.com/office/drawing/2014/main" id="{D685E62A-B106-B91F-8752-C5A165305E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334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1033" name="Rectangle 14">
            <a:extLst>
              <a:ext uri="{FF2B5EF4-FFF2-40B4-BE49-F238E27FC236}">
                <a16:creationId xmlns:a16="http://schemas.microsoft.com/office/drawing/2014/main" id="{09353C5F-978F-B778-131A-7D039458BB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95325" y="1397000"/>
            <a:ext cx="7772400" cy="433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" name="Text Box 23">
            <a:extLst>
              <a:ext uri="{FF2B5EF4-FFF2-40B4-BE49-F238E27FC236}">
                <a16:creationId xmlns:a16="http://schemas.microsoft.com/office/drawing/2014/main" id="{FCE66B37-BAB2-70A4-19CF-1BFE94C66AD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324725" y="6418263"/>
            <a:ext cx="1712913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defRPr/>
            </a:pPr>
            <a:r>
              <a:rPr lang="en-US" altLang="en-US" sz="8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 3344 – 02/07/2024</a:t>
            </a:r>
          </a:p>
          <a:p>
            <a:pPr algn="r" eaLnBrk="1" hangingPunct="1">
              <a:defRPr/>
            </a:pPr>
            <a:r>
              <a:rPr lang="en-US" altLang="en-US" sz="8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Log No: EMRP-2024-006</a:t>
            </a:r>
          </a:p>
          <a:p>
            <a:pPr eaLnBrk="1" hangingPunct="1">
              <a:defRPr/>
            </a:pPr>
            <a:endParaRPr lang="en-US" altLang="en-US" sz="800" b="1" baseline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35" name="Rectangle 7">
            <a:extLst>
              <a:ext uri="{FF2B5EF4-FFF2-40B4-BE49-F238E27FC236}">
                <a16:creationId xmlns:a16="http://schemas.microsoft.com/office/drawing/2014/main" id="{1132730E-0CAE-4E60-946F-8F8FF19D5D50}"/>
              </a:ext>
            </a:extLst>
          </p:cNvPr>
          <p:cNvSpPr>
            <a:spLocks/>
          </p:cNvSpPr>
          <p:nvPr userDrawn="1"/>
        </p:nvSpPr>
        <p:spPr bwMode="auto">
          <a:xfrm>
            <a:off x="0" y="5753100"/>
            <a:ext cx="9161463" cy="1106488"/>
          </a:xfrm>
          <a:custGeom>
            <a:avLst/>
            <a:gdLst>
              <a:gd name="T0" fmla="*/ 0 w 12209763"/>
              <a:gd name="T1" fmla="*/ 2 h 1418113"/>
              <a:gd name="T2" fmla="*/ 2 w 12209763"/>
              <a:gd name="T3" fmla="*/ 0 h 1418113"/>
              <a:gd name="T4" fmla="*/ 2 w 12209763"/>
              <a:gd name="T5" fmla="*/ 2 h 1418113"/>
              <a:gd name="T6" fmla="*/ 2 w 12209763"/>
              <a:gd name="T7" fmla="*/ 2 h 1418113"/>
              <a:gd name="T8" fmla="*/ 2 w 12209763"/>
              <a:gd name="T9" fmla="*/ 2 h 1418113"/>
              <a:gd name="T10" fmla="*/ 2 w 12209763"/>
              <a:gd name="T11" fmla="*/ 2 h 1418113"/>
              <a:gd name="T12" fmla="*/ 2 w 12209763"/>
              <a:gd name="T13" fmla="*/ 2 h 1418113"/>
              <a:gd name="T14" fmla="*/ 0 w 12209763"/>
              <a:gd name="T15" fmla="*/ 2 h 141811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2209763" h="1418113">
                <a:moveTo>
                  <a:pt x="0" y="241620"/>
                </a:moveTo>
                <a:cubicBezTo>
                  <a:pt x="311150" y="119568"/>
                  <a:pt x="1636713" y="13282"/>
                  <a:pt x="2219325" y="0"/>
                </a:cubicBezTo>
                <a:cubicBezTo>
                  <a:pt x="3348037" y="13705"/>
                  <a:pt x="5454650" y="252413"/>
                  <a:pt x="6772275" y="323850"/>
                </a:cubicBezTo>
                <a:cubicBezTo>
                  <a:pt x="8089900" y="395287"/>
                  <a:pt x="9388475" y="455613"/>
                  <a:pt x="10125075" y="428625"/>
                </a:cubicBezTo>
                <a:cubicBezTo>
                  <a:pt x="11028148" y="386345"/>
                  <a:pt x="12014299" y="126167"/>
                  <a:pt x="12190713" y="70170"/>
                </a:cubicBezTo>
                <a:cubicBezTo>
                  <a:pt x="12192307" y="69664"/>
                  <a:pt x="12203413" y="968799"/>
                  <a:pt x="12209763" y="1418113"/>
                </a:cubicBezTo>
                <a:lnTo>
                  <a:pt x="9525" y="1418113"/>
                </a:lnTo>
                <a:lnTo>
                  <a:pt x="0" y="24162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6" name="TextBox 23">
            <a:extLst>
              <a:ext uri="{FF2B5EF4-FFF2-40B4-BE49-F238E27FC236}">
                <a16:creationId xmlns:a16="http://schemas.microsoft.com/office/drawing/2014/main" id="{A5FDF947-5F0A-7EAA-50EA-243AE0D4373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316288" y="6448425"/>
            <a:ext cx="2511425" cy="4159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en-US" altLang="en-US" sz="12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www.nnss.gov</a:t>
            </a:r>
          </a:p>
          <a:p>
            <a:pPr algn="ctr">
              <a:defRPr/>
            </a:pPr>
            <a:r>
              <a:rPr lang="en-US" altLang="en-US" sz="800" i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safety – performance – cleanup - closure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5B3FBC-6F9A-E76A-85BE-C3DBFFC959B4}"/>
              </a:ext>
            </a:extLst>
          </p:cNvPr>
          <p:cNvSpPr/>
          <p:nvPr userDrawn="1"/>
        </p:nvSpPr>
        <p:spPr bwMode="auto">
          <a:xfrm>
            <a:off x="0" y="217487"/>
            <a:ext cx="9161016" cy="208283"/>
          </a:xfrm>
          <a:prstGeom prst="rect">
            <a:avLst/>
          </a:prstGeom>
          <a:gradFill flip="none" rotWithShape="1">
            <a:gsLst>
              <a:gs pos="87000">
                <a:schemeClr val="bg1">
                  <a:alpha val="0"/>
                  <a:lumMod val="0"/>
                  <a:lumOff val="100000"/>
                </a:schemeClr>
              </a:gs>
              <a:gs pos="40000">
                <a:srgbClr val="26660B"/>
              </a:gs>
              <a:gs pos="8000">
                <a:srgbClr val="2E603C"/>
              </a:gs>
            </a:gsLst>
            <a:path path="circle">
              <a:fillToRect r="100000" b="10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040" name="TextBox 4">
            <a:extLst>
              <a:ext uri="{FF2B5EF4-FFF2-40B4-BE49-F238E27FC236}">
                <a16:creationId xmlns:a16="http://schemas.microsoft.com/office/drawing/2014/main" id="{FCA057FF-58B6-775D-A3C3-7A39835DD3F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413500" y="168275"/>
            <a:ext cx="2624138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en-US" altLang="en-US" sz="1400" b="1" baseline="0">
                <a:solidFill>
                  <a:srgbClr val="2D6038"/>
                </a:solidFill>
                <a:latin typeface="Arial" panose="020B0604020202020204" pitchFamily="34" charset="0"/>
              </a:rPr>
              <a:t>Environmental Management</a:t>
            </a:r>
          </a:p>
        </p:txBody>
      </p:sp>
      <p:pic>
        <p:nvPicPr>
          <p:cNvPr id="1041" name="Picture 2" descr="Image result for doe logo">
            <a:extLst>
              <a:ext uri="{FF2B5EF4-FFF2-40B4-BE49-F238E27FC236}">
                <a16:creationId xmlns:a16="http://schemas.microsoft.com/office/drawing/2014/main" id="{EB2416DD-AB2B-1008-863D-BE2F184EB6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6191250"/>
            <a:ext cx="1112838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70D923D-23BD-1428-01C3-3154DD262C02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990600" y="6303963"/>
            <a:ext cx="0" cy="552450"/>
          </a:xfrm>
          <a:prstGeom prst="line">
            <a:avLst/>
          </a:prstGeom>
          <a:ln w="19050">
            <a:solidFill>
              <a:srgbClr val="FFE382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FE9CE93-CAF1-BDF4-F9AC-DE002D97574D}"/>
              </a:ext>
            </a:extLst>
          </p:cNvPr>
          <p:cNvSpPr txBox="1"/>
          <p:nvPr userDrawn="1"/>
        </p:nvSpPr>
        <p:spPr>
          <a:xfrm>
            <a:off x="1008063" y="6227763"/>
            <a:ext cx="1917700" cy="6937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00" b="1" baseline="0">
                <a:solidFill>
                  <a:schemeClr val="bg1"/>
                </a:solidFill>
                <a:latin typeface="+mn-lt"/>
              </a:rPr>
              <a:t>OFFICE OF</a:t>
            </a:r>
            <a:br>
              <a:rPr lang="en-US" sz="1050" b="1" baseline="0">
                <a:solidFill>
                  <a:schemeClr val="bg1"/>
                </a:solidFill>
                <a:latin typeface="+mn-lt"/>
              </a:rPr>
            </a:br>
            <a:r>
              <a:rPr lang="en-US" sz="1050" b="1" kern="1100" baseline="0">
                <a:solidFill>
                  <a:schemeClr val="bg1"/>
                </a:solidFill>
                <a:latin typeface="+mn-lt"/>
              </a:rPr>
              <a:t>ENVIRONMENTAL</a:t>
            </a:r>
            <a:br>
              <a:rPr lang="en-US" sz="1050" b="1" baseline="0">
                <a:solidFill>
                  <a:schemeClr val="bg1"/>
                </a:solidFill>
                <a:latin typeface="+mn-lt"/>
              </a:rPr>
            </a:br>
            <a:r>
              <a:rPr lang="en-US" sz="1050" b="1" spc="70" baseline="0">
                <a:solidFill>
                  <a:schemeClr val="bg1"/>
                </a:solidFill>
                <a:latin typeface="+mn-lt"/>
              </a:rPr>
              <a:t>MANAGEMENT</a:t>
            </a:r>
          </a:p>
          <a:p>
            <a:pPr>
              <a:defRPr/>
            </a:pPr>
            <a:r>
              <a:rPr lang="en-US" sz="700" b="1" spc="70" baseline="0">
                <a:solidFill>
                  <a:schemeClr val="bg1"/>
                </a:solidFill>
                <a:latin typeface="+mn-lt"/>
              </a:rPr>
              <a:t>NEVADA PROGRAM</a:t>
            </a:r>
          </a:p>
        </p:txBody>
      </p:sp>
    </p:spTree>
    <p:extLst>
      <p:ext uri="{BB962C8B-B14F-4D97-AF65-F5344CB8AC3E}">
        <p14:creationId xmlns:p14="http://schemas.microsoft.com/office/powerpoint/2010/main" val="2218956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93" r:id="rId1"/>
    <p:sldLayoutId id="2147484894" r:id="rId2"/>
    <p:sldLayoutId id="2147484895" r:id="rId3"/>
    <p:sldLayoutId id="2147484896" r:id="rId4"/>
    <p:sldLayoutId id="2147484897" r:id="rId5"/>
    <p:sldLayoutId id="2147484898" r:id="rId6"/>
    <p:sldLayoutId id="2147484899" r:id="rId7"/>
    <p:sldLayoutId id="2147484900" r:id="rId8"/>
    <p:sldLayoutId id="2147484901" r:id="rId9"/>
    <p:sldLayoutId id="2147484902" r:id="rId10"/>
    <p:sldLayoutId id="2147484903" r:id="rId11"/>
    <p:sldLayoutId id="2147484904" r:id="rId12"/>
    <p:sldLayoutId id="2147484905" r:id="rId13"/>
  </p:sldLayoutIdLst>
  <p:hf sldNum="0" hd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9pPr>
    </p:titleStyle>
    <p:bodyStyle>
      <a:lvl1pPr marL="228600" indent="-228600" algn="l" rtl="0" eaLnBrk="0" fontAlgn="base" hangingPunct="0">
        <a:spcBef>
          <a:spcPct val="25000"/>
        </a:spcBef>
        <a:spcAft>
          <a:spcPct val="0"/>
        </a:spcAft>
        <a:buChar char="•"/>
        <a:defRPr sz="2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457200" indent="-228600" algn="l" rtl="0" eaLnBrk="0" fontAlgn="base" hangingPunct="0">
        <a:spcBef>
          <a:spcPct val="25000"/>
        </a:spcBef>
        <a:spcAft>
          <a:spcPct val="0"/>
        </a:spcAft>
        <a:buChar char="–"/>
        <a:defRPr sz="22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marL="685800" indent="-228600" algn="l" rtl="0" eaLnBrk="0" fontAlgn="base" hangingPunct="0">
        <a:spcBef>
          <a:spcPct val="25000"/>
        </a:spcBef>
        <a:spcAft>
          <a:spcPct val="0"/>
        </a:spcAft>
        <a:buSzPct val="70000"/>
        <a:buFont typeface="Wingdings" panose="05000000000000000000" pitchFamily="2" charset="2"/>
        <a:buChar char="§"/>
        <a:defRPr sz="22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marL="914400" indent="-228600" algn="l" rtl="0" eaLnBrk="0" fontAlgn="base" hangingPunct="0">
        <a:spcBef>
          <a:spcPct val="25000"/>
        </a:spcBef>
        <a:spcAft>
          <a:spcPct val="0"/>
        </a:spcAft>
        <a:buChar char="–"/>
        <a:tabLst>
          <a:tab pos="977900" algn="l"/>
        </a:tabLst>
        <a:defRPr sz="22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marL="1143000" indent="-228600" algn="l" rtl="0" eaLnBrk="0" fontAlgn="base" hangingPunct="0">
        <a:spcBef>
          <a:spcPct val="25000"/>
        </a:spcBef>
        <a:spcAft>
          <a:spcPct val="0"/>
        </a:spcAft>
        <a:buChar char="»"/>
        <a:defRPr sz="22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2514600" indent="-228600" algn="l" rtl="0" fontAlgn="base"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>
            <a:extLst>
              <a:ext uri="{FF2B5EF4-FFF2-40B4-BE49-F238E27FC236}">
                <a16:creationId xmlns:a16="http://schemas.microsoft.com/office/drawing/2014/main" id="{77ADA8E3-93E6-6C48-27F2-F14D9BE6232E}"/>
              </a:ext>
            </a:extLst>
          </p:cNvPr>
          <p:cNvSpPr>
            <a:spLocks/>
          </p:cNvSpPr>
          <p:nvPr userDrawn="1"/>
        </p:nvSpPr>
        <p:spPr bwMode="auto">
          <a:xfrm>
            <a:off x="0" y="6100763"/>
            <a:ext cx="9161463" cy="833437"/>
          </a:xfrm>
          <a:custGeom>
            <a:avLst/>
            <a:gdLst>
              <a:gd name="T0" fmla="*/ 0 w 12224214"/>
              <a:gd name="T1" fmla="*/ 1 h 1287080"/>
              <a:gd name="T2" fmla="*/ 1 w 12224214"/>
              <a:gd name="T3" fmla="*/ 0 h 1287080"/>
              <a:gd name="T4" fmla="*/ 1 w 12224214"/>
              <a:gd name="T5" fmla="*/ 1 h 1287080"/>
              <a:gd name="T6" fmla="*/ 1 w 12224214"/>
              <a:gd name="T7" fmla="*/ 1 h 1287080"/>
              <a:gd name="T8" fmla="*/ 1 w 12224214"/>
              <a:gd name="T9" fmla="*/ 1 h 1287080"/>
              <a:gd name="T10" fmla="*/ 1 w 12224214"/>
              <a:gd name="T11" fmla="*/ 1 h 1287080"/>
              <a:gd name="T12" fmla="*/ 1 w 12224214"/>
              <a:gd name="T13" fmla="*/ 1 h 1287080"/>
              <a:gd name="T14" fmla="*/ 0 w 12224214"/>
              <a:gd name="T15" fmla="*/ 1 h 12870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2224214" h="1287080">
                <a:moveTo>
                  <a:pt x="0" y="307136"/>
                </a:moveTo>
                <a:cubicBezTo>
                  <a:pt x="311150" y="185084"/>
                  <a:pt x="1770063" y="13282"/>
                  <a:pt x="2352675" y="0"/>
                </a:cubicBezTo>
                <a:cubicBezTo>
                  <a:pt x="3481387" y="13705"/>
                  <a:pt x="5341938" y="300770"/>
                  <a:pt x="6667500" y="361288"/>
                </a:cubicBezTo>
                <a:cubicBezTo>
                  <a:pt x="7993063" y="421806"/>
                  <a:pt x="9569450" y="390096"/>
                  <a:pt x="10306050" y="363108"/>
                </a:cubicBezTo>
                <a:cubicBezTo>
                  <a:pt x="10761448" y="348906"/>
                  <a:pt x="11750410" y="182195"/>
                  <a:pt x="12219288" y="28053"/>
                </a:cubicBezTo>
                <a:cubicBezTo>
                  <a:pt x="12233048" y="23529"/>
                  <a:pt x="12212938" y="837766"/>
                  <a:pt x="12219288" y="1287080"/>
                </a:cubicBezTo>
                <a:lnTo>
                  <a:pt x="19050" y="1287080"/>
                </a:lnTo>
                <a:lnTo>
                  <a:pt x="0" y="307136"/>
                </a:lnTo>
                <a:close/>
              </a:path>
            </a:pathLst>
          </a:custGeom>
          <a:solidFill>
            <a:srgbClr val="FFE3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Rectangle 7">
            <a:extLst>
              <a:ext uri="{FF2B5EF4-FFF2-40B4-BE49-F238E27FC236}">
                <a16:creationId xmlns:a16="http://schemas.microsoft.com/office/drawing/2014/main" id="{D7518FDA-8E2D-E5F1-BC27-3FDF4B77218B}"/>
              </a:ext>
            </a:extLst>
          </p:cNvPr>
          <p:cNvSpPr/>
          <p:nvPr userDrawn="1"/>
        </p:nvSpPr>
        <p:spPr bwMode="auto">
          <a:xfrm>
            <a:off x="-8507" y="6169199"/>
            <a:ext cx="9169521" cy="772607"/>
          </a:xfrm>
          <a:custGeom>
            <a:avLst/>
            <a:gdLst>
              <a:gd name="connsiteX0" fmla="*/ 0 w 12200238"/>
              <a:gd name="connsiteY0" fmla="*/ 0 h 1443193"/>
              <a:gd name="connsiteX1" fmla="*/ 12200238 w 12200238"/>
              <a:gd name="connsiteY1" fmla="*/ 0 h 1443193"/>
              <a:gd name="connsiteX2" fmla="*/ 12200238 w 12200238"/>
              <a:gd name="connsiteY2" fmla="*/ 1443193 h 1443193"/>
              <a:gd name="connsiteX3" fmla="*/ 0 w 12200238"/>
              <a:gd name="connsiteY3" fmla="*/ 1443193 h 1443193"/>
              <a:gd name="connsiteX4" fmla="*/ 0 w 12200238"/>
              <a:gd name="connsiteY4" fmla="*/ 0 h 1443193"/>
              <a:gd name="connsiteX0" fmla="*/ 0 w 12200238"/>
              <a:gd name="connsiteY0" fmla="*/ 238125 h 1443193"/>
              <a:gd name="connsiteX1" fmla="*/ 12200238 w 12200238"/>
              <a:gd name="connsiteY1" fmla="*/ 0 h 1443193"/>
              <a:gd name="connsiteX2" fmla="*/ 12200238 w 12200238"/>
              <a:gd name="connsiteY2" fmla="*/ 1443193 h 1443193"/>
              <a:gd name="connsiteX3" fmla="*/ 0 w 12200238"/>
              <a:gd name="connsiteY3" fmla="*/ 1443193 h 1443193"/>
              <a:gd name="connsiteX4" fmla="*/ 0 w 12200238"/>
              <a:gd name="connsiteY4" fmla="*/ 238125 h 1443193"/>
              <a:gd name="connsiteX0" fmla="*/ 0 w 12200238"/>
              <a:gd name="connsiteY0" fmla="*/ 238125 h 1443193"/>
              <a:gd name="connsiteX1" fmla="*/ 1323975 w 12200238"/>
              <a:gd name="connsiteY1" fmla="*/ 110805 h 1443193"/>
              <a:gd name="connsiteX2" fmla="*/ 12200238 w 12200238"/>
              <a:gd name="connsiteY2" fmla="*/ 0 h 1443193"/>
              <a:gd name="connsiteX3" fmla="*/ 12200238 w 12200238"/>
              <a:gd name="connsiteY3" fmla="*/ 1443193 h 1443193"/>
              <a:gd name="connsiteX4" fmla="*/ 0 w 12200238"/>
              <a:gd name="connsiteY4" fmla="*/ 1443193 h 1443193"/>
              <a:gd name="connsiteX5" fmla="*/ 0 w 12200238"/>
              <a:gd name="connsiteY5" fmla="*/ 238125 h 1443193"/>
              <a:gd name="connsiteX0" fmla="*/ 0 w 12200238"/>
              <a:gd name="connsiteY0" fmla="*/ 238125 h 1443193"/>
              <a:gd name="connsiteX1" fmla="*/ 1323975 w 12200238"/>
              <a:gd name="connsiteY1" fmla="*/ 110805 h 1443193"/>
              <a:gd name="connsiteX2" fmla="*/ 9477375 w 12200238"/>
              <a:gd name="connsiteY2" fmla="*/ 520380 h 1443193"/>
              <a:gd name="connsiteX3" fmla="*/ 12200238 w 12200238"/>
              <a:gd name="connsiteY3" fmla="*/ 0 h 1443193"/>
              <a:gd name="connsiteX4" fmla="*/ 12200238 w 12200238"/>
              <a:gd name="connsiteY4" fmla="*/ 1443193 h 1443193"/>
              <a:gd name="connsiteX5" fmla="*/ 0 w 12200238"/>
              <a:gd name="connsiteY5" fmla="*/ 1443193 h 1443193"/>
              <a:gd name="connsiteX6" fmla="*/ 0 w 12200238"/>
              <a:gd name="connsiteY6" fmla="*/ 238125 h 1443193"/>
              <a:gd name="connsiteX0" fmla="*/ 0 w 12200238"/>
              <a:gd name="connsiteY0" fmla="*/ 238125 h 1443193"/>
              <a:gd name="connsiteX1" fmla="*/ 1323975 w 12200238"/>
              <a:gd name="connsiteY1" fmla="*/ 110805 h 1443193"/>
              <a:gd name="connsiteX2" fmla="*/ 4524375 w 12200238"/>
              <a:gd name="connsiteY2" fmla="*/ 129855 h 1443193"/>
              <a:gd name="connsiteX3" fmla="*/ 9477375 w 12200238"/>
              <a:gd name="connsiteY3" fmla="*/ 520380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1323975 w 12200238"/>
              <a:gd name="connsiteY1" fmla="*/ 110805 h 1443193"/>
              <a:gd name="connsiteX2" fmla="*/ 4524375 w 12200238"/>
              <a:gd name="connsiteY2" fmla="*/ 129855 h 1443193"/>
              <a:gd name="connsiteX3" fmla="*/ 9477375 w 12200238"/>
              <a:gd name="connsiteY3" fmla="*/ 520380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3552825 w 12200238"/>
              <a:gd name="connsiteY1" fmla="*/ 44130 h 1443193"/>
              <a:gd name="connsiteX2" fmla="*/ 4524375 w 12200238"/>
              <a:gd name="connsiteY2" fmla="*/ 129855 h 1443193"/>
              <a:gd name="connsiteX3" fmla="*/ 9477375 w 12200238"/>
              <a:gd name="connsiteY3" fmla="*/ 520380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3552825 w 12200238"/>
              <a:gd name="connsiteY1" fmla="*/ 44130 h 1443193"/>
              <a:gd name="connsiteX2" fmla="*/ 6762750 w 12200238"/>
              <a:gd name="connsiteY2" fmla="*/ 348930 h 1443193"/>
              <a:gd name="connsiteX3" fmla="*/ 9477375 w 12200238"/>
              <a:gd name="connsiteY3" fmla="*/ 520380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3552825 w 12200238"/>
              <a:gd name="connsiteY1" fmla="*/ 44130 h 1443193"/>
              <a:gd name="connsiteX2" fmla="*/ 6762750 w 12200238"/>
              <a:gd name="connsiteY2" fmla="*/ 348930 h 1443193"/>
              <a:gd name="connsiteX3" fmla="*/ 9582150 w 12200238"/>
              <a:gd name="connsiteY3" fmla="*/ 472755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3552825 w 12200238"/>
              <a:gd name="connsiteY1" fmla="*/ 44130 h 1443193"/>
              <a:gd name="connsiteX2" fmla="*/ 6762750 w 12200238"/>
              <a:gd name="connsiteY2" fmla="*/ 348930 h 1443193"/>
              <a:gd name="connsiteX3" fmla="*/ 9582150 w 12200238"/>
              <a:gd name="connsiteY3" fmla="*/ 472755 h 1443193"/>
              <a:gd name="connsiteX4" fmla="*/ 11610975 w 12200238"/>
              <a:gd name="connsiteY4" fmla="*/ 291780 h 1443193"/>
              <a:gd name="connsiteX5" fmla="*/ 12200238 w 12200238"/>
              <a:gd name="connsiteY5" fmla="*/ 0 h 1443193"/>
              <a:gd name="connsiteX6" fmla="*/ 12200238 w 12200238"/>
              <a:gd name="connsiteY6" fmla="*/ 1443193 h 1443193"/>
              <a:gd name="connsiteX7" fmla="*/ 0 w 12200238"/>
              <a:gd name="connsiteY7" fmla="*/ 1443193 h 1443193"/>
              <a:gd name="connsiteX8" fmla="*/ 0 w 12200238"/>
              <a:gd name="connsiteY8" fmla="*/ 238125 h 144319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9582150 w 12200238"/>
              <a:gd name="connsiteY3" fmla="*/ 428625 h 1399063"/>
              <a:gd name="connsiteX4" fmla="*/ 11610975 w 12200238"/>
              <a:gd name="connsiteY4" fmla="*/ 24765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9582150 w 12200238"/>
              <a:gd name="connsiteY3" fmla="*/ 428625 h 1399063"/>
              <a:gd name="connsiteX4" fmla="*/ 11630025 w 12200238"/>
              <a:gd name="connsiteY4" fmla="*/ 2667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30025 w 12200238"/>
              <a:gd name="connsiteY4" fmla="*/ 2667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30025 w 12200238"/>
              <a:gd name="connsiteY4" fmla="*/ 2667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58600 w 12200238"/>
              <a:gd name="connsiteY4" fmla="*/ 24765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58600 w 12200238"/>
              <a:gd name="connsiteY4" fmla="*/ 24765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58600 w 12200238"/>
              <a:gd name="connsiteY4" fmla="*/ 24765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096500 w 12200238"/>
              <a:gd name="connsiteY3" fmla="*/ 31432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096500 w 12200238"/>
              <a:gd name="connsiteY3" fmla="*/ 314325 h 1399063"/>
              <a:gd name="connsiteX4" fmla="*/ 11639550 w 12200238"/>
              <a:gd name="connsiteY4" fmla="*/ 123825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314099 h 1519167"/>
              <a:gd name="connsiteX1" fmla="*/ 2190750 w 12200238"/>
              <a:gd name="connsiteY1" fmla="*/ 5804 h 1519167"/>
              <a:gd name="connsiteX2" fmla="*/ 3552825 w 12200238"/>
              <a:gd name="connsiteY2" fmla="*/ 120104 h 1519167"/>
              <a:gd name="connsiteX3" fmla="*/ 6762750 w 12200238"/>
              <a:gd name="connsiteY3" fmla="*/ 424904 h 1519167"/>
              <a:gd name="connsiteX4" fmla="*/ 10096500 w 12200238"/>
              <a:gd name="connsiteY4" fmla="*/ 434429 h 1519167"/>
              <a:gd name="connsiteX5" fmla="*/ 11639550 w 12200238"/>
              <a:gd name="connsiteY5" fmla="*/ 243929 h 1519167"/>
              <a:gd name="connsiteX6" fmla="*/ 12181188 w 12200238"/>
              <a:gd name="connsiteY6" fmla="*/ 171224 h 1519167"/>
              <a:gd name="connsiteX7" fmla="*/ 12200238 w 12200238"/>
              <a:gd name="connsiteY7" fmla="*/ 1519167 h 1519167"/>
              <a:gd name="connsiteX8" fmla="*/ 0 w 12200238"/>
              <a:gd name="connsiteY8" fmla="*/ 1519167 h 1519167"/>
              <a:gd name="connsiteX9" fmla="*/ 0 w 12200238"/>
              <a:gd name="connsiteY9" fmla="*/ 314099 h 1519167"/>
              <a:gd name="connsiteX0" fmla="*/ 0 w 12200238"/>
              <a:gd name="connsiteY0" fmla="*/ 380774 h 1519167"/>
              <a:gd name="connsiteX1" fmla="*/ 2190750 w 12200238"/>
              <a:gd name="connsiteY1" fmla="*/ 5804 h 1519167"/>
              <a:gd name="connsiteX2" fmla="*/ 3552825 w 12200238"/>
              <a:gd name="connsiteY2" fmla="*/ 120104 h 1519167"/>
              <a:gd name="connsiteX3" fmla="*/ 6762750 w 12200238"/>
              <a:gd name="connsiteY3" fmla="*/ 424904 h 1519167"/>
              <a:gd name="connsiteX4" fmla="*/ 10096500 w 12200238"/>
              <a:gd name="connsiteY4" fmla="*/ 434429 h 1519167"/>
              <a:gd name="connsiteX5" fmla="*/ 11639550 w 12200238"/>
              <a:gd name="connsiteY5" fmla="*/ 243929 h 1519167"/>
              <a:gd name="connsiteX6" fmla="*/ 12181188 w 12200238"/>
              <a:gd name="connsiteY6" fmla="*/ 171224 h 1519167"/>
              <a:gd name="connsiteX7" fmla="*/ 12200238 w 12200238"/>
              <a:gd name="connsiteY7" fmla="*/ 1519167 h 1519167"/>
              <a:gd name="connsiteX8" fmla="*/ 0 w 12200238"/>
              <a:gd name="connsiteY8" fmla="*/ 1519167 h 1519167"/>
              <a:gd name="connsiteX9" fmla="*/ 0 w 12200238"/>
              <a:gd name="connsiteY9" fmla="*/ 380774 h 1519167"/>
              <a:gd name="connsiteX0" fmla="*/ 0 w 12200238"/>
              <a:gd name="connsiteY0" fmla="*/ 380774 h 1519167"/>
              <a:gd name="connsiteX1" fmla="*/ 2190750 w 12200238"/>
              <a:gd name="connsiteY1" fmla="*/ 5804 h 1519167"/>
              <a:gd name="connsiteX2" fmla="*/ 3552825 w 12200238"/>
              <a:gd name="connsiteY2" fmla="*/ 120104 h 1519167"/>
              <a:gd name="connsiteX3" fmla="*/ 6762750 w 12200238"/>
              <a:gd name="connsiteY3" fmla="*/ 424904 h 1519167"/>
              <a:gd name="connsiteX4" fmla="*/ 10096500 w 12200238"/>
              <a:gd name="connsiteY4" fmla="*/ 434429 h 1519167"/>
              <a:gd name="connsiteX5" fmla="*/ 11639550 w 12200238"/>
              <a:gd name="connsiteY5" fmla="*/ 243929 h 1519167"/>
              <a:gd name="connsiteX6" fmla="*/ 12181188 w 12200238"/>
              <a:gd name="connsiteY6" fmla="*/ 171224 h 1519167"/>
              <a:gd name="connsiteX7" fmla="*/ 12200238 w 12200238"/>
              <a:gd name="connsiteY7" fmla="*/ 1519167 h 1519167"/>
              <a:gd name="connsiteX8" fmla="*/ 0 w 12200238"/>
              <a:gd name="connsiteY8" fmla="*/ 1519167 h 1519167"/>
              <a:gd name="connsiteX9" fmla="*/ 0 w 12200238"/>
              <a:gd name="connsiteY9" fmla="*/ 380774 h 1519167"/>
              <a:gd name="connsiteX0" fmla="*/ 0 w 12209763"/>
              <a:gd name="connsiteY0" fmla="*/ 342674 h 1519167"/>
              <a:gd name="connsiteX1" fmla="*/ 2200275 w 12209763"/>
              <a:gd name="connsiteY1" fmla="*/ 5804 h 1519167"/>
              <a:gd name="connsiteX2" fmla="*/ 3562350 w 12209763"/>
              <a:gd name="connsiteY2" fmla="*/ 120104 h 1519167"/>
              <a:gd name="connsiteX3" fmla="*/ 6772275 w 12209763"/>
              <a:gd name="connsiteY3" fmla="*/ 424904 h 1519167"/>
              <a:gd name="connsiteX4" fmla="*/ 10106025 w 12209763"/>
              <a:gd name="connsiteY4" fmla="*/ 434429 h 1519167"/>
              <a:gd name="connsiteX5" fmla="*/ 11649075 w 12209763"/>
              <a:gd name="connsiteY5" fmla="*/ 243929 h 1519167"/>
              <a:gd name="connsiteX6" fmla="*/ 12190713 w 12209763"/>
              <a:gd name="connsiteY6" fmla="*/ 171224 h 1519167"/>
              <a:gd name="connsiteX7" fmla="*/ 12209763 w 12209763"/>
              <a:gd name="connsiteY7" fmla="*/ 1519167 h 1519167"/>
              <a:gd name="connsiteX8" fmla="*/ 9525 w 12209763"/>
              <a:gd name="connsiteY8" fmla="*/ 1519167 h 1519167"/>
              <a:gd name="connsiteX9" fmla="*/ 0 w 12209763"/>
              <a:gd name="connsiteY9" fmla="*/ 342674 h 1519167"/>
              <a:gd name="connsiteX0" fmla="*/ 0 w 12209763"/>
              <a:gd name="connsiteY0" fmla="*/ 342674 h 1519167"/>
              <a:gd name="connsiteX1" fmla="*/ 2200275 w 12209763"/>
              <a:gd name="connsiteY1" fmla="*/ 5804 h 1519167"/>
              <a:gd name="connsiteX2" fmla="*/ 3562350 w 12209763"/>
              <a:gd name="connsiteY2" fmla="*/ 120104 h 1519167"/>
              <a:gd name="connsiteX3" fmla="*/ 6772275 w 12209763"/>
              <a:gd name="connsiteY3" fmla="*/ 424904 h 1519167"/>
              <a:gd name="connsiteX4" fmla="*/ 10106025 w 12209763"/>
              <a:gd name="connsiteY4" fmla="*/ 434429 h 1519167"/>
              <a:gd name="connsiteX5" fmla="*/ 11649075 w 12209763"/>
              <a:gd name="connsiteY5" fmla="*/ 243929 h 1519167"/>
              <a:gd name="connsiteX6" fmla="*/ 12190713 w 12209763"/>
              <a:gd name="connsiteY6" fmla="*/ 171224 h 1519167"/>
              <a:gd name="connsiteX7" fmla="*/ 12209763 w 12209763"/>
              <a:gd name="connsiteY7" fmla="*/ 1519167 h 1519167"/>
              <a:gd name="connsiteX8" fmla="*/ 9525 w 12209763"/>
              <a:gd name="connsiteY8" fmla="*/ 1519167 h 1519167"/>
              <a:gd name="connsiteX9" fmla="*/ 0 w 12209763"/>
              <a:gd name="connsiteY9" fmla="*/ 342674 h 1519167"/>
              <a:gd name="connsiteX0" fmla="*/ 0 w 12209763"/>
              <a:gd name="connsiteY0" fmla="*/ 342674 h 1519167"/>
              <a:gd name="connsiteX1" fmla="*/ 2200275 w 12209763"/>
              <a:gd name="connsiteY1" fmla="*/ 5804 h 1519167"/>
              <a:gd name="connsiteX2" fmla="*/ 3495675 w 12209763"/>
              <a:gd name="connsiteY2" fmla="*/ 120104 h 1519167"/>
              <a:gd name="connsiteX3" fmla="*/ 6772275 w 12209763"/>
              <a:gd name="connsiteY3" fmla="*/ 424904 h 1519167"/>
              <a:gd name="connsiteX4" fmla="*/ 10106025 w 12209763"/>
              <a:gd name="connsiteY4" fmla="*/ 434429 h 1519167"/>
              <a:gd name="connsiteX5" fmla="*/ 11649075 w 12209763"/>
              <a:gd name="connsiteY5" fmla="*/ 243929 h 1519167"/>
              <a:gd name="connsiteX6" fmla="*/ 12190713 w 12209763"/>
              <a:gd name="connsiteY6" fmla="*/ 171224 h 1519167"/>
              <a:gd name="connsiteX7" fmla="*/ 12209763 w 12209763"/>
              <a:gd name="connsiteY7" fmla="*/ 1519167 h 1519167"/>
              <a:gd name="connsiteX8" fmla="*/ 9525 w 12209763"/>
              <a:gd name="connsiteY8" fmla="*/ 1519167 h 1519167"/>
              <a:gd name="connsiteX9" fmla="*/ 0 w 12209763"/>
              <a:gd name="connsiteY9" fmla="*/ 342674 h 1519167"/>
              <a:gd name="connsiteX0" fmla="*/ 0 w 12209763"/>
              <a:gd name="connsiteY0" fmla="*/ 336870 h 1513363"/>
              <a:gd name="connsiteX1" fmla="*/ 2200275 w 12209763"/>
              <a:gd name="connsiteY1" fmla="*/ 0 h 1513363"/>
              <a:gd name="connsiteX2" fmla="*/ 6772275 w 12209763"/>
              <a:gd name="connsiteY2" fmla="*/ 419100 h 1513363"/>
              <a:gd name="connsiteX3" fmla="*/ 10106025 w 12209763"/>
              <a:gd name="connsiteY3" fmla="*/ 428625 h 1513363"/>
              <a:gd name="connsiteX4" fmla="*/ 11649075 w 12209763"/>
              <a:gd name="connsiteY4" fmla="*/ 238125 h 1513363"/>
              <a:gd name="connsiteX5" fmla="*/ 12190713 w 12209763"/>
              <a:gd name="connsiteY5" fmla="*/ 165420 h 1513363"/>
              <a:gd name="connsiteX6" fmla="*/ 12209763 w 12209763"/>
              <a:gd name="connsiteY6" fmla="*/ 1513363 h 1513363"/>
              <a:gd name="connsiteX7" fmla="*/ 9525 w 12209763"/>
              <a:gd name="connsiteY7" fmla="*/ 1513363 h 1513363"/>
              <a:gd name="connsiteX8" fmla="*/ 0 w 12209763"/>
              <a:gd name="connsiteY8" fmla="*/ 336870 h 151336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06025 w 12209763"/>
              <a:gd name="connsiteY3" fmla="*/ 333375 h 1418113"/>
              <a:gd name="connsiteX4" fmla="*/ 11649075 w 12209763"/>
              <a:gd name="connsiteY4" fmla="*/ 142875 h 1418113"/>
              <a:gd name="connsiteX5" fmla="*/ 12190713 w 12209763"/>
              <a:gd name="connsiteY5" fmla="*/ 70170 h 1418113"/>
              <a:gd name="connsiteX6" fmla="*/ 12209763 w 12209763"/>
              <a:gd name="connsiteY6" fmla="*/ 1418113 h 1418113"/>
              <a:gd name="connsiteX7" fmla="*/ 9525 w 12209763"/>
              <a:gd name="connsiteY7" fmla="*/ 1418113 h 1418113"/>
              <a:gd name="connsiteX8" fmla="*/ 0 w 12209763"/>
              <a:gd name="connsiteY8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1649075 w 12209763"/>
              <a:gd name="connsiteY4" fmla="*/ 142875 h 1418113"/>
              <a:gd name="connsiteX5" fmla="*/ 12190713 w 12209763"/>
              <a:gd name="connsiteY5" fmla="*/ 70170 h 1418113"/>
              <a:gd name="connsiteX6" fmla="*/ 12209763 w 12209763"/>
              <a:gd name="connsiteY6" fmla="*/ 1418113 h 1418113"/>
              <a:gd name="connsiteX7" fmla="*/ 9525 w 12209763"/>
              <a:gd name="connsiteY7" fmla="*/ 1418113 h 1418113"/>
              <a:gd name="connsiteX8" fmla="*/ 0 w 12209763"/>
              <a:gd name="connsiteY8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09763"/>
              <a:gd name="connsiteY0" fmla="*/ 286320 h 1462813"/>
              <a:gd name="connsiteX1" fmla="*/ 2219325 w 12209763"/>
              <a:gd name="connsiteY1" fmla="*/ 44700 h 1462813"/>
              <a:gd name="connsiteX2" fmla="*/ 6772275 w 12209763"/>
              <a:gd name="connsiteY2" fmla="*/ 368550 h 1462813"/>
              <a:gd name="connsiteX3" fmla="*/ 10125075 w 12209763"/>
              <a:gd name="connsiteY3" fmla="*/ 473325 h 1462813"/>
              <a:gd name="connsiteX4" fmla="*/ 12190713 w 12209763"/>
              <a:gd name="connsiteY4" fmla="*/ 114870 h 1462813"/>
              <a:gd name="connsiteX5" fmla="*/ 12209763 w 12209763"/>
              <a:gd name="connsiteY5" fmla="*/ 1462813 h 1462813"/>
              <a:gd name="connsiteX6" fmla="*/ 9525 w 12209763"/>
              <a:gd name="connsiteY6" fmla="*/ 1462813 h 1462813"/>
              <a:gd name="connsiteX7" fmla="*/ 0 w 12209763"/>
              <a:gd name="connsiteY7" fmla="*/ 286320 h 1462813"/>
              <a:gd name="connsiteX0" fmla="*/ 0 w 12390584"/>
              <a:gd name="connsiteY0" fmla="*/ 241620 h 1418113"/>
              <a:gd name="connsiteX1" fmla="*/ 2219325 w 12390584"/>
              <a:gd name="connsiteY1" fmla="*/ 0 h 1418113"/>
              <a:gd name="connsiteX2" fmla="*/ 6772275 w 12390584"/>
              <a:gd name="connsiteY2" fmla="*/ 323850 h 1418113"/>
              <a:gd name="connsiteX3" fmla="*/ 10125075 w 12390584"/>
              <a:gd name="connsiteY3" fmla="*/ 428625 h 1418113"/>
              <a:gd name="connsiteX4" fmla="*/ 12190713 w 12390584"/>
              <a:gd name="connsiteY4" fmla="*/ 70170 h 1418113"/>
              <a:gd name="connsiteX5" fmla="*/ 12209763 w 12390584"/>
              <a:gd name="connsiteY5" fmla="*/ 1418113 h 1418113"/>
              <a:gd name="connsiteX6" fmla="*/ 9525 w 12390584"/>
              <a:gd name="connsiteY6" fmla="*/ 1418113 h 1418113"/>
              <a:gd name="connsiteX7" fmla="*/ 0 w 12390584"/>
              <a:gd name="connsiteY7" fmla="*/ 241620 h 1418113"/>
              <a:gd name="connsiteX0" fmla="*/ 0 w 12209872"/>
              <a:gd name="connsiteY0" fmla="*/ 241620 h 1418113"/>
              <a:gd name="connsiteX1" fmla="*/ 2219325 w 12209872"/>
              <a:gd name="connsiteY1" fmla="*/ 0 h 1418113"/>
              <a:gd name="connsiteX2" fmla="*/ 6772275 w 12209872"/>
              <a:gd name="connsiteY2" fmla="*/ 323850 h 1418113"/>
              <a:gd name="connsiteX3" fmla="*/ 10125075 w 12209872"/>
              <a:gd name="connsiteY3" fmla="*/ 428625 h 1418113"/>
              <a:gd name="connsiteX4" fmla="*/ 12190713 w 12209872"/>
              <a:gd name="connsiteY4" fmla="*/ 70170 h 1418113"/>
              <a:gd name="connsiteX5" fmla="*/ 12209763 w 12209872"/>
              <a:gd name="connsiteY5" fmla="*/ 1418113 h 1418113"/>
              <a:gd name="connsiteX6" fmla="*/ 9525 w 12209872"/>
              <a:gd name="connsiteY6" fmla="*/ 1418113 h 1418113"/>
              <a:gd name="connsiteX7" fmla="*/ 0 w 12209872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22724"/>
              <a:gd name="connsiteY0" fmla="*/ 241620 h 1418113"/>
              <a:gd name="connsiteX1" fmla="*/ 2219325 w 12222724"/>
              <a:gd name="connsiteY1" fmla="*/ 0 h 1418113"/>
              <a:gd name="connsiteX2" fmla="*/ 6772275 w 12222724"/>
              <a:gd name="connsiteY2" fmla="*/ 323850 h 1418113"/>
              <a:gd name="connsiteX3" fmla="*/ 10125075 w 12222724"/>
              <a:gd name="connsiteY3" fmla="*/ 428625 h 1418113"/>
              <a:gd name="connsiteX4" fmla="*/ 12190713 w 12222724"/>
              <a:gd name="connsiteY4" fmla="*/ 70170 h 1418113"/>
              <a:gd name="connsiteX5" fmla="*/ 12209763 w 12222724"/>
              <a:gd name="connsiteY5" fmla="*/ 1418113 h 1418113"/>
              <a:gd name="connsiteX6" fmla="*/ 9525 w 12222724"/>
              <a:gd name="connsiteY6" fmla="*/ 1418113 h 1418113"/>
              <a:gd name="connsiteX7" fmla="*/ 0 w 12222724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9763" h="1418113">
                <a:moveTo>
                  <a:pt x="0" y="241620"/>
                </a:moveTo>
                <a:cubicBezTo>
                  <a:pt x="311150" y="119568"/>
                  <a:pt x="1636713" y="13282"/>
                  <a:pt x="2219325" y="0"/>
                </a:cubicBezTo>
                <a:cubicBezTo>
                  <a:pt x="3348037" y="13705"/>
                  <a:pt x="5454650" y="252413"/>
                  <a:pt x="6772275" y="323850"/>
                </a:cubicBezTo>
                <a:cubicBezTo>
                  <a:pt x="8089900" y="395287"/>
                  <a:pt x="9388475" y="455613"/>
                  <a:pt x="10125075" y="428625"/>
                </a:cubicBezTo>
                <a:cubicBezTo>
                  <a:pt x="11028148" y="386345"/>
                  <a:pt x="12014299" y="126167"/>
                  <a:pt x="12190713" y="70170"/>
                </a:cubicBezTo>
                <a:cubicBezTo>
                  <a:pt x="12192307" y="69664"/>
                  <a:pt x="12203413" y="968799"/>
                  <a:pt x="12209763" y="1418113"/>
                </a:cubicBezTo>
                <a:lnTo>
                  <a:pt x="9525" y="1418113"/>
                </a:lnTo>
                <a:lnTo>
                  <a:pt x="0" y="241620"/>
                </a:lnTo>
                <a:close/>
              </a:path>
            </a:pathLst>
          </a:custGeom>
          <a:gradFill flip="none" rotWithShape="1">
            <a:gsLst>
              <a:gs pos="42000">
                <a:srgbClr val="327517">
                  <a:shade val="30000"/>
                  <a:satMod val="115000"/>
                </a:srgbClr>
              </a:gs>
              <a:gs pos="100000">
                <a:srgbClr val="327517">
                  <a:shade val="67500"/>
                  <a:satMod val="115000"/>
                </a:srgbClr>
              </a:gs>
              <a:gs pos="0">
                <a:srgbClr val="2E603C"/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030" name="Rectangle 7">
            <a:extLst>
              <a:ext uri="{FF2B5EF4-FFF2-40B4-BE49-F238E27FC236}">
                <a16:creationId xmlns:a16="http://schemas.microsoft.com/office/drawing/2014/main" id="{9BD2E35D-B689-7096-8014-2B4C2A37C28D}"/>
              </a:ext>
            </a:extLst>
          </p:cNvPr>
          <p:cNvSpPr>
            <a:spLocks/>
          </p:cNvSpPr>
          <p:nvPr userDrawn="1"/>
        </p:nvSpPr>
        <p:spPr bwMode="auto">
          <a:xfrm>
            <a:off x="0" y="6165850"/>
            <a:ext cx="9161463" cy="771525"/>
          </a:xfrm>
          <a:custGeom>
            <a:avLst/>
            <a:gdLst>
              <a:gd name="T0" fmla="*/ 0 w 12219357"/>
              <a:gd name="T1" fmla="*/ 1 h 1418113"/>
              <a:gd name="T2" fmla="*/ 1 w 12219357"/>
              <a:gd name="T3" fmla="*/ 0 h 1418113"/>
              <a:gd name="T4" fmla="*/ 1 w 12219357"/>
              <a:gd name="T5" fmla="*/ 1 h 1418113"/>
              <a:gd name="T6" fmla="*/ 1 w 12219357"/>
              <a:gd name="T7" fmla="*/ 1 h 1418113"/>
              <a:gd name="T8" fmla="*/ 1 w 12219357"/>
              <a:gd name="T9" fmla="*/ 1 h 1418113"/>
              <a:gd name="T10" fmla="*/ 1 w 12219357"/>
              <a:gd name="T11" fmla="*/ 1 h 1418113"/>
              <a:gd name="T12" fmla="*/ 1 w 12219357"/>
              <a:gd name="T13" fmla="*/ 1 h 1418113"/>
              <a:gd name="T14" fmla="*/ 0 w 12219357"/>
              <a:gd name="T15" fmla="*/ 1 h 141811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2219357" h="1418113">
                <a:moveTo>
                  <a:pt x="0" y="241620"/>
                </a:moveTo>
                <a:cubicBezTo>
                  <a:pt x="311150" y="119568"/>
                  <a:pt x="1636713" y="13282"/>
                  <a:pt x="2219325" y="0"/>
                </a:cubicBezTo>
                <a:cubicBezTo>
                  <a:pt x="3348037" y="13705"/>
                  <a:pt x="5454650" y="252413"/>
                  <a:pt x="6772275" y="323850"/>
                </a:cubicBezTo>
                <a:cubicBezTo>
                  <a:pt x="8089900" y="395287"/>
                  <a:pt x="9388475" y="455613"/>
                  <a:pt x="10125075" y="428625"/>
                </a:cubicBezTo>
                <a:cubicBezTo>
                  <a:pt x="11028148" y="386345"/>
                  <a:pt x="12042840" y="115300"/>
                  <a:pt x="12219254" y="59303"/>
                </a:cubicBezTo>
                <a:cubicBezTo>
                  <a:pt x="12220848" y="58797"/>
                  <a:pt x="12203413" y="968799"/>
                  <a:pt x="12209763" y="1418113"/>
                </a:cubicBezTo>
                <a:lnTo>
                  <a:pt x="9525" y="1418113"/>
                </a:lnTo>
                <a:lnTo>
                  <a:pt x="0" y="241620"/>
                </a:lnTo>
                <a:close/>
              </a:path>
            </a:pathLst>
          </a:custGeom>
          <a:blipFill dpi="0" rotWithShape="1">
            <a:blip r:embed="rId15">
              <a:alphaModFix amt="900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Rectangle 10">
            <a:extLst>
              <a:ext uri="{FF2B5EF4-FFF2-40B4-BE49-F238E27FC236}">
                <a16:creationId xmlns:a16="http://schemas.microsoft.com/office/drawing/2014/main" id="{DF6B67A2-45B4-687A-FCBF-F597FECF10A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458200" y="6678613"/>
            <a:ext cx="579438" cy="212725"/>
          </a:xfrm>
          <a:prstGeom prst="rect">
            <a:avLst/>
          </a:prstGeom>
          <a:noFill/>
          <a:ln>
            <a:noFill/>
          </a:ln>
        </p:spPr>
        <p:txBody>
          <a:bodyPr wrap="none" lIns="90488" tIns="44450" rIns="90488" bIns="44450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altLang="en-US" sz="800" baseline="0">
                <a:solidFill>
                  <a:schemeClr val="bg1"/>
                </a:solidFill>
                <a:latin typeface="Arial" panose="020B0604020202020204" pitchFamily="34" charset="0"/>
              </a:rPr>
              <a:t>Page </a:t>
            </a:r>
            <a:fld id="{F41E7F22-17B9-41A5-A6EF-3980114055A8}" type="slidenum">
              <a:rPr lang="en-US" altLang="en-US" sz="800" baseline="0">
                <a:solidFill>
                  <a:schemeClr val="bg1"/>
                </a:solidFill>
                <a:latin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 sz="800" baseline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032" name="Rectangle 13">
            <a:extLst>
              <a:ext uri="{FF2B5EF4-FFF2-40B4-BE49-F238E27FC236}">
                <a16:creationId xmlns:a16="http://schemas.microsoft.com/office/drawing/2014/main" id="{D685E62A-B106-B91F-8752-C5A165305E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334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1033" name="Rectangle 14">
            <a:extLst>
              <a:ext uri="{FF2B5EF4-FFF2-40B4-BE49-F238E27FC236}">
                <a16:creationId xmlns:a16="http://schemas.microsoft.com/office/drawing/2014/main" id="{09353C5F-978F-B778-131A-7D039458BB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95325" y="1397000"/>
            <a:ext cx="7772400" cy="433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" name="Text Box 23">
            <a:extLst>
              <a:ext uri="{FF2B5EF4-FFF2-40B4-BE49-F238E27FC236}">
                <a16:creationId xmlns:a16="http://schemas.microsoft.com/office/drawing/2014/main" id="{FCE66B37-BAB2-70A4-19CF-1BFE94C66AD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324725" y="6418263"/>
            <a:ext cx="1712913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defRPr/>
            </a:pPr>
            <a:r>
              <a:rPr lang="en-US" altLang="en-US" sz="8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 3379 – 05/15/2024</a:t>
            </a:r>
          </a:p>
          <a:p>
            <a:pPr algn="r" eaLnBrk="1" hangingPunct="1">
              <a:defRPr/>
            </a:pPr>
            <a:r>
              <a:rPr lang="en-US" altLang="en-US" sz="8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Log No: EMRP-2024-xxx</a:t>
            </a:r>
          </a:p>
          <a:p>
            <a:pPr eaLnBrk="1" hangingPunct="1">
              <a:defRPr/>
            </a:pPr>
            <a:endParaRPr lang="en-US" altLang="en-US" sz="800" b="1" baseline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35" name="Rectangle 7">
            <a:extLst>
              <a:ext uri="{FF2B5EF4-FFF2-40B4-BE49-F238E27FC236}">
                <a16:creationId xmlns:a16="http://schemas.microsoft.com/office/drawing/2014/main" id="{1132730E-0CAE-4E60-946F-8F8FF19D5D50}"/>
              </a:ext>
            </a:extLst>
          </p:cNvPr>
          <p:cNvSpPr>
            <a:spLocks/>
          </p:cNvSpPr>
          <p:nvPr userDrawn="1"/>
        </p:nvSpPr>
        <p:spPr bwMode="auto">
          <a:xfrm>
            <a:off x="0" y="5753100"/>
            <a:ext cx="9161463" cy="1106488"/>
          </a:xfrm>
          <a:custGeom>
            <a:avLst/>
            <a:gdLst>
              <a:gd name="T0" fmla="*/ 0 w 12209763"/>
              <a:gd name="T1" fmla="*/ 2 h 1418113"/>
              <a:gd name="T2" fmla="*/ 2 w 12209763"/>
              <a:gd name="T3" fmla="*/ 0 h 1418113"/>
              <a:gd name="T4" fmla="*/ 2 w 12209763"/>
              <a:gd name="T5" fmla="*/ 2 h 1418113"/>
              <a:gd name="T6" fmla="*/ 2 w 12209763"/>
              <a:gd name="T7" fmla="*/ 2 h 1418113"/>
              <a:gd name="T8" fmla="*/ 2 w 12209763"/>
              <a:gd name="T9" fmla="*/ 2 h 1418113"/>
              <a:gd name="T10" fmla="*/ 2 w 12209763"/>
              <a:gd name="T11" fmla="*/ 2 h 1418113"/>
              <a:gd name="T12" fmla="*/ 2 w 12209763"/>
              <a:gd name="T13" fmla="*/ 2 h 1418113"/>
              <a:gd name="T14" fmla="*/ 0 w 12209763"/>
              <a:gd name="T15" fmla="*/ 2 h 141811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2209763" h="1418113">
                <a:moveTo>
                  <a:pt x="0" y="241620"/>
                </a:moveTo>
                <a:cubicBezTo>
                  <a:pt x="311150" y="119568"/>
                  <a:pt x="1636713" y="13282"/>
                  <a:pt x="2219325" y="0"/>
                </a:cubicBezTo>
                <a:cubicBezTo>
                  <a:pt x="3348037" y="13705"/>
                  <a:pt x="5454650" y="252413"/>
                  <a:pt x="6772275" y="323850"/>
                </a:cubicBezTo>
                <a:cubicBezTo>
                  <a:pt x="8089900" y="395287"/>
                  <a:pt x="9388475" y="455613"/>
                  <a:pt x="10125075" y="428625"/>
                </a:cubicBezTo>
                <a:cubicBezTo>
                  <a:pt x="11028148" y="386345"/>
                  <a:pt x="12014299" y="126167"/>
                  <a:pt x="12190713" y="70170"/>
                </a:cubicBezTo>
                <a:cubicBezTo>
                  <a:pt x="12192307" y="69664"/>
                  <a:pt x="12203413" y="968799"/>
                  <a:pt x="12209763" y="1418113"/>
                </a:cubicBezTo>
                <a:lnTo>
                  <a:pt x="9525" y="1418113"/>
                </a:lnTo>
                <a:lnTo>
                  <a:pt x="0" y="24162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6" name="TextBox 23">
            <a:extLst>
              <a:ext uri="{FF2B5EF4-FFF2-40B4-BE49-F238E27FC236}">
                <a16:creationId xmlns:a16="http://schemas.microsoft.com/office/drawing/2014/main" id="{A5FDF947-5F0A-7EAA-50EA-243AE0D4373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316288" y="6448425"/>
            <a:ext cx="2511425" cy="4159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en-US" altLang="en-US" sz="12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www.nnss.gov</a:t>
            </a:r>
          </a:p>
          <a:p>
            <a:pPr algn="ctr">
              <a:defRPr/>
            </a:pPr>
            <a:r>
              <a:rPr lang="en-US" altLang="en-US" sz="800" i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safety – performance – cleanup - closure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5B3FBC-6F9A-E76A-85BE-C3DBFFC959B4}"/>
              </a:ext>
            </a:extLst>
          </p:cNvPr>
          <p:cNvSpPr/>
          <p:nvPr userDrawn="1"/>
        </p:nvSpPr>
        <p:spPr bwMode="auto">
          <a:xfrm>
            <a:off x="0" y="217487"/>
            <a:ext cx="9161016" cy="208283"/>
          </a:xfrm>
          <a:prstGeom prst="rect">
            <a:avLst/>
          </a:prstGeom>
          <a:gradFill flip="none" rotWithShape="1">
            <a:gsLst>
              <a:gs pos="87000">
                <a:schemeClr val="bg1">
                  <a:alpha val="0"/>
                  <a:lumMod val="0"/>
                  <a:lumOff val="100000"/>
                </a:schemeClr>
              </a:gs>
              <a:gs pos="40000">
                <a:srgbClr val="26660B"/>
              </a:gs>
              <a:gs pos="8000">
                <a:srgbClr val="2E603C"/>
              </a:gs>
            </a:gsLst>
            <a:path path="circle">
              <a:fillToRect r="100000" b="10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040" name="TextBox 4">
            <a:extLst>
              <a:ext uri="{FF2B5EF4-FFF2-40B4-BE49-F238E27FC236}">
                <a16:creationId xmlns:a16="http://schemas.microsoft.com/office/drawing/2014/main" id="{FCA057FF-58B6-775D-A3C3-7A39835DD3F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413500" y="168275"/>
            <a:ext cx="2624138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en-US" altLang="en-US" sz="1400" b="1" baseline="0">
                <a:solidFill>
                  <a:srgbClr val="2D6038"/>
                </a:solidFill>
                <a:latin typeface="Arial" panose="020B0604020202020204" pitchFamily="34" charset="0"/>
              </a:rPr>
              <a:t>Environmental Management</a:t>
            </a:r>
          </a:p>
        </p:txBody>
      </p:sp>
      <p:pic>
        <p:nvPicPr>
          <p:cNvPr id="1041" name="Picture 2" descr="Image result for doe logo">
            <a:extLst>
              <a:ext uri="{FF2B5EF4-FFF2-40B4-BE49-F238E27FC236}">
                <a16:creationId xmlns:a16="http://schemas.microsoft.com/office/drawing/2014/main" id="{EB2416DD-AB2B-1008-863D-BE2F184EB6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6191250"/>
            <a:ext cx="1112838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70D923D-23BD-1428-01C3-3154DD262C02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990600" y="6303963"/>
            <a:ext cx="0" cy="552450"/>
          </a:xfrm>
          <a:prstGeom prst="line">
            <a:avLst/>
          </a:prstGeom>
          <a:ln w="19050">
            <a:solidFill>
              <a:srgbClr val="FFE382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FE9CE93-CAF1-BDF4-F9AC-DE002D97574D}"/>
              </a:ext>
            </a:extLst>
          </p:cNvPr>
          <p:cNvSpPr txBox="1"/>
          <p:nvPr userDrawn="1"/>
        </p:nvSpPr>
        <p:spPr>
          <a:xfrm>
            <a:off x="1008063" y="6227763"/>
            <a:ext cx="1917700" cy="6937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00" b="1" baseline="0">
                <a:solidFill>
                  <a:schemeClr val="bg1"/>
                </a:solidFill>
                <a:latin typeface="+mn-lt"/>
              </a:rPr>
              <a:t>OFFICE OF</a:t>
            </a:r>
            <a:br>
              <a:rPr lang="en-US" sz="1050" b="1" baseline="0">
                <a:solidFill>
                  <a:schemeClr val="bg1"/>
                </a:solidFill>
                <a:latin typeface="+mn-lt"/>
              </a:rPr>
            </a:br>
            <a:r>
              <a:rPr lang="en-US" sz="1050" b="1" kern="1100" baseline="0">
                <a:solidFill>
                  <a:schemeClr val="bg1"/>
                </a:solidFill>
                <a:latin typeface="+mn-lt"/>
              </a:rPr>
              <a:t>ENVIRONMENTAL</a:t>
            </a:r>
            <a:br>
              <a:rPr lang="en-US" sz="1050" b="1" baseline="0">
                <a:solidFill>
                  <a:schemeClr val="bg1"/>
                </a:solidFill>
                <a:latin typeface="+mn-lt"/>
              </a:rPr>
            </a:br>
            <a:r>
              <a:rPr lang="en-US" sz="1050" b="1" spc="70" baseline="0">
                <a:solidFill>
                  <a:schemeClr val="bg1"/>
                </a:solidFill>
                <a:latin typeface="+mn-lt"/>
              </a:rPr>
              <a:t>MANAGEMENT</a:t>
            </a:r>
          </a:p>
          <a:p>
            <a:pPr>
              <a:defRPr/>
            </a:pPr>
            <a:r>
              <a:rPr lang="en-US" sz="700" b="1" spc="70" baseline="0">
                <a:solidFill>
                  <a:schemeClr val="bg1"/>
                </a:solidFill>
                <a:latin typeface="+mn-lt"/>
              </a:rPr>
              <a:t>NEVADA PROGRAM</a:t>
            </a:r>
          </a:p>
        </p:txBody>
      </p:sp>
    </p:spTree>
    <p:extLst>
      <p:ext uri="{BB962C8B-B14F-4D97-AF65-F5344CB8AC3E}">
        <p14:creationId xmlns:p14="http://schemas.microsoft.com/office/powerpoint/2010/main" val="3985516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08" r:id="rId1"/>
    <p:sldLayoutId id="2147484909" r:id="rId2"/>
    <p:sldLayoutId id="2147484910" r:id="rId3"/>
    <p:sldLayoutId id="2147484911" r:id="rId4"/>
    <p:sldLayoutId id="2147484912" r:id="rId5"/>
    <p:sldLayoutId id="2147484913" r:id="rId6"/>
    <p:sldLayoutId id="2147484914" r:id="rId7"/>
    <p:sldLayoutId id="2147484915" r:id="rId8"/>
    <p:sldLayoutId id="2147484916" r:id="rId9"/>
    <p:sldLayoutId id="2147484917" r:id="rId10"/>
    <p:sldLayoutId id="2147484918" r:id="rId11"/>
    <p:sldLayoutId id="2147484919" r:id="rId12"/>
    <p:sldLayoutId id="2147484920" r:id="rId13"/>
  </p:sldLayoutIdLst>
  <p:hf sldNum="0" hd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9pPr>
    </p:titleStyle>
    <p:bodyStyle>
      <a:lvl1pPr marL="228600" indent="-228600" algn="l" rtl="0" eaLnBrk="0" fontAlgn="base" hangingPunct="0">
        <a:spcBef>
          <a:spcPct val="25000"/>
        </a:spcBef>
        <a:spcAft>
          <a:spcPct val="0"/>
        </a:spcAft>
        <a:buChar char="•"/>
        <a:defRPr sz="2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457200" indent="-228600" algn="l" rtl="0" eaLnBrk="0" fontAlgn="base" hangingPunct="0">
        <a:spcBef>
          <a:spcPct val="25000"/>
        </a:spcBef>
        <a:spcAft>
          <a:spcPct val="0"/>
        </a:spcAft>
        <a:buChar char="–"/>
        <a:defRPr sz="22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marL="685800" indent="-228600" algn="l" rtl="0" eaLnBrk="0" fontAlgn="base" hangingPunct="0">
        <a:spcBef>
          <a:spcPct val="25000"/>
        </a:spcBef>
        <a:spcAft>
          <a:spcPct val="0"/>
        </a:spcAft>
        <a:buSzPct val="70000"/>
        <a:buFont typeface="Wingdings" panose="05000000000000000000" pitchFamily="2" charset="2"/>
        <a:buChar char="§"/>
        <a:defRPr sz="22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marL="914400" indent="-228600" algn="l" rtl="0" eaLnBrk="0" fontAlgn="base" hangingPunct="0">
        <a:spcBef>
          <a:spcPct val="25000"/>
        </a:spcBef>
        <a:spcAft>
          <a:spcPct val="0"/>
        </a:spcAft>
        <a:buChar char="–"/>
        <a:tabLst>
          <a:tab pos="977900" algn="l"/>
        </a:tabLst>
        <a:defRPr sz="22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marL="1143000" indent="-228600" algn="l" rtl="0" eaLnBrk="0" fontAlgn="base" hangingPunct="0">
        <a:spcBef>
          <a:spcPct val="25000"/>
        </a:spcBef>
        <a:spcAft>
          <a:spcPct val="0"/>
        </a:spcAft>
        <a:buChar char="»"/>
        <a:defRPr sz="22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2514600" indent="-228600" algn="l" rtl="0" fontAlgn="base"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>
            <a:extLst>
              <a:ext uri="{FF2B5EF4-FFF2-40B4-BE49-F238E27FC236}">
                <a16:creationId xmlns:a16="http://schemas.microsoft.com/office/drawing/2014/main" id="{77ADA8E3-93E6-6C48-27F2-F14D9BE6232E}"/>
              </a:ext>
            </a:extLst>
          </p:cNvPr>
          <p:cNvSpPr>
            <a:spLocks/>
          </p:cNvSpPr>
          <p:nvPr userDrawn="1"/>
        </p:nvSpPr>
        <p:spPr bwMode="auto">
          <a:xfrm>
            <a:off x="0" y="6100763"/>
            <a:ext cx="9161463" cy="833437"/>
          </a:xfrm>
          <a:custGeom>
            <a:avLst/>
            <a:gdLst>
              <a:gd name="T0" fmla="*/ 0 w 12224214"/>
              <a:gd name="T1" fmla="*/ 1 h 1287080"/>
              <a:gd name="T2" fmla="*/ 1 w 12224214"/>
              <a:gd name="T3" fmla="*/ 0 h 1287080"/>
              <a:gd name="T4" fmla="*/ 1 w 12224214"/>
              <a:gd name="T5" fmla="*/ 1 h 1287080"/>
              <a:gd name="T6" fmla="*/ 1 w 12224214"/>
              <a:gd name="T7" fmla="*/ 1 h 1287080"/>
              <a:gd name="T8" fmla="*/ 1 w 12224214"/>
              <a:gd name="T9" fmla="*/ 1 h 1287080"/>
              <a:gd name="T10" fmla="*/ 1 w 12224214"/>
              <a:gd name="T11" fmla="*/ 1 h 1287080"/>
              <a:gd name="T12" fmla="*/ 1 w 12224214"/>
              <a:gd name="T13" fmla="*/ 1 h 1287080"/>
              <a:gd name="T14" fmla="*/ 0 w 12224214"/>
              <a:gd name="T15" fmla="*/ 1 h 12870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2224214" h="1287080">
                <a:moveTo>
                  <a:pt x="0" y="307136"/>
                </a:moveTo>
                <a:cubicBezTo>
                  <a:pt x="311150" y="185084"/>
                  <a:pt x="1770063" y="13282"/>
                  <a:pt x="2352675" y="0"/>
                </a:cubicBezTo>
                <a:cubicBezTo>
                  <a:pt x="3481387" y="13705"/>
                  <a:pt x="5341938" y="300770"/>
                  <a:pt x="6667500" y="361288"/>
                </a:cubicBezTo>
                <a:cubicBezTo>
                  <a:pt x="7993063" y="421806"/>
                  <a:pt x="9569450" y="390096"/>
                  <a:pt x="10306050" y="363108"/>
                </a:cubicBezTo>
                <a:cubicBezTo>
                  <a:pt x="10761448" y="348906"/>
                  <a:pt x="11750410" y="182195"/>
                  <a:pt x="12219288" y="28053"/>
                </a:cubicBezTo>
                <a:cubicBezTo>
                  <a:pt x="12233048" y="23529"/>
                  <a:pt x="12212938" y="837766"/>
                  <a:pt x="12219288" y="1287080"/>
                </a:cubicBezTo>
                <a:lnTo>
                  <a:pt x="19050" y="1287080"/>
                </a:lnTo>
                <a:lnTo>
                  <a:pt x="0" y="307136"/>
                </a:lnTo>
                <a:close/>
              </a:path>
            </a:pathLst>
          </a:custGeom>
          <a:solidFill>
            <a:srgbClr val="FFE3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Rectangle 7">
            <a:extLst>
              <a:ext uri="{FF2B5EF4-FFF2-40B4-BE49-F238E27FC236}">
                <a16:creationId xmlns:a16="http://schemas.microsoft.com/office/drawing/2014/main" id="{D7518FDA-8E2D-E5F1-BC27-3FDF4B77218B}"/>
              </a:ext>
            </a:extLst>
          </p:cNvPr>
          <p:cNvSpPr/>
          <p:nvPr userDrawn="1"/>
        </p:nvSpPr>
        <p:spPr bwMode="auto">
          <a:xfrm>
            <a:off x="-8507" y="6169199"/>
            <a:ext cx="9169521" cy="772607"/>
          </a:xfrm>
          <a:custGeom>
            <a:avLst/>
            <a:gdLst>
              <a:gd name="connsiteX0" fmla="*/ 0 w 12200238"/>
              <a:gd name="connsiteY0" fmla="*/ 0 h 1443193"/>
              <a:gd name="connsiteX1" fmla="*/ 12200238 w 12200238"/>
              <a:gd name="connsiteY1" fmla="*/ 0 h 1443193"/>
              <a:gd name="connsiteX2" fmla="*/ 12200238 w 12200238"/>
              <a:gd name="connsiteY2" fmla="*/ 1443193 h 1443193"/>
              <a:gd name="connsiteX3" fmla="*/ 0 w 12200238"/>
              <a:gd name="connsiteY3" fmla="*/ 1443193 h 1443193"/>
              <a:gd name="connsiteX4" fmla="*/ 0 w 12200238"/>
              <a:gd name="connsiteY4" fmla="*/ 0 h 1443193"/>
              <a:gd name="connsiteX0" fmla="*/ 0 w 12200238"/>
              <a:gd name="connsiteY0" fmla="*/ 238125 h 1443193"/>
              <a:gd name="connsiteX1" fmla="*/ 12200238 w 12200238"/>
              <a:gd name="connsiteY1" fmla="*/ 0 h 1443193"/>
              <a:gd name="connsiteX2" fmla="*/ 12200238 w 12200238"/>
              <a:gd name="connsiteY2" fmla="*/ 1443193 h 1443193"/>
              <a:gd name="connsiteX3" fmla="*/ 0 w 12200238"/>
              <a:gd name="connsiteY3" fmla="*/ 1443193 h 1443193"/>
              <a:gd name="connsiteX4" fmla="*/ 0 w 12200238"/>
              <a:gd name="connsiteY4" fmla="*/ 238125 h 1443193"/>
              <a:gd name="connsiteX0" fmla="*/ 0 w 12200238"/>
              <a:gd name="connsiteY0" fmla="*/ 238125 h 1443193"/>
              <a:gd name="connsiteX1" fmla="*/ 1323975 w 12200238"/>
              <a:gd name="connsiteY1" fmla="*/ 110805 h 1443193"/>
              <a:gd name="connsiteX2" fmla="*/ 12200238 w 12200238"/>
              <a:gd name="connsiteY2" fmla="*/ 0 h 1443193"/>
              <a:gd name="connsiteX3" fmla="*/ 12200238 w 12200238"/>
              <a:gd name="connsiteY3" fmla="*/ 1443193 h 1443193"/>
              <a:gd name="connsiteX4" fmla="*/ 0 w 12200238"/>
              <a:gd name="connsiteY4" fmla="*/ 1443193 h 1443193"/>
              <a:gd name="connsiteX5" fmla="*/ 0 w 12200238"/>
              <a:gd name="connsiteY5" fmla="*/ 238125 h 1443193"/>
              <a:gd name="connsiteX0" fmla="*/ 0 w 12200238"/>
              <a:gd name="connsiteY0" fmla="*/ 238125 h 1443193"/>
              <a:gd name="connsiteX1" fmla="*/ 1323975 w 12200238"/>
              <a:gd name="connsiteY1" fmla="*/ 110805 h 1443193"/>
              <a:gd name="connsiteX2" fmla="*/ 9477375 w 12200238"/>
              <a:gd name="connsiteY2" fmla="*/ 520380 h 1443193"/>
              <a:gd name="connsiteX3" fmla="*/ 12200238 w 12200238"/>
              <a:gd name="connsiteY3" fmla="*/ 0 h 1443193"/>
              <a:gd name="connsiteX4" fmla="*/ 12200238 w 12200238"/>
              <a:gd name="connsiteY4" fmla="*/ 1443193 h 1443193"/>
              <a:gd name="connsiteX5" fmla="*/ 0 w 12200238"/>
              <a:gd name="connsiteY5" fmla="*/ 1443193 h 1443193"/>
              <a:gd name="connsiteX6" fmla="*/ 0 w 12200238"/>
              <a:gd name="connsiteY6" fmla="*/ 238125 h 1443193"/>
              <a:gd name="connsiteX0" fmla="*/ 0 w 12200238"/>
              <a:gd name="connsiteY0" fmla="*/ 238125 h 1443193"/>
              <a:gd name="connsiteX1" fmla="*/ 1323975 w 12200238"/>
              <a:gd name="connsiteY1" fmla="*/ 110805 h 1443193"/>
              <a:gd name="connsiteX2" fmla="*/ 4524375 w 12200238"/>
              <a:gd name="connsiteY2" fmla="*/ 129855 h 1443193"/>
              <a:gd name="connsiteX3" fmla="*/ 9477375 w 12200238"/>
              <a:gd name="connsiteY3" fmla="*/ 520380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1323975 w 12200238"/>
              <a:gd name="connsiteY1" fmla="*/ 110805 h 1443193"/>
              <a:gd name="connsiteX2" fmla="*/ 4524375 w 12200238"/>
              <a:gd name="connsiteY2" fmla="*/ 129855 h 1443193"/>
              <a:gd name="connsiteX3" fmla="*/ 9477375 w 12200238"/>
              <a:gd name="connsiteY3" fmla="*/ 520380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3552825 w 12200238"/>
              <a:gd name="connsiteY1" fmla="*/ 44130 h 1443193"/>
              <a:gd name="connsiteX2" fmla="*/ 4524375 w 12200238"/>
              <a:gd name="connsiteY2" fmla="*/ 129855 h 1443193"/>
              <a:gd name="connsiteX3" fmla="*/ 9477375 w 12200238"/>
              <a:gd name="connsiteY3" fmla="*/ 520380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3552825 w 12200238"/>
              <a:gd name="connsiteY1" fmla="*/ 44130 h 1443193"/>
              <a:gd name="connsiteX2" fmla="*/ 6762750 w 12200238"/>
              <a:gd name="connsiteY2" fmla="*/ 348930 h 1443193"/>
              <a:gd name="connsiteX3" fmla="*/ 9477375 w 12200238"/>
              <a:gd name="connsiteY3" fmla="*/ 520380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3552825 w 12200238"/>
              <a:gd name="connsiteY1" fmla="*/ 44130 h 1443193"/>
              <a:gd name="connsiteX2" fmla="*/ 6762750 w 12200238"/>
              <a:gd name="connsiteY2" fmla="*/ 348930 h 1443193"/>
              <a:gd name="connsiteX3" fmla="*/ 9582150 w 12200238"/>
              <a:gd name="connsiteY3" fmla="*/ 472755 h 1443193"/>
              <a:gd name="connsiteX4" fmla="*/ 12200238 w 12200238"/>
              <a:gd name="connsiteY4" fmla="*/ 0 h 1443193"/>
              <a:gd name="connsiteX5" fmla="*/ 12200238 w 12200238"/>
              <a:gd name="connsiteY5" fmla="*/ 1443193 h 1443193"/>
              <a:gd name="connsiteX6" fmla="*/ 0 w 12200238"/>
              <a:gd name="connsiteY6" fmla="*/ 1443193 h 1443193"/>
              <a:gd name="connsiteX7" fmla="*/ 0 w 12200238"/>
              <a:gd name="connsiteY7" fmla="*/ 238125 h 1443193"/>
              <a:gd name="connsiteX0" fmla="*/ 0 w 12200238"/>
              <a:gd name="connsiteY0" fmla="*/ 238125 h 1443193"/>
              <a:gd name="connsiteX1" fmla="*/ 3552825 w 12200238"/>
              <a:gd name="connsiteY1" fmla="*/ 44130 h 1443193"/>
              <a:gd name="connsiteX2" fmla="*/ 6762750 w 12200238"/>
              <a:gd name="connsiteY2" fmla="*/ 348930 h 1443193"/>
              <a:gd name="connsiteX3" fmla="*/ 9582150 w 12200238"/>
              <a:gd name="connsiteY3" fmla="*/ 472755 h 1443193"/>
              <a:gd name="connsiteX4" fmla="*/ 11610975 w 12200238"/>
              <a:gd name="connsiteY4" fmla="*/ 291780 h 1443193"/>
              <a:gd name="connsiteX5" fmla="*/ 12200238 w 12200238"/>
              <a:gd name="connsiteY5" fmla="*/ 0 h 1443193"/>
              <a:gd name="connsiteX6" fmla="*/ 12200238 w 12200238"/>
              <a:gd name="connsiteY6" fmla="*/ 1443193 h 1443193"/>
              <a:gd name="connsiteX7" fmla="*/ 0 w 12200238"/>
              <a:gd name="connsiteY7" fmla="*/ 1443193 h 1443193"/>
              <a:gd name="connsiteX8" fmla="*/ 0 w 12200238"/>
              <a:gd name="connsiteY8" fmla="*/ 238125 h 144319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9582150 w 12200238"/>
              <a:gd name="connsiteY3" fmla="*/ 428625 h 1399063"/>
              <a:gd name="connsiteX4" fmla="*/ 11610975 w 12200238"/>
              <a:gd name="connsiteY4" fmla="*/ 24765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9582150 w 12200238"/>
              <a:gd name="connsiteY3" fmla="*/ 428625 h 1399063"/>
              <a:gd name="connsiteX4" fmla="*/ 11630025 w 12200238"/>
              <a:gd name="connsiteY4" fmla="*/ 2667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30025 w 12200238"/>
              <a:gd name="connsiteY4" fmla="*/ 2667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30025 w 12200238"/>
              <a:gd name="connsiteY4" fmla="*/ 2667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58600 w 12200238"/>
              <a:gd name="connsiteY4" fmla="*/ 24765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58600 w 12200238"/>
              <a:gd name="connsiteY4" fmla="*/ 24765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58600 w 12200238"/>
              <a:gd name="connsiteY4" fmla="*/ 24765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239375 w 12200238"/>
              <a:gd name="connsiteY3" fmla="*/ 40957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096500 w 12200238"/>
              <a:gd name="connsiteY3" fmla="*/ 314325 h 1399063"/>
              <a:gd name="connsiteX4" fmla="*/ 11610975 w 12200238"/>
              <a:gd name="connsiteY4" fmla="*/ 152400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193995 h 1399063"/>
              <a:gd name="connsiteX1" fmla="*/ 3552825 w 12200238"/>
              <a:gd name="connsiteY1" fmla="*/ 0 h 1399063"/>
              <a:gd name="connsiteX2" fmla="*/ 6762750 w 12200238"/>
              <a:gd name="connsiteY2" fmla="*/ 304800 h 1399063"/>
              <a:gd name="connsiteX3" fmla="*/ 10096500 w 12200238"/>
              <a:gd name="connsiteY3" fmla="*/ 314325 h 1399063"/>
              <a:gd name="connsiteX4" fmla="*/ 11639550 w 12200238"/>
              <a:gd name="connsiteY4" fmla="*/ 123825 h 1399063"/>
              <a:gd name="connsiteX5" fmla="*/ 12181188 w 12200238"/>
              <a:gd name="connsiteY5" fmla="*/ 51120 h 1399063"/>
              <a:gd name="connsiteX6" fmla="*/ 12200238 w 12200238"/>
              <a:gd name="connsiteY6" fmla="*/ 1399063 h 1399063"/>
              <a:gd name="connsiteX7" fmla="*/ 0 w 12200238"/>
              <a:gd name="connsiteY7" fmla="*/ 1399063 h 1399063"/>
              <a:gd name="connsiteX8" fmla="*/ 0 w 12200238"/>
              <a:gd name="connsiteY8" fmla="*/ 193995 h 1399063"/>
              <a:gd name="connsiteX0" fmla="*/ 0 w 12200238"/>
              <a:gd name="connsiteY0" fmla="*/ 314099 h 1519167"/>
              <a:gd name="connsiteX1" fmla="*/ 2190750 w 12200238"/>
              <a:gd name="connsiteY1" fmla="*/ 5804 h 1519167"/>
              <a:gd name="connsiteX2" fmla="*/ 3552825 w 12200238"/>
              <a:gd name="connsiteY2" fmla="*/ 120104 h 1519167"/>
              <a:gd name="connsiteX3" fmla="*/ 6762750 w 12200238"/>
              <a:gd name="connsiteY3" fmla="*/ 424904 h 1519167"/>
              <a:gd name="connsiteX4" fmla="*/ 10096500 w 12200238"/>
              <a:gd name="connsiteY4" fmla="*/ 434429 h 1519167"/>
              <a:gd name="connsiteX5" fmla="*/ 11639550 w 12200238"/>
              <a:gd name="connsiteY5" fmla="*/ 243929 h 1519167"/>
              <a:gd name="connsiteX6" fmla="*/ 12181188 w 12200238"/>
              <a:gd name="connsiteY6" fmla="*/ 171224 h 1519167"/>
              <a:gd name="connsiteX7" fmla="*/ 12200238 w 12200238"/>
              <a:gd name="connsiteY7" fmla="*/ 1519167 h 1519167"/>
              <a:gd name="connsiteX8" fmla="*/ 0 w 12200238"/>
              <a:gd name="connsiteY8" fmla="*/ 1519167 h 1519167"/>
              <a:gd name="connsiteX9" fmla="*/ 0 w 12200238"/>
              <a:gd name="connsiteY9" fmla="*/ 314099 h 1519167"/>
              <a:gd name="connsiteX0" fmla="*/ 0 w 12200238"/>
              <a:gd name="connsiteY0" fmla="*/ 380774 h 1519167"/>
              <a:gd name="connsiteX1" fmla="*/ 2190750 w 12200238"/>
              <a:gd name="connsiteY1" fmla="*/ 5804 h 1519167"/>
              <a:gd name="connsiteX2" fmla="*/ 3552825 w 12200238"/>
              <a:gd name="connsiteY2" fmla="*/ 120104 h 1519167"/>
              <a:gd name="connsiteX3" fmla="*/ 6762750 w 12200238"/>
              <a:gd name="connsiteY3" fmla="*/ 424904 h 1519167"/>
              <a:gd name="connsiteX4" fmla="*/ 10096500 w 12200238"/>
              <a:gd name="connsiteY4" fmla="*/ 434429 h 1519167"/>
              <a:gd name="connsiteX5" fmla="*/ 11639550 w 12200238"/>
              <a:gd name="connsiteY5" fmla="*/ 243929 h 1519167"/>
              <a:gd name="connsiteX6" fmla="*/ 12181188 w 12200238"/>
              <a:gd name="connsiteY6" fmla="*/ 171224 h 1519167"/>
              <a:gd name="connsiteX7" fmla="*/ 12200238 w 12200238"/>
              <a:gd name="connsiteY7" fmla="*/ 1519167 h 1519167"/>
              <a:gd name="connsiteX8" fmla="*/ 0 w 12200238"/>
              <a:gd name="connsiteY8" fmla="*/ 1519167 h 1519167"/>
              <a:gd name="connsiteX9" fmla="*/ 0 w 12200238"/>
              <a:gd name="connsiteY9" fmla="*/ 380774 h 1519167"/>
              <a:gd name="connsiteX0" fmla="*/ 0 w 12200238"/>
              <a:gd name="connsiteY0" fmla="*/ 380774 h 1519167"/>
              <a:gd name="connsiteX1" fmla="*/ 2190750 w 12200238"/>
              <a:gd name="connsiteY1" fmla="*/ 5804 h 1519167"/>
              <a:gd name="connsiteX2" fmla="*/ 3552825 w 12200238"/>
              <a:gd name="connsiteY2" fmla="*/ 120104 h 1519167"/>
              <a:gd name="connsiteX3" fmla="*/ 6762750 w 12200238"/>
              <a:gd name="connsiteY3" fmla="*/ 424904 h 1519167"/>
              <a:gd name="connsiteX4" fmla="*/ 10096500 w 12200238"/>
              <a:gd name="connsiteY4" fmla="*/ 434429 h 1519167"/>
              <a:gd name="connsiteX5" fmla="*/ 11639550 w 12200238"/>
              <a:gd name="connsiteY5" fmla="*/ 243929 h 1519167"/>
              <a:gd name="connsiteX6" fmla="*/ 12181188 w 12200238"/>
              <a:gd name="connsiteY6" fmla="*/ 171224 h 1519167"/>
              <a:gd name="connsiteX7" fmla="*/ 12200238 w 12200238"/>
              <a:gd name="connsiteY7" fmla="*/ 1519167 h 1519167"/>
              <a:gd name="connsiteX8" fmla="*/ 0 w 12200238"/>
              <a:gd name="connsiteY8" fmla="*/ 1519167 h 1519167"/>
              <a:gd name="connsiteX9" fmla="*/ 0 w 12200238"/>
              <a:gd name="connsiteY9" fmla="*/ 380774 h 1519167"/>
              <a:gd name="connsiteX0" fmla="*/ 0 w 12209763"/>
              <a:gd name="connsiteY0" fmla="*/ 342674 h 1519167"/>
              <a:gd name="connsiteX1" fmla="*/ 2200275 w 12209763"/>
              <a:gd name="connsiteY1" fmla="*/ 5804 h 1519167"/>
              <a:gd name="connsiteX2" fmla="*/ 3562350 w 12209763"/>
              <a:gd name="connsiteY2" fmla="*/ 120104 h 1519167"/>
              <a:gd name="connsiteX3" fmla="*/ 6772275 w 12209763"/>
              <a:gd name="connsiteY3" fmla="*/ 424904 h 1519167"/>
              <a:gd name="connsiteX4" fmla="*/ 10106025 w 12209763"/>
              <a:gd name="connsiteY4" fmla="*/ 434429 h 1519167"/>
              <a:gd name="connsiteX5" fmla="*/ 11649075 w 12209763"/>
              <a:gd name="connsiteY5" fmla="*/ 243929 h 1519167"/>
              <a:gd name="connsiteX6" fmla="*/ 12190713 w 12209763"/>
              <a:gd name="connsiteY6" fmla="*/ 171224 h 1519167"/>
              <a:gd name="connsiteX7" fmla="*/ 12209763 w 12209763"/>
              <a:gd name="connsiteY7" fmla="*/ 1519167 h 1519167"/>
              <a:gd name="connsiteX8" fmla="*/ 9525 w 12209763"/>
              <a:gd name="connsiteY8" fmla="*/ 1519167 h 1519167"/>
              <a:gd name="connsiteX9" fmla="*/ 0 w 12209763"/>
              <a:gd name="connsiteY9" fmla="*/ 342674 h 1519167"/>
              <a:gd name="connsiteX0" fmla="*/ 0 w 12209763"/>
              <a:gd name="connsiteY0" fmla="*/ 342674 h 1519167"/>
              <a:gd name="connsiteX1" fmla="*/ 2200275 w 12209763"/>
              <a:gd name="connsiteY1" fmla="*/ 5804 h 1519167"/>
              <a:gd name="connsiteX2" fmla="*/ 3562350 w 12209763"/>
              <a:gd name="connsiteY2" fmla="*/ 120104 h 1519167"/>
              <a:gd name="connsiteX3" fmla="*/ 6772275 w 12209763"/>
              <a:gd name="connsiteY3" fmla="*/ 424904 h 1519167"/>
              <a:gd name="connsiteX4" fmla="*/ 10106025 w 12209763"/>
              <a:gd name="connsiteY4" fmla="*/ 434429 h 1519167"/>
              <a:gd name="connsiteX5" fmla="*/ 11649075 w 12209763"/>
              <a:gd name="connsiteY5" fmla="*/ 243929 h 1519167"/>
              <a:gd name="connsiteX6" fmla="*/ 12190713 w 12209763"/>
              <a:gd name="connsiteY6" fmla="*/ 171224 h 1519167"/>
              <a:gd name="connsiteX7" fmla="*/ 12209763 w 12209763"/>
              <a:gd name="connsiteY7" fmla="*/ 1519167 h 1519167"/>
              <a:gd name="connsiteX8" fmla="*/ 9525 w 12209763"/>
              <a:gd name="connsiteY8" fmla="*/ 1519167 h 1519167"/>
              <a:gd name="connsiteX9" fmla="*/ 0 w 12209763"/>
              <a:gd name="connsiteY9" fmla="*/ 342674 h 1519167"/>
              <a:gd name="connsiteX0" fmla="*/ 0 w 12209763"/>
              <a:gd name="connsiteY0" fmla="*/ 342674 h 1519167"/>
              <a:gd name="connsiteX1" fmla="*/ 2200275 w 12209763"/>
              <a:gd name="connsiteY1" fmla="*/ 5804 h 1519167"/>
              <a:gd name="connsiteX2" fmla="*/ 3495675 w 12209763"/>
              <a:gd name="connsiteY2" fmla="*/ 120104 h 1519167"/>
              <a:gd name="connsiteX3" fmla="*/ 6772275 w 12209763"/>
              <a:gd name="connsiteY3" fmla="*/ 424904 h 1519167"/>
              <a:gd name="connsiteX4" fmla="*/ 10106025 w 12209763"/>
              <a:gd name="connsiteY4" fmla="*/ 434429 h 1519167"/>
              <a:gd name="connsiteX5" fmla="*/ 11649075 w 12209763"/>
              <a:gd name="connsiteY5" fmla="*/ 243929 h 1519167"/>
              <a:gd name="connsiteX6" fmla="*/ 12190713 w 12209763"/>
              <a:gd name="connsiteY6" fmla="*/ 171224 h 1519167"/>
              <a:gd name="connsiteX7" fmla="*/ 12209763 w 12209763"/>
              <a:gd name="connsiteY7" fmla="*/ 1519167 h 1519167"/>
              <a:gd name="connsiteX8" fmla="*/ 9525 w 12209763"/>
              <a:gd name="connsiteY8" fmla="*/ 1519167 h 1519167"/>
              <a:gd name="connsiteX9" fmla="*/ 0 w 12209763"/>
              <a:gd name="connsiteY9" fmla="*/ 342674 h 1519167"/>
              <a:gd name="connsiteX0" fmla="*/ 0 w 12209763"/>
              <a:gd name="connsiteY0" fmla="*/ 336870 h 1513363"/>
              <a:gd name="connsiteX1" fmla="*/ 2200275 w 12209763"/>
              <a:gd name="connsiteY1" fmla="*/ 0 h 1513363"/>
              <a:gd name="connsiteX2" fmla="*/ 6772275 w 12209763"/>
              <a:gd name="connsiteY2" fmla="*/ 419100 h 1513363"/>
              <a:gd name="connsiteX3" fmla="*/ 10106025 w 12209763"/>
              <a:gd name="connsiteY3" fmla="*/ 428625 h 1513363"/>
              <a:gd name="connsiteX4" fmla="*/ 11649075 w 12209763"/>
              <a:gd name="connsiteY4" fmla="*/ 238125 h 1513363"/>
              <a:gd name="connsiteX5" fmla="*/ 12190713 w 12209763"/>
              <a:gd name="connsiteY5" fmla="*/ 165420 h 1513363"/>
              <a:gd name="connsiteX6" fmla="*/ 12209763 w 12209763"/>
              <a:gd name="connsiteY6" fmla="*/ 1513363 h 1513363"/>
              <a:gd name="connsiteX7" fmla="*/ 9525 w 12209763"/>
              <a:gd name="connsiteY7" fmla="*/ 1513363 h 1513363"/>
              <a:gd name="connsiteX8" fmla="*/ 0 w 12209763"/>
              <a:gd name="connsiteY8" fmla="*/ 336870 h 151336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06025 w 12209763"/>
              <a:gd name="connsiteY3" fmla="*/ 333375 h 1418113"/>
              <a:gd name="connsiteX4" fmla="*/ 11649075 w 12209763"/>
              <a:gd name="connsiteY4" fmla="*/ 142875 h 1418113"/>
              <a:gd name="connsiteX5" fmla="*/ 12190713 w 12209763"/>
              <a:gd name="connsiteY5" fmla="*/ 70170 h 1418113"/>
              <a:gd name="connsiteX6" fmla="*/ 12209763 w 12209763"/>
              <a:gd name="connsiteY6" fmla="*/ 1418113 h 1418113"/>
              <a:gd name="connsiteX7" fmla="*/ 9525 w 12209763"/>
              <a:gd name="connsiteY7" fmla="*/ 1418113 h 1418113"/>
              <a:gd name="connsiteX8" fmla="*/ 0 w 12209763"/>
              <a:gd name="connsiteY8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1649075 w 12209763"/>
              <a:gd name="connsiteY4" fmla="*/ 142875 h 1418113"/>
              <a:gd name="connsiteX5" fmla="*/ 12190713 w 12209763"/>
              <a:gd name="connsiteY5" fmla="*/ 70170 h 1418113"/>
              <a:gd name="connsiteX6" fmla="*/ 12209763 w 12209763"/>
              <a:gd name="connsiteY6" fmla="*/ 1418113 h 1418113"/>
              <a:gd name="connsiteX7" fmla="*/ 9525 w 12209763"/>
              <a:gd name="connsiteY7" fmla="*/ 1418113 h 1418113"/>
              <a:gd name="connsiteX8" fmla="*/ 0 w 12209763"/>
              <a:gd name="connsiteY8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09763"/>
              <a:gd name="connsiteY0" fmla="*/ 286320 h 1462813"/>
              <a:gd name="connsiteX1" fmla="*/ 2219325 w 12209763"/>
              <a:gd name="connsiteY1" fmla="*/ 44700 h 1462813"/>
              <a:gd name="connsiteX2" fmla="*/ 6772275 w 12209763"/>
              <a:gd name="connsiteY2" fmla="*/ 368550 h 1462813"/>
              <a:gd name="connsiteX3" fmla="*/ 10125075 w 12209763"/>
              <a:gd name="connsiteY3" fmla="*/ 473325 h 1462813"/>
              <a:gd name="connsiteX4" fmla="*/ 12190713 w 12209763"/>
              <a:gd name="connsiteY4" fmla="*/ 114870 h 1462813"/>
              <a:gd name="connsiteX5" fmla="*/ 12209763 w 12209763"/>
              <a:gd name="connsiteY5" fmla="*/ 1462813 h 1462813"/>
              <a:gd name="connsiteX6" fmla="*/ 9525 w 12209763"/>
              <a:gd name="connsiteY6" fmla="*/ 1462813 h 1462813"/>
              <a:gd name="connsiteX7" fmla="*/ 0 w 12209763"/>
              <a:gd name="connsiteY7" fmla="*/ 286320 h 1462813"/>
              <a:gd name="connsiteX0" fmla="*/ 0 w 12390584"/>
              <a:gd name="connsiteY0" fmla="*/ 241620 h 1418113"/>
              <a:gd name="connsiteX1" fmla="*/ 2219325 w 12390584"/>
              <a:gd name="connsiteY1" fmla="*/ 0 h 1418113"/>
              <a:gd name="connsiteX2" fmla="*/ 6772275 w 12390584"/>
              <a:gd name="connsiteY2" fmla="*/ 323850 h 1418113"/>
              <a:gd name="connsiteX3" fmla="*/ 10125075 w 12390584"/>
              <a:gd name="connsiteY3" fmla="*/ 428625 h 1418113"/>
              <a:gd name="connsiteX4" fmla="*/ 12190713 w 12390584"/>
              <a:gd name="connsiteY4" fmla="*/ 70170 h 1418113"/>
              <a:gd name="connsiteX5" fmla="*/ 12209763 w 12390584"/>
              <a:gd name="connsiteY5" fmla="*/ 1418113 h 1418113"/>
              <a:gd name="connsiteX6" fmla="*/ 9525 w 12390584"/>
              <a:gd name="connsiteY6" fmla="*/ 1418113 h 1418113"/>
              <a:gd name="connsiteX7" fmla="*/ 0 w 12390584"/>
              <a:gd name="connsiteY7" fmla="*/ 241620 h 1418113"/>
              <a:gd name="connsiteX0" fmla="*/ 0 w 12209872"/>
              <a:gd name="connsiteY0" fmla="*/ 241620 h 1418113"/>
              <a:gd name="connsiteX1" fmla="*/ 2219325 w 12209872"/>
              <a:gd name="connsiteY1" fmla="*/ 0 h 1418113"/>
              <a:gd name="connsiteX2" fmla="*/ 6772275 w 12209872"/>
              <a:gd name="connsiteY2" fmla="*/ 323850 h 1418113"/>
              <a:gd name="connsiteX3" fmla="*/ 10125075 w 12209872"/>
              <a:gd name="connsiteY3" fmla="*/ 428625 h 1418113"/>
              <a:gd name="connsiteX4" fmla="*/ 12190713 w 12209872"/>
              <a:gd name="connsiteY4" fmla="*/ 70170 h 1418113"/>
              <a:gd name="connsiteX5" fmla="*/ 12209763 w 12209872"/>
              <a:gd name="connsiteY5" fmla="*/ 1418113 h 1418113"/>
              <a:gd name="connsiteX6" fmla="*/ 9525 w 12209872"/>
              <a:gd name="connsiteY6" fmla="*/ 1418113 h 1418113"/>
              <a:gd name="connsiteX7" fmla="*/ 0 w 12209872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22724"/>
              <a:gd name="connsiteY0" fmla="*/ 241620 h 1418113"/>
              <a:gd name="connsiteX1" fmla="*/ 2219325 w 12222724"/>
              <a:gd name="connsiteY1" fmla="*/ 0 h 1418113"/>
              <a:gd name="connsiteX2" fmla="*/ 6772275 w 12222724"/>
              <a:gd name="connsiteY2" fmla="*/ 323850 h 1418113"/>
              <a:gd name="connsiteX3" fmla="*/ 10125075 w 12222724"/>
              <a:gd name="connsiteY3" fmla="*/ 428625 h 1418113"/>
              <a:gd name="connsiteX4" fmla="*/ 12190713 w 12222724"/>
              <a:gd name="connsiteY4" fmla="*/ 70170 h 1418113"/>
              <a:gd name="connsiteX5" fmla="*/ 12209763 w 12222724"/>
              <a:gd name="connsiteY5" fmla="*/ 1418113 h 1418113"/>
              <a:gd name="connsiteX6" fmla="*/ 9525 w 12222724"/>
              <a:gd name="connsiteY6" fmla="*/ 1418113 h 1418113"/>
              <a:gd name="connsiteX7" fmla="*/ 0 w 12222724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  <a:gd name="connsiteX0" fmla="*/ 0 w 12209763"/>
              <a:gd name="connsiteY0" fmla="*/ 241620 h 1418113"/>
              <a:gd name="connsiteX1" fmla="*/ 2219325 w 12209763"/>
              <a:gd name="connsiteY1" fmla="*/ 0 h 1418113"/>
              <a:gd name="connsiteX2" fmla="*/ 6772275 w 12209763"/>
              <a:gd name="connsiteY2" fmla="*/ 323850 h 1418113"/>
              <a:gd name="connsiteX3" fmla="*/ 10125075 w 12209763"/>
              <a:gd name="connsiteY3" fmla="*/ 428625 h 1418113"/>
              <a:gd name="connsiteX4" fmla="*/ 12190713 w 12209763"/>
              <a:gd name="connsiteY4" fmla="*/ 70170 h 1418113"/>
              <a:gd name="connsiteX5" fmla="*/ 12209763 w 12209763"/>
              <a:gd name="connsiteY5" fmla="*/ 1418113 h 1418113"/>
              <a:gd name="connsiteX6" fmla="*/ 9525 w 12209763"/>
              <a:gd name="connsiteY6" fmla="*/ 1418113 h 1418113"/>
              <a:gd name="connsiteX7" fmla="*/ 0 w 12209763"/>
              <a:gd name="connsiteY7" fmla="*/ 241620 h 1418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9763" h="1418113">
                <a:moveTo>
                  <a:pt x="0" y="241620"/>
                </a:moveTo>
                <a:cubicBezTo>
                  <a:pt x="311150" y="119568"/>
                  <a:pt x="1636713" y="13282"/>
                  <a:pt x="2219325" y="0"/>
                </a:cubicBezTo>
                <a:cubicBezTo>
                  <a:pt x="3348037" y="13705"/>
                  <a:pt x="5454650" y="252413"/>
                  <a:pt x="6772275" y="323850"/>
                </a:cubicBezTo>
                <a:cubicBezTo>
                  <a:pt x="8089900" y="395287"/>
                  <a:pt x="9388475" y="455613"/>
                  <a:pt x="10125075" y="428625"/>
                </a:cubicBezTo>
                <a:cubicBezTo>
                  <a:pt x="11028148" y="386345"/>
                  <a:pt x="12014299" y="126167"/>
                  <a:pt x="12190713" y="70170"/>
                </a:cubicBezTo>
                <a:cubicBezTo>
                  <a:pt x="12192307" y="69664"/>
                  <a:pt x="12203413" y="968799"/>
                  <a:pt x="12209763" y="1418113"/>
                </a:cubicBezTo>
                <a:lnTo>
                  <a:pt x="9525" y="1418113"/>
                </a:lnTo>
                <a:lnTo>
                  <a:pt x="0" y="241620"/>
                </a:lnTo>
                <a:close/>
              </a:path>
            </a:pathLst>
          </a:custGeom>
          <a:gradFill flip="none" rotWithShape="1">
            <a:gsLst>
              <a:gs pos="42000">
                <a:srgbClr val="327517">
                  <a:shade val="30000"/>
                  <a:satMod val="115000"/>
                </a:srgbClr>
              </a:gs>
              <a:gs pos="100000">
                <a:srgbClr val="327517">
                  <a:shade val="67500"/>
                  <a:satMod val="115000"/>
                </a:srgbClr>
              </a:gs>
              <a:gs pos="0">
                <a:srgbClr val="2E603C"/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030" name="Rectangle 7">
            <a:extLst>
              <a:ext uri="{FF2B5EF4-FFF2-40B4-BE49-F238E27FC236}">
                <a16:creationId xmlns:a16="http://schemas.microsoft.com/office/drawing/2014/main" id="{9BD2E35D-B689-7096-8014-2B4C2A37C28D}"/>
              </a:ext>
            </a:extLst>
          </p:cNvPr>
          <p:cNvSpPr>
            <a:spLocks/>
          </p:cNvSpPr>
          <p:nvPr userDrawn="1"/>
        </p:nvSpPr>
        <p:spPr bwMode="auto">
          <a:xfrm>
            <a:off x="0" y="6165850"/>
            <a:ext cx="9161463" cy="771525"/>
          </a:xfrm>
          <a:custGeom>
            <a:avLst/>
            <a:gdLst>
              <a:gd name="T0" fmla="*/ 0 w 12219357"/>
              <a:gd name="T1" fmla="*/ 1 h 1418113"/>
              <a:gd name="T2" fmla="*/ 1 w 12219357"/>
              <a:gd name="T3" fmla="*/ 0 h 1418113"/>
              <a:gd name="T4" fmla="*/ 1 w 12219357"/>
              <a:gd name="T5" fmla="*/ 1 h 1418113"/>
              <a:gd name="T6" fmla="*/ 1 w 12219357"/>
              <a:gd name="T7" fmla="*/ 1 h 1418113"/>
              <a:gd name="T8" fmla="*/ 1 w 12219357"/>
              <a:gd name="T9" fmla="*/ 1 h 1418113"/>
              <a:gd name="T10" fmla="*/ 1 w 12219357"/>
              <a:gd name="T11" fmla="*/ 1 h 1418113"/>
              <a:gd name="T12" fmla="*/ 1 w 12219357"/>
              <a:gd name="T13" fmla="*/ 1 h 1418113"/>
              <a:gd name="T14" fmla="*/ 0 w 12219357"/>
              <a:gd name="T15" fmla="*/ 1 h 141811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2219357" h="1418113">
                <a:moveTo>
                  <a:pt x="0" y="241620"/>
                </a:moveTo>
                <a:cubicBezTo>
                  <a:pt x="311150" y="119568"/>
                  <a:pt x="1636713" y="13282"/>
                  <a:pt x="2219325" y="0"/>
                </a:cubicBezTo>
                <a:cubicBezTo>
                  <a:pt x="3348037" y="13705"/>
                  <a:pt x="5454650" y="252413"/>
                  <a:pt x="6772275" y="323850"/>
                </a:cubicBezTo>
                <a:cubicBezTo>
                  <a:pt x="8089900" y="395287"/>
                  <a:pt x="9388475" y="455613"/>
                  <a:pt x="10125075" y="428625"/>
                </a:cubicBezTo>
                <a:cubicBezTo>
                  <a:pt x="11028148" y="386345"/>
                  <a:pt x="12042840" y="115300"/>
                  <a:pt x="12219254" y="59303"/>
                </a:cubicBezTo>
                <a:cubicBezTo>
                  <a:pt x="12220848" y="58797"/>
                  <a:pt x="12203413" y="968799"/>
                  <a:pt x="12209763" y="1418113"/>
                </a:cubicBezTo>
                <a:lnTo>
                  <a:pt x="9525" y="1418113"/>
                </a:lnTo>
                <a:lnTo>
                  <a:pt x="0" y="241620"/>
                </a:lnTo>
                <a:close/>
              </a:path>
            </a:pathLst>
          </a:custGeom>
          <a:blipFill dpi="0" rotWithShape="1">
            <a:blip r:embed="rId15">
              <a:alphaModFix amt="900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Rectangle 10">
            <a:extLst>
              <a:ext uri="{FF2B5EF4-FFF2-40B4-BE49-F238E27FC236}">
                <a16:creationId xmlns:a16="http://schemas.microsoft.com/office/drawing/2014/main" id="{DF6B67A2-45B4-687A-FCBF-F597FECF10A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458200" y="6678613"/>
            <a:ext cx="579438" cy="212725"/>
          </a:xfrm>
          <a:prstGeom prst="rect">
            <a:avLst/>
          </a:prstGeom>
          <a:noFill/>
          <a:ln>
            <a:noFill/>
          </a:ln>
        </p:spPr>
        <p:txBody>
          <a:bodyPr wrap="none" lIns="90488" tIns="44450" rIns="90488" bIns="44450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altLang="en-US" sz="800" baseline="0">
                <a:solidFill>
                  <a:schemeClr val="bg1"/>
                </a:solidFill>
                <a:latin typeface="Arial" panose="020B0604020202020204" pitchFamily="34" charset="0"/>
              </a:rPr>
              <a:t>Page </a:t>
            </a:r>
            <a:fld id="{F41E7F22-17B9-41A5-A6EF-3980114055A8}" type="slidenum">
              <a:rPr lang="en-US" altLang="en-US" sz="800" baseline="0">
                <a:solidFill>
                  <a:schemeClr val="bg1"/>
                </a:solidFill>
                <a:latin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 sz="800" baseline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032" name="Rectangle 13">
            <a:extLst>
              <a:ext uri="{FF2B5EF4-FFF2-40B4-BE49-F238E27FC236}">
                <a16:creationId xmlns:a16="http://schemas.microsoft.com/office/drawing/2014/main" id="{D685E62A-B106-B91F-8752-C5A165305E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334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1033" name="Rectangle 14">
            <a:extLst>
              <a:ext uri="{FF2B5EF4-FFF2-40B4-BE49-F238E27FC236}">
                <a16:creationId xmlns:a16="http://schemas.microsoft.com/office/drawing/2014/main" id="{09353C5F-978F-B778-131A-7D039458BB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95325" y="1397000"/>
            <a:ext cx="7772400" cy="433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" name="Text Box 23">
            <a:extLst>
              <a:ext uri="{FF2B5EF4-FFF2-40B4-BE49-F238E27FC236}">
                <a16:creationId xmlns:a16="http://schemas.microsoft.com/office/drawing/2014/main" id="{FCE66B37-BAB2-70A4-19CF-1BFE94C66AD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324725" y="6418263"/>
            <a:ext cx="1712913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defRPr/>
            </a:pPr>
            <a:r>
              <a:rPr lang="en-US" altLang="en-US" sz="8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 3404 – 08/15/2024</a:t>
            </a:r>
          </a:p>
          <a:p>
            <a:pPr algn="r" eaLnBrk="1" hangingPunct="1">
              <a:defRPr/>
            </a:pPr>
            <a:r>
              <a:rPr lang="en-US" altLang="en-US" sz="8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Log No: EMRP-2024-xxx</a:t>
            </a:r>
          </a:p>
          <a:p>
            <a:pPr eaLnBrk="1" hangingPunct="1">
              <a:defRPr/>
            </a:pPr>
            <a:endParaRPr lang="en-US" altLang="en-US" sz="800" b="1" baseline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35" name="Rectangle 7">
            <a:extLst>
              <a:ext uri="{FF2B5EF4-FFF2-40B4-BE49-F238E27FC236}">
                <a16:creationId xmlns:a16="http://schemas.microsoft.com/office/drawing/2014/main" id="{1132730E-0CAE-4E60-946F-8F8FF19D5D50}"/>
              </a:ext>
            </a:extLst>
          </p:cNvPr>
          <p:cNvSpPr>
            <a:spLocks/>
          </p:cNvSpPr>
          <p:nvPr userDrawn="1"/>
        </p:nvSpPr>
        <p:spPr bwMode="auto">
          <a:xfrm>
            <a:off x="0" y="5753100"/>
            <a:ext cx="9161463" cy="1106488"/>
          </a:xfrm>
          <a:custGeom>
            <a:avLst/>
            <a:gdLst>
              <a:gd name="T0" fmla="*/ 0 w 12209763"/>
              <a:gd name="T1" fmla="*/ 2 h 1418113"/>
              <a:gd name="T2" fmla="*/ 2 w 12209763"/>
              <a:gd name="T3" fmla="*/ 0 h 1418113"/>
              <a:gd name="T4" fmla="*/ 2 w 12209763"/>
              <a:gd name="T5" fmla="*/ 2 h 1418113"/>
              <a:gd name="T6" fmla="*/ 2 w 12209763"/>
              <a:gd name="T7" fmla="*/ 2 h 1418113"/>
              <a:gd name="T8" fmla="*/ 2 w 12209763"/>
              <a:gd name="T9" fmla="*/ 2 h 1418113"/>
              <a:gd name="T10" fmla="*/ 2 w 12209763"/>
              <a:gd name="T11" fmla="*/ 2 h 1418113"/>
              <a:gd name="T12" fmla="*/ 2 w 12209763"/>
              <a:gd name="T13" fmla="*/ 2 h 1418113"/>
              <a:gd name="T14" fmla="*/ 0 w 12209763"/>
              <a:gd name="T15" fmla="*/ 2 h 141811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2209763" h="1418113">
                <a:moveTo>
                  <a:pt x="0" y="241620"/>
                </a:moveTo>
                <a:cubicBezTo>
                  <a:pt x="311150" y="119568"/>
                  <a:pt x="1636713" y="13282"/>
                  <a:pt x="2219325" y="0"/>
                </a:cubicBezTo>
                <a:cubicBezTo>
                  <a:pt x="3348037" y="13705"/>
                  <a:pt x="5454650" y="252413"/>
                  <a:pt x="6772275" y="323850"/>
                </a:cubicBezTo>
                <a:cubicBezTo>
                  <a:pt x="8089900" y="395287"/>
                  <a:pt x="9388475" y="455613"/>
                  <a:pt x="10125075" y="428625"/>
                </a:cubicBezTo>
                <a:cubicBezTo>
                  <a:pt x="11028148" y="386345"/>
                  <a:pt x="12014299" y="126167"/>
                  <a:pt x="12190713" y="70170"/>
                </a:cubicBezTo>
                <a:cubicBezTo>
                  <a:pt x="12192307" y="69664"/>
                  <a:pt x="12203413" y="968799"/>
                  <a:pt x="12209763" y="1418113"/>
                </a:cubicBezTo>
                <a:lnTo>
                  <a:pt x="9525" y="1418113"/>
                </a:lnTo>
                <a:lnTo>
                  <a:pt x="0" y="24162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6" name="TextBox 23">
            <a:extLst>
              <a:ext uri="{FF2B5EF4-FFF2-40B4-BE49-F238E27FC236}">
                <a16:creationId xmlns:a16="http://schemas.microsoft.com/office/drawing/2014/main" id="{A5FDF947-5F0A-7EAA-50EA-243AE0D4373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316288" y="6448425"/>
            <a:ext cx="2511425" cy="4159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en-US" altLang="en-US" sz="12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www.nnss.gov</a:t>
            </a:r>
          </a:p>
          <a:p>
            <a:pPr algn="ctr">
              <a:defRPr/>
            </a:pPr>
            <a:r>
              <a:rPr lang="en-US" altLang="en-US" sz="800" i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safety – performance – cleanup - closure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5B3FBC-6F9A-E76A-85BE-C3DBFFC959B4}"/>
              </a:ext>
            </a:extLst>
          </p:cNvPr>
          <p:cNvSpPr/>
          <p:nvPr userDrawn="1"/>
        </p:nvSpPr>
        <p:spPr bwMode="auto">
          <a:xfrm>
            <a:off x="0" y="217487"/>
            <a:ext cx="9161016" cy="208283"/>
          </a:xfrm>
          <a:prstGeom prst="rect">
            <a:avLst/>
          </a:prstGeom>
          <a:gradFill flip="none" rotWithShape="1">
            <a:gsLst>
              <a:gs pos="87000">
                <a:schemeClr val="bg1">
                  <a:alpha val="0"/>
                  <a:lumMod val="0"/>
                  <a:lumOff val="100000"/>
                </a:schemeClr>
              </a:gs>
              <a:gs pos="40000">
                <a:srgbClr val="26660B"/>
              </a:gs>
              <a:gs pos="8000">
                <a:srgbClr val="2E603C"/>
              </a:gs>
            </a:gsLst>
            <a:path path="circle">
              <a:fillToRect r="100000" b="10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040" name="TextBox 4">
            <a:extLst>
              <a:ext uri="{FF2B5EF4-FFF2-40B4-BE49-F238E27FC236}">
                <a16:creationId xmlns:a16="http://schemas.microsoft.com/office/drawing/2014/main" id="{FCA057FF-58B6-775D-A3C3-7A39835DD3F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413500" y="168275"/>
            <a:ext cx="2624138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en-US" altLang="en-US" sz="1400" b="1" baseline="0">
                <a:solidFill>
                  <a:srgbClr val="2D6038"/>
                </a:solidFill>
                <a:latin typeface="Arial" panose="020B0604020202020204" pitchFamily="34" charset="0"/>
              </a:rPr>
              <a:t>Environmental Management</a:t>
            </a:r>
          </a:p>
        </p:txBody>
      </p:sp>
      <p:pic>
        <p:nvPicPr>
          <p:cNvPr id="1041" name="Picture 2" descr="Image result for doe logo">
            <a:extLst>
              <a:ext uri="{FF2B5EF4-FFF2-40B4-BE49-F238E27FC236}">
                <a16:creationId xmlns:a16="http://schemas.microsoft.com/office/drawing/2014/main" id="{EB2416DD-AB2B-1008-863D-BE2F184EB6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6191250"/>
            <a:ext cx="1112838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70D923D-23BD-1428-01C3-3154DD262C02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990600" y="6303963"/>
            <a:ext cx="0" cy="552450"/>
          </a:xfrm>
          <a:prstGeom prst="line">
            <a:avLst/>
          </a:prstGeom>
          <a:ln w="19050">
            <a:solidFill>
              <a:srgbClr val="FFE382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FE9CE93-CAF1-BDF4-F9AC-DE002D97574D}"/>
              </a:ext>
            </a:extLst>
          </p:cNvPr>
          <p:cNvSpPr txBox="1"/>
          <p:nvPr userDrawn="1"/>
        </p:nvSpPr>
        <p:spPr>
          <a:xfrm>
            <a:off x="1008063" y="6227763"/>
            <a:ext cx="1917700" cy="6937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00" b="1" baseline="0">
                <a:solidFill>
                  <a:schemeClr val="bg1"/>
                </a:solidFill>
                <a:latin typeface="+mn-lt"/>
              </a:rPr>
              <a:t>OFFICE OF</a:t>
            </a:r>
            <a:br>
              <a:rPr lang="en-US" sz="1050" b="1" baseline="0">
                <a:solidFill>
                  <a:schemeClr val="bg1"/>
                </a:solidFill>
                <a:latin typeface="+mn-lt"/>
              </a:rPr>
            </a:br>
            <a:r>
              <a:rPr lang="en-US" sz="1050" b="1" kern="1100" baseline="0">
                <a:solidFill>
                  <a:schemeClr val="bg1"/>
                </a:solidFill>
                <a:latin typeface="+mn-lt"/>
              </a:rPr>
              <a:t>ENVIRONMENTAL</a:t>
            </a:r>
            <a:br>
              <a:rPr lang="en-US" sz="1050" b="1" baseline="0">
                <a:solidFill>
                  <a:schemeClr val="bg1"/>
                </a:solidFill>
                <a:latin typeface="+mn-lt"/>
              </a:rPr>
            </a:br>
            <a:r>
              <a:rPr lang="en-US" sz="1050" b="1" spc="70" baseline="0">
                <a:solidFill>
                  <a:schemeClr val="bg1"/>
                </a:solidFill>
                <a:latin typeface="+mn-lt"/>
              </a:rPr>
              <a:t>MANAGEMENT</a:t>
            </a:r>
          </a:p>
          <a:p>
            <a:pPr>
              <a:defRPr/>
            </a:pPr>
            <a:r>
              <a:rPr lang="en-US" sz="700" b="1" spc="70" baseline="0">
                <a:solidFill>
                  <a:schemeClr val="bg1"/>
                </a:solidFill>
                <a:latin typeface="+mn-lt"/>
              </a:rPr>
              <a:t>NEVADA PROGRAM</a:t>
            </a:r>
          </a:p>
        </p:txBody>
      </p:sp>
    </p:spTree>
    <p:extLst>
      <p:ext uri="{BB962C8B-B14F-4D97-AF65-F5344CB8AC3E}">
        <p14:creationId xmlns:p14="http://schemas.microsoft.com/office/powerpoint/2010/main" val="3813472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22" r:id="rId1"/>
    <p:sldLayoutId id="2147484923" r:id="rId2"/>
    <p:sldLayoutId id="2147484924" r:id="rId3"/>
    <p:sldLayoutId id="2147484925" r:id="rId4"/>
    <p:sldLayoutId id="2147484926" r:id="rId5"/>
    <p:sldLayoutId id="2147484927" r:id="rId6"/>
    <p:sldLayoutId id="2147484928" r:id="rId7"/>
    <p:sldLayoutId id="2147484929" r:id="rId8"/>
    <p:sldLayoutId id="2147484930" r:id="rId9"/>
    <p:sldLayoutId id="2147484931" r:id="rId10"/>
    <p:sldLayoutId id="2147484932" r:id="rId11"/>
    <p:sldLayoutId id="2147484933" r:id="rId12"/>
    <p:sldLayoutId id="2147484934" r:id="rId13"/>
  </p:sldLayoutIdLst>
  <p:hf sldNum="0" hd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9pPr>
    </p:titleStyle>
    <p:bodyStyle>
      <a:lvl1pPr marL="228600" indent="-228600" algn="l" rtl="0" eaLnBrk="0" fontAlgn="base" hangingPunct="0">
        <a:spcBef>
          <a:spcPct val="25000"/>
        </a:spcBef>
        <a:spcAft>
          <a:spcPct val="0"/>
        </a:spcAft>
        <a:buChar char="•"/>
        <a:defRPr sz="2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457200" indent="-228600" algn="l" rtl="0" eaLnBrk="0" fontAlgn="base" hangingPunct="0">
        <a:spcBef>
          <a:spcPct val="25000"/>
        </a:spcBef>
        <a:spcAft>
          <a:spcPct val="0"/>
        </a:spcAft>
        <a:buChar char="–"/>
        <a:defRPr sz="22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marL="685800" indent="-228600" algn="l" rtl="0" eaLnBrk="0" fontAlgn="base" hangingPunct="0">
        <a:spcBef>
          <a:spcPct val="25000"/>
        </a:spcBef>
        <a:spcAft>
          <a:spcPct val="0"/>
        </a:spcAft>
        <a:buSzPct val="70000"/>
        <a:buFont typeface="Wingdings" panose="05000000000000000000" pitchFamily="2" charset="2"/>
        <a:buChar char="§"/>
        <a:defRPr sz="22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marL="914400" indent="-228600" algn="l" rtl="0" eaLnBrk="0" fontAlgn="base" hangingPunct="0">
        <a:spcBef>
          <a:spcPct val="25000"/>
        </a:spcBef>
        <a:spcAft>
          <a:spcPct val="0"/>
        </a:spcAft>
        <a:buChar char="–"/>
        <a:tabLst>
          <a:tab pos="977900" algn="l"/>
        </a:tabLst>
        <a:defRPr sz="22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marL="1143000" indent="-228600" algn="l" rtl="0" eaLnBrk="0" fontAlgn="base" hangingPunct="0">
        <a:spcBef>
          <a:spcPct val="25000"/>
        </a:spcBef>
        <a:spcAft>
          <a:spcPct val="0"/>
        </a:spcAft>
        <a:buChar char="»"/>
        <a:defRPr sz="22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2514600" indent="-228600" algn="l" rtl="0" fontAlgn="base"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nss.gov/NSSAB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>
            <a:extLst>
              <a:ext uri="{FF2B5EF4-FFF2-40B4-BE49-F238E27FC236}">
                <a16:creationId xmlns:a16="http://schemas.microsoft.com/office/drawing/2014/main" id="{8DF96790-0C48-428B-9FCB-A5ACC598B05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091523" y="4267200"/>
            <a:ext cx="6965951" cy="1585913"/>
          </a:xfrm>
        </p:spPr>
        <p:txBody>
          <a:bodyPr/>
          <a:lstStyle/>
          <a:p>
            <a:pPr eaLnBrk="1" hangingPunct="1"/>
            <a:r>
              <a:rPr lang="en-US" altLang="en-US" b="1">
                <a:latin typeface="Calibri" panose="020F0502020204030204" pitchFamily="34" charset="0"/>
                <a:cs typeface="Calibri" panose="020F0502020204030204" pitchFamily="34" charset="0"/>
              </a:rPr>
              <a:t>Rob Boehlecke</a:t>
            </a:r>
          </a:p>
          <a:p>
            <a:pPr eaLnBrk="1" hangingPunct="1"/>
            <a:r>
              <a:rPr lang="en-US" altLang="en-US">
                <a:latin typeface="Calibri" panose="020F0502020204030204" pitchFamily="34" charset="0"/>
                <a:cs typeface="Calibri" panose="020F0502020204030204" pitchFamily="34" charset="0"/>
              </a:rPr>
              <a:t>Program Manager</a:t>
            </a:r>
          </a:p>
          <a:p>
            <a:pPr eaLnBrk="1" hangingPunct="1"/>
            <a:r>
              <a:rPr lang="en-US" altLang="en-US">
                <a:latin typeface="Calibri" panose="020F0502020204030204" pitchFamily="34" charset="0"/>
                <a:cs typeface="Calibri" panose="020F0502020204030204" pitchFamily="34" charset="0"/>
              </a:rPr>
              <a:t>DOE Environmental Management (EM) Nevada Program</a:t>
            </a:r>
          </a:p>
          <a:p>
            <a:pPr eaLnBrk="1" hangingPunct="1"/>
            <a:r>
              <a:rPr lang="en-US" altLang="en-US">
                <a:latin typeface="Calibri" panose="020F0502020204030204" pitchFamily="34" charset="0"/>
                <a:cs typeface="Calibri" panose="020F0502020204030204" pitchFamily="34" charset="0"/>
              </a:rPr>
              <a:t>October 9, 2024</a:t>
            </a:r>
          </a:p>
        </p:txBody>
      </p:sp>
      <p:sp>
        <p:nvSpPr>
          <p:cNvPr id="5123" name="Rectangle 4">
            <a:extLst>
              <a:ext uri="{FF2B5EF4-FFF2-40B4-BE49-F238E27FC236}">
                <a16:creationId xmlns:a16="http://schemas.microsoft.com/office/drawing/2014/main" id="{4A5F9911-B3C9-4C98-8759-0216425F88E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89025" y="838200"/>
            <a:ext cx="6965950" cy="10668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Low-Level Waste (LLW) Disposal at the Nevada National Security Site (NNSS)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5FE15-5E89-EBB4-166A-6E8F6406C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609600"/>
          </a:xfrm>
        </p:spPr>
        <p:txBody>
          <a:bodyPr/>
          <a:lstStyle/>
          <a:p>
            <a:r>
              <a:rPr lang="en-US" b="1"/>
              <a:t>Permits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F3FA0-7F96-E1AC-D27F-B91DB96D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43000"/>
            <a:ext cx="8001000" cy="50292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Active permits for Area 5 RWMC waste disposal with monitoring requirements: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i="1" dirty="0"/>
              <a:t>Resource Conservation and Recovery Act </a:t>
            </a:r>
            <a:r>
              <a:rPr lang="en-US" sz="2000" dirty="0"/>
              <a:t>(RCRA) Permit NEV HW0101</a:t>
            </a:r>
            <a:endParaRPr lang="en-US" sz="2000" dirty="0">
              <a:ea typeface="Calibri"/>
              <a:cs typeface="Calibri"/>
            </a:endParaRPr>
          </a:p>
          <a:p>
            <a:pPr lvl="2">
              <a:spcBef>
                <a:spcPts val="0"/>
              </a:spcBef>
              <a:spcAft>
                <a:spcPts val="600"/>
              </a:spcAft>
              <a:buSzPct val="100000"/>
              <a:buFont typeface="Calibri" panose="020F0502020204030204" pitchFamily="34" charset="0"/>
              <a:buChar char="•"/>
            </a:pPr>
            <a:r>
              <a:rPr lang="en-US" sz="2000" dirty="0"/>
              <a:t>MLLW storage and disposal (Mixed Waste Storage Unit and Mixed Waste Disposal Unit [MWDU])</a:t>
            </a:r>
            <a:endParaRPr lang="en-US" sz="2000" dirty="0">
              <a:ea typeface="Calibri"/>
              <a:cs typeface="Calibri"/>
            </a:endParaRPr>
          </a:p>
          <a:p>
            <a:pPr lvl="2">
              <a:spcBef>
                <a:spcPts val="0"/>
              </a:spcBef>
              <a:spcAft>
                <a:spcPts val="600"/>
              </a:spcAft>
              <a:buSzPct val="100000"/>
              <a:buFont typeface="Calibri" panose="020F0502020204030204" pitchFamily="34" charset="0"/>
              <a:buChar char="•"/>
            </a:pPr>
            <a:r>
              <a:rPr lang="en-US" sz="2000" dirty="0"/>
              <a:t>Revision issued April 2023</a:t>
            </a:r>
            <a:endParaRPr lang="en-US" sz="2000" dirty="0">
              <a:ea typeface="Calibri"/>
              <a:cs typeface="Calibri"/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Class III Solid Waste Disposal Site (SWDS), Permit SW 532</a:t>
            </a:r>
            <a:endParaRPr lang="en-US" sz="2000" dirty="0">
              <a:ea typeface="Calibri"/>
              <a:cs typeface="Calibri"/>
            </a:endParaRPr>
          </a:p>
          <a:p>
            <a:pPr lvl="2">
              <a:spcBef>
                <a:spcPts val="0"/>
              </a:spcBef>
              <a:spcAft>
                <a:spcPts val="600"/>
              </a:spcAft>
              <a:buSzPct val="100000"/>
              <a:buFont typeface="Calibri" panose="020F0502020204030204" pitchFamily="34" charset="0"/>
              <a:buChar char="•"/>
            </a:pPr>
            <a:r>
              <a:rPr lang="en-US" sz="2000" dirty="0"/>
              <a:t>LLW, primarily with asbestos</a:t>
            </a:r>
            <a:endParaRPr lang="en-US" sz="2000" dirty="0">
              <a:ea typeface="Calibri"/>
              <a:cs typeface="Calibri"/>
            </a:endParaRPr>
          </a:p>
          <a:p>
            <a:pPr lvl="2">
              <a:spcBef>
                <a:spcPts val="0"/>
              </a:spcBef>
              <a:spcAft>
                <a:spcPts val="600"/>
              </a:spcAft>
              <a:buSzPct val="100000"/>
              <a:buFont typeface="Calibri" panose="020F0502020204030204" pitchFamily="34" charset="0"/>
              <a:buChar char="•"/>
            </a:pPr>
            <a:r>
              <a:rPr lang="en-US" sz="2000" dirty="0"/>
              <a:t>Classified Non-Radioactive Hazardous (CNRH) Waste</a:t>
            </a:r>
            <a:endParaRPr lang="en-US" sz="2000" dirty="0">
              <a:ea typeface="Calibri"/>
              <a:cs typeface="Calibri"/>
            </a:endParaRPr>
          </a:p>
          <a:p>
            <a:pPr lvl="2">
              <a:spcBef>
                <a:spcPts val="0"/>
              </a:spcBef>
              <a:spcAft>
                <a:spcPts val="600"/>
              </a:spcAft>
              <a:buSzPct val="100000"/>
              <a:buFont typeface="Calibri" panose="020F0502020204030204" pitchFamily="34" charset="0"/>
              <a:buChar char="•"/>
            </a:pPr>
            <a:r>
              <a:rPr lang="en-US" sz="2000" dirty="0"/>
              <a:t>Permit issued May 29, 2024</a:t>
            </a:r>
            <a:endParaRPr lang="en-US" sz="2000" dirty="0">
              <a:ea typeface="Calibri"/>
              <a:cs typeface="Calibri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SzPct val="100000"/>
              <a:buFont typeface="Calibri" panose="020F0502020204030204" pitchFamily="34" charset="0"/>
              <a:buChar char="•"/>
            </a:pPr>
            <a:endParaRPr lang="en-US" sz="2000" dirty="0"/>
          </a:p>
          <a:p>
            <a:pPr>
              <a:spcBef>
                <a:spcPts val="0"/>
              </a:spcBef>
              <a:spcAft>
                <a:spcPts val="600"/>
              </a:spcAft>
              <a:buSzPct val="100000"/>
              <a:buFont typeface="Calibri" panose="020F0502020204030204" pitchFamily="34" charset="0"/>
              <a:buChar char="•"/>
            </a:pPr>
            <a:r>
              <a:rPr lang="en-US" sz="2000" dirty="0"/>
              <a:t>NNSSWAC implements requirements for waste disposal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2972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3A9AC20-23D8-17C7-5936-AA116C2DE6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524000"/>
            <a:ext cx="8077200" cy="4267200"/>
          </a:xfrm>
        </p:spPr>
        <p:txBody>
          <a:bodyPr/>
          <a:lstStyle/>
          <a:p>
            <a:pPr marR="0" lvl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/>
                <a:ea typeface="Times New Roman" panose="02020603050405020304" pitchFamily="18" charset="0"/>
                <a:cs typeface="Calibri"/>
              </a:rPr>
              <a:t>Signed by Nevada Division of Environmental Protection (NDEP), Nevada Division of Emergenc</a:t>
            </a:r>
            <a:r>
              <a:rPr lang="en-US" sz="2000" dirty="0">
                <a:latin typeface="Calibri"/>
                <a:ea typeface="Times New Roman" panose="02020603050405020304" pitchFamily="18" charset="0"/>
                <a:cs typeface="Calibri"/>
              </a:rPr>
              <a:t>y Management (NDEM), </a:t>
            </a:r>
            <a:r>
              <a:rPr lang="en-US" sz="2000" dirty="0">
                <a:effectLst/>
                <a:latin typeface="Calibri"/>
                <a:ea typeface="Times New Roman" panose="02020603050405020304" pitchFamily="18" charset="0"/>
                <a:cs typeface="Calibri"/>
              </a:rPr>
              <a:t>and DOE</a:t>
            </a:r>
          </a:p>
          <a:p>
            <a:pPr marL="517525" lvl="1" indent="-233045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–"/>
            </a:pPr>
            <a:r>
              <a:rPr lang="en-US" sz="2000" dirty="0">
                <a:effectLst/>
                <a:latin typeface="Calibri"/>
                <a:ea typeface="Times New Roman" panose="02020603050405020304" pitchFamily="18" charset="0"/>
                <a:cs typeface="Calibri"/>
              </a:rPr>
              <a:t>Current agreement effective June 2021 through June 2026</a:t>
            </a:r>
          </a:p>
          <a:p>
            <a:pPr marL="233045" indent="-233045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Calibri"/>
              <a:ea typeface="Calibri"/>
              <a:cs typeface="Calibri"/>
            </a:endParaRPr>
          </a:p>
          <a:p>
            <a:pPr marL="233045" indent="-233045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libri"/>
                <a:ea typeface="Calibri"/>
                <a:cs typeface="Calibri"/>
              </a:rPr>
              <a:t>Intent is to work cooperatively for the protection of public health and safety and the environment including emergency management initiatives</a:t>
            </a:r>
            <a:endParaRPr lang="en-US" dirty="0">
              <a:latin typeface="Calibri"/>
              <a:ea typeface="Calibri"/>
              <a:cs typeface="Calibri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Calibri"/>
              <a:ea typeface="Calibri"/>
              <a:cs typeface="Calibri"/>
            </a:endParaRPr>
          </a:p>
          <a:p>
            <a:pPr marR="0" lvl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libri"/>
                <a:ea typeface="Calibri"/>
                <a:cs typeface="Calibri"/>
              </a:rPr>
              <a:t>Provides for transparent coordination of radioactive waste activities including waste profile </a:t>
            </a:r>
            <a:r>
              <a:rPr lang="en-US" sz="2000" dirty="0">
                <a:effectLst/>
                <a:latin typeface="Calibri"/>
                <a:ea typeface="Calibri"/>
                <a:cs typeface="Calibri"/>
              </a:rPr>
              <a:t>review, and verification activities</a:t>
            </a:r>
            <a:endParaRPr lang="en-US" dirty="0">
              <a:latin typeface="Calibri"/>
              <a:ea typeface="Calibri"/>
              <a:cs typeface="Calibri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Calibri"/>
              <a:ea typeface="Calibri"/>
              <a:cs typeface="Calibri"/>
            </a:endParaRPr>
          </a:p>
          <a:p>
            <a:pPr marR="0" lvl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libri"/>
                <a:ea typeface="Calibri"/>
                <a:cs typeface="Calibri"/>
              </a:rPr>
              <a:t>NDEP participates in RWAP activities to provide independent monitoring and oversight</a:t>
            </a:r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D6AAEA1-FA23-36BA-0344-D69C1ADF0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99" y="500874"/>
            <a:ext cx="9045575" cy="718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b="1" kern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Agreement in Principle (AIP)</a:t>
            </a:r>
          </a:p>
        </p:txBody>
      </p:sp>
    </p:spTree>
    <p:extLst>
      <p:ext uri="{BB962C8B-B14F-4D97-AF65-F5344CB8AC3E}">
        <p14:creationId xmlns:p14="http://schemas.microsoft.com/office/powerpoint/2010/main" val="20078157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53DEB253-5297-3064-8A0C-4E8A253302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52132"/>
            <a:ext cx="9144000" cy="1066800"/>
          </a:xfrm>
        </p:spPr>
        <p:txBody>
          <a:bodyPr/>
          <a:lstStyle/>
          <a:p>
            <a:pPr eaLnBrk="1" hangingPunct="1"/>
            <a:r>
              <a:rPr lang="en-US" altLang="en-US" b="1"/>
              <a:t> FY 2024 Disposal Volumes</a:t>
            </a:r>
            <a:br>
              <a:rPr lang="en-US" altLang="en-US" sz="2800" b="1"/>
            </a:br>
            <a:r>
              <a:rPr lang="en-US" altLang="en-US" sz="2800" b="1"/>
              <a:t>(</a:t>
            </a:r>
            <a:r>
              <a:rPr lang="en-US" altLang="en-US" sz="2400" b="1"/>
              <a:t>volumes in ft</a:t>
            </a:r>
            <a:r>
              <a:rPr lang="en-US" altLang="en-US" sz="2400" b="1" baseline="30000"/>
              <a:t>3</a:t>
            </a:r>
            <a:r>
              <a:rPr lang="en-US" altLang="en-US" sz="2400" b="1"/>
              <a:t>)</a:t>
            </a:r>
            <a:endParaRPr lang="en-US" altLang="en-US" sz="1600" b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744C59-1212-5F4D-4005-C4235A558676}"/>
              </a:ext>
            </a:extLst>
          </p:cNvPr>
          <p:cNvSpPr txBox="1"/>
          <p:nvPr/>
        </p:nvSpPr>
        <p:spPr>
          <a:xfrm>
            <a:off x="304800" y="5542002"/>
            <a:ext cx="45171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alibri" panose="020F0502020204030204" pitchFamily="34" charset="0"/>
              <a:buChar char="•"/>
            </a:pPr>
            <a:r>
              <a:rPr lang="en-US" sz="1500" baseline="0">
                <a:latin typeface="+mn-lt"/>
              </a:rPr>
              <a:t>FY24 Preliminary Forecast Total was 724,912.00</a:t>
            </a:r>
          </a:p>
          <a:p>
            <a:pPr marL="285750" indent="-285750">
              <a:buFont typeface="Calibri" panose="020F0502020204030204" pitchFamily="34" charset="0"/>
              <a:buChar char="•"/>
            </a:pPr>
            <a:r>
              <a:rPr lang="en-US" sz="1500" baseline="0">
                <a:latin typeface="+mn-lt"/>
              </a:rPr>
              <a:t>FY24 Mid-Year Forecast Total is 766,763.04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A885D74-49FB-FB8F-A599-583498908C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3891381"/>
              </p:ext>
            </p:extLst>
          </p:nvPr>
        </p:nvGraphicFramePr>
        <p:xfrm>
          <a:off x="135112" y="1450698"/>
          <a:ext cx="8848725" cy="39820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69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811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81889">
                <a:tc>
                  <a:txBody>
                    <a:bodyPr/>
                    <a:lstStyle/>
                    <a:p>
                      <a:pPr algn="ctr"/>
                      <a:r>
                        <a:rPr lang="en-US" sz="170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Waste Type</a:t>
                      </a:r>
                    </a:p>
                  </a:txBody>
                  <a:tcPr marT="45703" marB="45703" anchor="ctr">
                    <a:solidFill>
                      <a:srgbClr val="2D603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en-US" sz="1700" baseline="3000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</a:t>
                      </a:r>
                      <a:r>
                        <a:rPr lang="en-US" sz="1700" baseline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Quarter Actual</a:t>
                      </a:r>
                      <a:endParaRPr lang="en-US" sz="170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03" marB="45703" anchor="ctr">
                    <a:solidFill>
                      <a:srgbClr val="2D603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US" sz="1700" baseline="3000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nd</a:t>
                      </a:r>
                      <a:r>
                        <a:rPr lang="en-US" sz="1700" baseline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Quarter Actual</a:t>
                      </a:r>
                      <a:endParaRPr lang="en-US" sz="170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45703" marB="45703" anchor="ctr">
                    <a:solidFill>
                      <a:srgbClr val="2D603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1700" baseline="3000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rd</a:t>
                      </a:r>
                      <a:r>
                        <a:rPr lang="en-US" sz="170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Quarter</a:t>
                      </a:r>
                    </a:p>
                    <a:p>
                      <a:pPr algn="ctr"/>
                      <a:r>
                        <a:rPr lang="en-US" sz="1700" baseline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Actual</a:t>
                      </a:r>
                      <a:endParaRPr lang="en-US" sz="170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03" marB="45703" anchor="ctr">
                    <a:solidFill>
                      <a:srgbClr val="2D603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en-US" sz="1700" baseline="3000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</a:t>
                      </a:r>
                      <a:r>
                        <a:rPr lang="en-US" sz="170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Quarter Actual</a:t>
                      </a:r>
                    </a:p>
                  </a:txBody>
                  <a:tcPr marT="45703" marB="45703" anchor="ctr">
                    <a:solidFill>
                      <a:srgbClr val="2D603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 FY 2024</a:t>
                      </a:r>
                    </a:p>
                    <a:p>
                      <a:pPr algn="ctr"/>
                      <a:r>
                        <a:rPr lang="en-US" sz="170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Volumes</a:t>
                      </a:r>
                    </a:p>
                  </a:txBody>
                  <a:tcPr marT="45703" marB="45703" anchor="ctr">
                    <a:solidFill>
                      <a:srgbClr val="2D60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102">
                <a:tc>
                  <a:txBody>
                    <a:bodyPr/>
                    <a:lstStyle/>
                    <a:p>
                      <a:r>
                        <a:rPr lang="en-US" sz="18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Low-Level Radioactive Waste (LLW)</a:t>
                      </a:r>
                    </a:p>
                  </a:txBody>
                  <a:tcPr marL="45720" marR="45720" marT="45693" marB="45693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i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162,029.85</a:t>
                      </a:r>
                    </a:p>
                  </a:txBody>
                  <a:tcPr marL="45720" marR="45720" marT="45693" marB="45693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104,371.94</a:t>
                      </a:r>
                    </a:p>
                  </a:txBody>
                  <a:tcPr marL="45720" marR="45720" marT="45700" marB="457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124,632.85</a:t>
                      </a:r>
                    </a:p>
                  </a:txBody>
                  <a:tcPr marL="45720" marR="45720" marT="45700" marB="457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288,284.61</a:t>
                      </a:r>
                    </a:p>
                  </a:txBody>
                  <a:tcPr marL="45720" marR="45720" marT="45700" marB="457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i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679,319.25</a:t>
                      </a:r>
                    </a:p>
                  </a:txBody>
                  <a:tcPr marL="45720" marR="45720" marT="45693" marB="45693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3024">
                <a:tc>
                  <a:txBody>
                    <a:bodyPr/>
                    <a:lstStyle/>
                    <a:p>
                      <a:r>
                        <a:rPr lang="en-US" sz="18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Mixed Low-Level Radioactive Waste (MLLW)</a:t>
                      </a:r>
                    </a:p>
                  </a:txBody>
                  <a:tcPr marL="45720" marR="45720" marT="45693" marB="45693" anchor="ctr">
                    <a:solidFill>
                      <a:srgbClr val="D8D9C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i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16,135.35</a:t>
                      </a:r>
                    </a:p>
                  </a:txBody>
                  <a:tcPr marL="45720" marR="45720" marT="45693" marB="45693" anchor="ctr">
                    <a:solidFill>
                      <a:srgbClr val="D8D9C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18,266.90</a:t>
                      </a:r>
                    </a:p>
                  </a:txBody>
                  <a:tcPr marL="45720" marR="45720" marT="45700" marB="45700" anchor="ctr">
                    <a:solidFill>
                      <a:srgbClr val="D8D9C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8,751.20</a:t>
                      </a:r>
                    </a:p>
                  </a:txBody>
                  <a:tcPr marL="45720" marR="45720" marT="45700" marB="45700" anchor="ctr">
                    <a:solidFill>
                      <a:srgbClr val="D8D9C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9,155.90</a:t>
                      </a:r>
                    </a:p>
                  </a:txBody>
                  <a:tcPr marL="45720" marR="45720" marT="45700" marB="45700" anchor="ctr">
                    <a:solidFill>
                      <a:srgbClr val="D8D9C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i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52,309.35</a:t>
                      </a:r>
                    </a:p>
                  </a:txBody>
                  <a:tcPr marL="45720" marR="45720" marT="45693" marB="45693" anchor="ctr">
                    <a:solidFill>
                      <a:srgbClr val="D8D9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181">
                <a:tc>
                  <a:txBody>
                    <a:bodyPr/>
                    <a:lstStyle/>
                    <a:p>
                      <a:r>
                        <a:rPr lang="en-US" sz="18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Classified Non-Rad Waste</a:t>
                      </a:r>
                    </a:p>
                  </a:txBody>
                  <a:tcPr marL="45720" marR="45720" marT="45693" marB="4569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i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45720" marR="45720" marT="45693" marB="4569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2,064.00</a:t>
                      </a:r>
                    </a:p>
                  </a:txBody>
                  <a:tcPr marL="45720" marR="45720" marT="45700" marB="457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18,771.62</a:t>
                      </a:r>
                    </a:p>
                  </a:txBody>
                  <a:tcPr marL="45720" marR="45720" marT="45700" marB="457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5,531.44</a:t>
                      </a:r>
                    </a:p>
                  </a:txBody>
                  <a:tcPr marL="45720" marR="45720" marT="45700" marB="457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i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26,367.06</a:t>
                      </a:r>
                    </a:p>
                  </a:txBody>
                  <a:tcPr marL="45720" marR="45720" marT="45693" marB="45693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6102">
                <a:tc>
                  <a:txBody>
                    <a:bodyPr/>
                    <a:lstStyle/>
                    <a:p>
                      <a:r>
                        <a:rPr lang="en-US" sz="18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Classified Non-Rad Hazardous Waste</a:t>
                      </a:r>
                    </a:p>
                  </a:txBody>
                  <a:tcPr marL="45720" marR="45720" marT="45693" marB="45693" anchor="ctr">
                    <a:solidFill>
                      <a:srgbClr val="D8D9C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i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815.00</a:t>
                      </a:r>
                    </a:p>
                  </a:txBody>
                  <a:tcPr marL="45720" marR="45720" marT="45693" marB="45693" anchor="ctr">
                    <a:solidFill>
                      <a:srgbClr val="D8D9C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326.00</a:t>
                      </a:r>
                    </a:p>
                  </a:txBody>
                  <a:tcPr marL="45720" marR="45720" marT="45700" marB="45700" anchor="ctr">
                    <a:solidFill>
                      <a:srgbClr val="D8D9C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820.60</a:t>
                      </a:r>
                    </a:p>
                  </a:txBody>
                  <a:tcPr marL="45720" marR="45720" marT="45700" marB="45700" anchor="ctr">
                    <a:solidFill>
                      <a:srgbClr val="D8D9C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591.48</a:t>
                      </a:r>
                    </a:p>
                  </a:txBody>
                  <a:tcPr marL="45720" marR="45720" marT="45700" marB="45700" anchor="ctr">
                    <a:solidFill>
                      <a:srgbClr val="D8D9C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i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2,553.08</a:t>
                      </a:r>
                    </a:p>
                  </a:txBody>
                  <a:tcPr marL="45720" marR="45720" marT="45693" marB="45693" anchor="ctr">
                    <a:solidFill>
                      <a:srgbClr val="D8D9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9181">
                <a:tc>
                  <a:txBody>
                    <a:bodyPr/>
                    <a:lstStyle/>
                    <a:p>
                      <a:pPr algn="r"/>
                      <a:r>
                        <a:rPr lang="en-US" sz="18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TOTALS</a:t>
                      </a:r>
                    </a:p>
                  </a:txBody>
                  <a:tcPr marL="45720" marR="45720" marT="45693" marB="4569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i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178,980.20</a:t>
                      </a:r>
                    </a:p>
                  </a:txBody>
                  <a:tcPr marL="45720" marR="45720" marT="45693" marB="4569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125,028.84</a:t>
                      </a:r>
                    </a:p>
                  </a:txBody>
                  <a:tcPr marL="45720" marR="45720" marT="45700" marB="457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1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152,976.27</a:t>
                      </a:r>
                    </a:p>
                  </a:txBody>
                  <a:tcPr marL="45720" marR="45720" marT="45700" marB="457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303,563.43</a:t>
                      </a:r>
                    </a:p>
                  </a:txBody>
                  <a:tcPr marL="45720" marR="45720" marT="45700" marB="457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i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760,548.74</a:t>
                      </a:r>
                    </a:p>
                  </a:txBody>
                  <a:tcPr marL="45720" marR="45720" marT="45693" marB="45693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4550BC92-DC4E-0150-BC58-EDB5977B29D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352132"/>
            <a:ext cx="9144000" cy="1066800"/>
          </a:xfrm>
        </p:spPr>
        <p:txBody>
          <a:bodyPr/>
          <a:lstStyle/>
          <a:p>
            <a:pPr eaLnBrk="1" hangingPunct="1"/>
            <a:r>
              <a:rPr lang="en-US" altLang="en-US" b="1"/>
              <a:t> Past Disposal Volumes</a:t>
            </a:r>
            <a:br>
              <a:rPr lang="en-US" altLang="en-US" sz="2800" b="1"/>
            </a:br>
            <a:r>
              <a:rPr lang="en-US" altLang="en-US" sz="2800" b="1"/>
              <a:t>(</a:t>
            </a:r>
            <a:r>
              <a:rPr lang="en-US" altLang="en-US" sz="2400" b="1"/>
              <a:t>volumes in ft</a:t>
            </a:r>
            <a:r>
              <a:rPr lang="en-US" altLang="en-US" sz="2400" b="1" baseline="30000"/>
              <a:t>3</a:t>
            </a:r>
            <a:r>
              <a:rPr lang="en-US" altLang="en-US" sz="2400" b="1"/>
              <a:t>)</a:t>
            </a:r>
            <a:endParaRPr lang="en-US" altLang="en-US" sz="1600" b="1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6C8B08F-AC57-28DC-CF73-200652D66A41}"/>
              </a:ext>
            </a:extLst>
          </p:cNvPr>
          <p:cNvGraphicFramePr>
            <a:graphicFrameLocks noGrp="1"/>
          </p:cNvGraphicFramePr>
          <p:nvPr/>
        </p:nvGraphicFramePr>
        <p:xfrm>
          <a:off x="2547937" y="1329852"/>
          <a:ext cx="4048125" cy="50950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28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52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71949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Fiscal Year</a:t>
                      </a:r>
                    </a:p>
                  </a:txBody>
                  <a:tcPr marT="45703" marB="45703" anchor="ctr">
                    <a:solidFill>
                      <a:srgbClr val="2D603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 Volumes</a:t>
                      </a:r>
                    </a:p>
                  </a:txBody>
                  <a:tcPr marT="45703" marB="45703" anchor="ctr">
                    <a:solidFill>
                      <a:srgbClr val="2D60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631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FY 2023</a:t>
                      </a:r>
                    </a:p>
                  </a:txBody>
                  <a:tcPr marL="45720" marR="45720" marT="45693" marB="45693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595,656</a:t>
                      </a:r>
                    </a:p>
                  </a:txBody>
                  <a:tcPr marL="45720" marR="45720" marT="45693" marB="45693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782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FY 2022</a:t>
                      </a:r>
                    </a:p>
                  </a:txBody>
                  <a:tcPr marL="45720" marR="45720" marT="45693" marB="45693" anchor="ctr">
                    <a:solidFill>
                      <a:srgbClr val="D8D9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635,417</a:t>
                      </a:r>
                    </a:p>
                  </a:txBody>
                  <a:tcPr marL="45720" marR="45720" marT="45693" marB="45693" anchor="ctr">
                    <a:solidFill>
                      <a:srgbClr val="D8D9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181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FY 2021</a:t>
                      </a:r>
                    </a:p>
                  </a:txBody>
                  <a:tcPr marL="45720" marR="45720" marT="45693" marB="4569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539,422</a:t>
                      </a:r>
                    </a:p>
                  </a:txBody>
                  <a:tcPr marL="45720" marR="45720" marT="45693" marB="45693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1215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FY 2020</a:t>
                      </a:r>
                    </a:p>
                  </a:txBody>
                  <a:tcPr marL="45720" marR="45720" marT="45693" marB="45693" anchor="ctr">
                    <a:solidFill>
                      <a:srgbClr val="D8D9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459,644</a:t>
                      </a:r>
                    </a:p>
                  </a:txBody>
                  <a:tcPr marL="45720" marR="45720" marT="45693" marB="45693" anchor="ctr">
                    <a:solidFill>
                      <a:srgbClr val="D8D9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3291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FY 2019</a:t>
                      </a:r>
                    </a:p>
                  </a:txBody>
                  <a:tcPr marL="45720" marR="45720" marT="45693" marB="45693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1,079,412</a:t>
                      </a:r>
                    </a:p>
                  </a:txBody>
                  <a:tcPr marL="45720" marR="45720" marT="45693" marB="45693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0514383"/>
                  </a:ext>
                </a:extLst>
              </a:tr>
              <a:tr h="353961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FY 2018</a:t>
                      </a:r>
                    </a:p>
                  </a:txBody>
                  <a:tcPr marL="45720" marR="45720" marT="45693" marB="45693" anchor="ctr">
                    <a:solidFill>
                      <a:srgbClr val="D8D9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1,157,728</a:t>
                      </a:r>
                    </a:p>
                  </a:txBody>
                  <a:tcPr marL="45720" marR="45720" marT="45693" marB="45693" anchor="ctr">
                    <a:solidFill>
                      <a:srgbClr val="D8D9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0682487"/>
                  </a:ext>
                </a:extLst>
              </a:tr>
              <a:tr h="401210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FY 2017</a:t>
                      </a:r>
                    </a:p>
                  </a:txBody>
                  <a:tcPr marL="45720" marR="45720" marT="45693" marB="45693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907,849</a:t>
                      </a:r>
                    </a:p>
                  </a:txBody>
                  <a:tcPr marL="45720" marR="45720" marT="45693" marB="45693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0251706"/>
                  </a:ext>
                </a:extLst>
              </a:tr>
              <a:tr h="393290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FY 2016</a:t>
                      </a:r>
                    </a:p>
                  </a:txBody>
                  <a:tcPr marL="45720" marR="45720" marT="45693" marB="45693" anchor="ctr">
                    <a:solidFill>
                      <a:srgbClr val="D8D9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1,045,899</a:t>
                      </a:r>
                    </a:p>
                  </a:txBody>
                  <a:tcPr marL="45720" marR="45720" marT="45693" marB="45693" anchor="ctr">
                    <a:solidFill>
                      <a:srgbClr val="D8D9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0696397"/>
                  </a:ext>
                </a:extLst>
              </a:tr>
              <a:tr h="363794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FY 2015</a:t>
                      </a:r>
                    </a:p>
                  </a:txBody>
                  <a:tcPr marL="45720" marR="45720" marT="45693" marB="45693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1,324,972</a:t>
                      </a:r>
                    </a:p>
                  </a:txBody>
                  <a:tcPr marL="45720" marR="45720" marT="45693" marB="45693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3337911"/>
                  </a:ext>
                </a:extLst>
              </a:tr>
              <a:tr h="391378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FY 2014</a:t>
                      </a:r>
                    </a:p>
                  </a:txBody>
                  <a:tcPr marL="45720" marR="45720" marT="45693" marB="45693" anchor="ctr">
                    <a:solidFill>
                      <a:srgbClr val="D8D9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1,269,353</a:t>
                      </a:r>
                    </a:p>
                  </a:txBody>
                  <a:tcPr marL="45720" marR="45720" marT="45693" marB="45693" anchor="ctr">
                    <a:solidFill>
                      <a:srgbClr val="D8D9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411710"/>
                  </a:ext>
                </a:extLst>
              </a:tr>
              <a:tr h="353961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FY 2013</a:t>
                      </a:r>
                    </a:p>
                  </a:txBody>
                  <a:tcPr marL="45720" marR="45720" marT="45693" marB="45693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1,098,898</a:t>
                      </a:r>
                    </a:p>
                  </a:txBody>
                  <a:tcPr marL="45720" marR="45720" marT="45693" marB="45693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690920"/>
                  </a:ext>
                </a:extLst>
              </a:tr>
              <a:tr h="391378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FY 2012</a:t>
                      </a:r>
                    </a:p>
                  </a:txBody>
                  <a:tcPr marL="45720" marR="45720" marT="45693" marB="45693" anchor="ctr">
                    <a:solidFill>
                      <a:srgbClr val="D8D9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827,109</a:t>
                      </a:r>
                    </a:p>
                  </a:txBody>
                  <a:tcPr marL="45720" marR="45720" marT="45693" marB="45693" anchor="ctr">
                    <a:solidFill>
                      <a:srgbClr val="D8D9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06398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22781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1F3BF-55A2-1983-B4CF-927E76411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3400"/>
            <a:ext cx="9144000" cy="838200"/>
          </a:xfrm>
        </p:spPr>
        <p:txBody>
          <a:bodyPr/>
          <a:lstStyle/>
          <a:p>
            <a:r>
              <a:rPr lang="en-US" altLang="en-US" b="1">
                <a:solidFill>
                  <a:schemeClr val="tx1"/>
                </a:solidFill>
              </a:rPr>
              <a:t>NNSS Radioactive Waste Acceptance Program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3BA4391-EAB2-BBCA-0DAF-43A31FA67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600200"/>
            <a:ext cx="7772400" cy="4337826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/>
              <a:t>RWAP is tasked with monitoring generator compliance with the NNSSWAC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000"/>
              <a:t>Update NNSSWAC as necessary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000"/>
              <a:t>Facility Evaluations (FEs)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000"/>
              <a:t>Waste Acceptance Review Panel (WARP)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000"/>
              <a:t>Waste Verifications</a:t>
            </a:r>
          </a:p>
        </p:txBody>
      </p:sp>
      <p:pic>
        <p:nvPicPr>
          <p:cNvPr id="6" name="Picture 5" descr="A group of people standing next to a large stack of containers&#10;&#10;Description automatically generated">
            <a:extLst>
              <a:ext uri="{FF2B5EF4-FFF2-40B4-BE49-F238E27FC236}">
                <a16:creationId xmlns:a16="http://schemas.microsoft.com/office/drawing/2014/main" id="{AFC86031-63ED-7A60-060F-91A26068C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387" y="3762487"/>
            <a:ext cx="3606209" cy="2404139"/>
          </a:xfrm>
          <a:prstGeom prst="rect">
            <a:avLst/>
          </a:prstGeom>
          <a:ln w="28575">
            <a:solidFill>
              <a:srgbClr val="26660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5A2977-52A6-52B2-854E-FA6D829F726C}"/>
              </a:ext>
            </a:extLst>
          </p:cNvPr>
          <p:cNvSpPr txBox="1"/>
          <p:nvPr/>
        </p:nvSpPr>
        <p:spPr>
          <a:xfrm>
            <a:off x="6242032" y="5890175"/>
            <a:ext cx="236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baseline="0">
                <a:latin typeface="+mn-lt"/>
              </a:rPr>
              <a:t>Cell 21 Container Stacking</a:t>
            </a:r>
          </a:p>
        </p:txBody>
      </p:sp>
    </p:spTree>
    <p:extLst>
      <p:ext uri="{BB962C8B-B14F-4D97-AF65-F5344CB8AC3E}">
        <p14:creationId xmlns:p14="http://schemas.microsoft.com/office/powerpoint/2010/main" val="17710740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413736D0-521D-B15E-EC3B-1099C7A04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3737"/>
            <a:ext cx="9144000" cy="838200"/>
          </a:xfrm>
        </p:spPr>
        <p:txBody>
          <a:bodyPr/>
          <a:lstStyle/>
          <a:p>
            <a:r>
              <a:rPr lang="en-US" altLang="en-US" b="1"/>
              <a:t>NNSS Waste Acceptance Criteria (NNSSWAC)</a:t>
            </a:r>
          </a:p>
        </p:txBody>
      </p:sp>
      <p:sp>
        <p:nvSpPr>
          <p:cNvPr id="22531" name="Content Placeholder 2">
            <a:extLst>
              <a:ext uri="{FF2B5EF4-FFF2-40B4-BE49-F238E27FC236}">
                <a16:creationId xmlns:a16="http://schemas.microsoft.com/office/drawing/2014/main" id="{A7B360E4-1B92-1CA7-A529-61765A41E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514476"/>
            <a:ext cx="4572000" cy="4429124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en-US" sz="2000"/>
              <a:t>Overarching document that details the requirements for generator sites and their proposed waste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altLang="en-US" sz="2000"/>
              <a:t>Governs generator waste characterization and quality assurance policies, as well as the practices associated with waste inspection, packaging, shipping, and disposal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altLang="en-US" sz="2000"/>
              <a:t>Designed to protect workers, the public, and environment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A8AFAC0-7E78-C4D2-5118-1C079F96A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67109" y="1414463"/>
            <a:ext cx="3334182" cy="4314825"/>
          </a:xfrm>
          <a:prstGeom prst="rect">
            <a:avLst/>
          </a:prstGeom>
          <a:noFill/>
          <a:ln w="28575">
            <a:solidFill>
              <a:srgbClr val="26660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6">
            <a:extLst>
              <a:ext uri="{FF2B5EF4-FFF2-40B4-BE49-F238E27FC236}">
                <a16:creationId xmlns:a16="http://schemas.microsoft.com/office/drawing/2014/main" id="{C8A577FA-3617-66DF-D3A8-44CBF523C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29400" y="3947906"/>
            <a:ext cx="2514600" cy="228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Content Placeholder 1">
            <a:extLst>
              <a:ext uri="{FF2B5EF4-FFF2-40B4-BE49-F238E27FC236}">
                <a16:creationId xmlns:a16="http://schemas.microsoft.com/office/drawing/2014/main" id="{E90843A1-F2A5-0A92-A6A5-BFD025BC831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99047" y="4153021"/>
            <a:ext cx="6445098" cy="1874982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200"/>
              </a:spcAft>
              <a:buFont typeface="Calibri" panose="020F0502020204030204" pitchFamily="34" charset="0"/>
              <a:buChar char="•"/>
              <a:defRPr/>
            </a:pPr>
            <a:r>
              <a:rPr lang="en-US" altLang="en-US" sz="1900" dirty="0"/>
              <a:t>Container Certification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Calibri,Sans-Serif"/>
              <a:buChar char="̶"/>
              <a:defRPr/>
            </a:pPr>
            <a:r>
              <a:rPr lang="en-US" sz="1800" dirty="0">
                <a:ea typeface="Calibri"/>
                <a:cs typeface="Calibri"/>
              </a:rPr>
              <a:t>All containers are required to be certified as meeting the NNSSWAC by the generator Waste Certification Official or designee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Calibri,Sans-Serif"/>
              <a:buChar char="̶"/>
              <a:defRPr/>
            </a:pPr>
            <a:r>
              <a:rPr lang="en-US" sz="1800" dirty="0">
                <a:ea typeface="Calibri"/>
                <a:cs typeface="Calibri"/>
              </a:rPr>
              <a:t>WCOs are required to be independent of waste generating operations</a:t>
            </a:r>
          </a:p>
          <a:p>
            <a:pPr marL="852170" lvl="2" indent="-342900">
              <a:spcBef>
                <a:spcPts val="0"/>
              </a:spcBef>
              <a:spcAft>
                <a:spcPts val="200"/>
              </a:spcAft>
              <a:buSzPct val="100000"/>
              <a:buFont typeface="Calibri" panose="020F0502020204030204" pitchFamily="34" charset="0"/>
              <a:buChar char="•"/>
              <a:defRPr/>
            </a:pPr>
            <a:endParaRPr lang="en-US" altLang="en-US" sz="1900">
              <a:ea typeface="Calibri"/>
              <a:cs typeface="Calibri"/>
            </a:endParaRPr>
          </a:p>
          <a:p>
            <a:pPr marL="280670" lvl="1" indent="0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altLang="en-US" sz="2000">
              <a:ea typeface="Calibri" panose="020F0502020204030204"/>
              <a:cs typeface="Calibri" panose="020F0502020204030204"/>
            </a:endParaRPr>
          </a:p>
          <a:p>
            <a:pPr marL="283845" indent="-231775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2000">
              <a:ea typeface="Calibri" panose="020F0502020204030204"/>
              <a:cs typeface="Calibri" panose="020F0502020204030204"/>
            </a:endParaRPr>
          </a:p>
          <a:p>
            <a:pPr lvl="1">
              <a:spcBef>
                <a:spcPct val="0"/>
              </a:spcBef>
              <a:spcAft>
                <a:spcPts val="1000"/>
              </a:spcAft>
              <a:buFont typeface="Calibri" panose="020F0502020204030204" pitchFamily="34" charset="0"/>
              <a:buChar char="̶"/>
              <a:defRPr/>
            </a:pPr>
            <a:endParaRPr lang="en-US" altLang="en-US" sz="2000" kern="0" baseline="0">
              <a:ea typeface="Calibri" panose="020F0502020204030204"/>
              <a:cs typeface="Calibri" panose="020F0502020204030204"/>
            </a:endParaRPr>
          </a:p>
          <a:p>
            <a:pPr>
              <a:spcBef>
                <a:spcPct val="0"/>
              </a:spcBef>
              <a:spcAft>
                <a:spcPts val="1000"/>
              </a:spcAft>
              <a:buFont typeface="Calibri" panose="020F0502020204030204" pitchFamily="34" charset="0"/>
              <a:buChar char="•"/>
            </a:pPr>
            <a:endParaRPr lang="en-US" altLang="en-US" sz="200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22531" name="Rectangle 1027">
            <a:extLst>
              <a:ext uri="{FF2B5EF4-FFF2-40B4-BE49-F238E27FC236}">
                <a16:creationId xmlns:a16="http://schemas.microsoft.com/office/drawing/2014/main" id="{63AE4D3C-E6C3-67CD-221F-6A2417FA4F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25438"/>
            <a:ext cx="9144000" cy="889000"/>
          </a:xfrm>
        </p:spPr>
        <p:txBody>
          <a:bodyPr/>
          <a:lstStyle/>
          <a:p>
            <a:pPr eaLnBrk="1" hangingPunct="1"/>
            <a:r>
              <a:rPr lang="en-US" altLang="en-US" b="1"/>
              <a:t>Three Levels of Certification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B0BF48A-361A-BE91-DB06-7BF9B51DBF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047" y="1141370"/>
            <a:ext cx="8051800" cy="2725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25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spcBef>
                <a:spcPct val="2500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</a:defRPr>
            </a:lvl2pPr>
            <a:lvl3pPr marL="685800" indent="-228600" algn="l" rtl="0" eaLnBrk="0" fontAlgn="base" hangingPunct="0">
              <a:spcBef>
                <a:spcPct val="25000"/>
              </a:spcBef>
              <a:spcAft>
                <a:spcPct val="0"/>
              </a:spcAft>
              <a:buSzPct val="70000"/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+mn-lt"/>
              </a:defRPr>
            </a:lvl3pPr>
            <a:lvl4pPr marL="914400" indent="-228600" algn="l" rtl="0" eaLnBrk="0" fontAlgn="base" hangingPunct="0">
              <a:spcBef>
                <a:spcPct val="25000"/>
              </a:spcBef>
              <a:spcAft>
                <a:spcPct val="0"/>
              </a:spcAft>
              <a:buChar char="–"/>
              <a:tabLst>
                <a:tab pos="977900" algn="l"/>
              </a:tabLst>
              <a:defRPr sz="2200">
                <a:solidFill>
                  <a:schemeClr val="tx1"/>
                </a:solidFill>
                <a:latin typeface="+mn-lt"/>
              </a:defRPr>
            </a:lvl4pPr>
            <a:lvl5pPr marL="1143000" indent="-228600" algn="l" rtl="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5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5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5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5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200"/>
              </a:spcAft>
              <a:buFont typeface="Calibri" panose="020F0502020204030204" pitchFamily="34" charset="0"/>
              <a:buChar char="•"/>
            </a:pPr>
            <a:r>
              <a:rPr lang="en-US" altLang="en-US" sz="1900" kern="0" baseline="0"/>
              <a:t>Programmatic Certification</a:t>
            </a:r>
          </a:p>
          <a:p>
            <a:pPr lvl="1">
              <a:spcBef>
                <a:spcPts val="0"/>
              </a:spcBef>
              <a:spcAft>
                <a:spcPts val="200"/>
              </a:spcAft>
            </a:pPr>
            <a:r>
              <a:rPr lang="en-US" altLang="en-US" sz="1900" kern="0" baseline="0"/>
              <a:t>Initial and ongoing periodic assessments of generator waste certification program before waste is shipped to the NNSS</a:t>
            </a:r>
            <a:endParaRPr lang="en-US" altLang="en-US" sz="1900" kern="0" baseline="0">
              <a:ea typeface="Calibri"/>
              <a:cs typeface="Calibri"/>
            </a:endParaRPr>
          </a:p>
          <a:p>
            <a:pPr>
              <a:spcBef>
                <a:spcPts val="0"/>
              </a:spcBef>
              <a:spcAft>
                <a:spcPts val="200"/>
              </a:spcAft>
            </a:pPr>
            <a:endParaRPr lang="en-US" altLang="en-US" sz="1900" kern="0" baseline="0"/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altLang="en-US" sz="1900" kern="0" baseline="0"/>
              <a:t>Profile Certification</a:t>
            </a:r>
            <a:endParaRPr lang="en-US" altLang="en-US" sz="1900" kern="0" baseline="0">
              <a:ea typeface="Calibri"/>
              <a:cs typeface="Calibri"/>
            </a:endParaRPr>
          </a:p>
          <a:p>
            <a:pPr marL="512445" lvl="1" indent="-231775">
              <a:spcBef>
                <a:spcPts val="0"/>
              </a:spcBef>
              <a:spcAft>
                <a:spcPts val="200"/>
              </a:spcAft>
              <a:defRPr/>
            </a:pPr>
            <a:r>
              <a:rPr lang="en-US" altLang="en-US" sz="1900" kern="0" baseline="0"/>
              <a:t>Profiles, prepared by generators for each waste stream proposed for NNSS disposal, contain pertinent details</a:t>
            </a:r>
            <a:endParaRPr lang="en-US" altLang="en-US" sz="2000" kern="0" baseline="0"/>
          </a:p>
          <a:p>
            <a:pPr marL="512445" lvl="1" indent="-231775">
              <a:spcBef>
                <a:spcPts val="0"/>
              </a:spcBef>
              <a:spcAft>
                <a:spcPts val="200"/>
              </a:spcAft>
              <a:defRPr/>
            </a:pPr>
            <a:r>
              <a:rPr lang="en-US" altLang="en-US" sz="1900" kern="0" baseline="0">
                <a:ea typeface="Calibri" panose="020F0502020204030204"/>
                <a:cs typeface="Calibri" panose="020F0502020204030204"/>
              </a:rPr>
              <a:t>Profiles reviewed by multidisciplinary team and recommended to DOE for approval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896F0C21-E1C5-D90C-E42F-F251058A1D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499872"/>
            <a:ext cx="9144000" cy="967656"/>
          </a:xfrm>
        </p:spPr>
        <p:txBody>
          <a:bodyPr/>
          <a:lstStyle/>
          <a:p>
            <a:r>
              <a:rPr lang="en-US" altLang="en-US" b="1" dirty="0"/>
              <a:t>Programmatic Certification through NNSS Assessment and Surveillance Program</a:t>
            </a: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06B9A632-C072-C7C2-FAF8-E665DC13DCA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60201" y="1604688"/>
            <a:ext cx="8380879" cy="440055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400"/>
              </a:spcAft>
              <a:buFont typeface="Calibri" panose="020F0502020204030204" pitchFamily="34" charset="0"/>
              <a:buChar char="•"/>
            </a:pPr>
            <a:r>
              <a:rPr lang="en-US" altLang="en-US" sz="1800" dirty="0"/>
              <a:t>Periodic assessment of generators to confirm the adequacy of written work procedures conducted primarily as onsite Facility Evaluations (FEs)</a:t>
            </a:r>
          </a:p>
          <a:p>
            <a:pPr>
              <a:spcBef>
                <a:spcPts val="0"/>
              </a:spcBef>
              <a:spcAft>
                <a:spcPts val="400"/>
              </a:spcAft>
              <a:buFont typeface="Calibri" panose="020F0502020204030204" pitchFamily="34" charset="0"/>
              <a:buChar char="•"/>
            </a:pPr>
            <a:r>
              <a:rPr lang="en-US" altLang="en-US" sz="1800" dirty="0"/>
              <a:t>The implementation of written procedures is assessed through witnessing work and interviewing generator personnel   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400"/>
              </a:spcAft>
              <a:buFont typeface="Calibri" panose="020F0502020204030204" pitchFamily="34" charset="0"/>
              <a:buChar char="•"/>
            </a:pPr>
            <a:r>
              <a:rPr lang="en-US" altLang="en-US" sz="1800" kern="0" baseline="0" dirty="0"/>
              <a:t>NDEP is given the opportunity to attend FEs to observe the assessment process and to obtain first-hand information regarding waste destined for the NNSS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400"/>
              </a:spcAft>
              <a:buFont typeface="Calibri" panose="020F0502020204030204" pitchFamily="34" charset="0"/>
              <a:buChar char="•"/>
            </a:pPr>
            <a:endParaRPr lang="en-US" altLang="en-US" sz="1800" kern="0" baseline="0" dirty="0"/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400"/>
              </a:spcAft>
              <a:buFont typeface="Calibri" panose="020F0502020204030204" pitchFamily="34" charset="0"/>
              <a:buChar char="•"/>
            </a:pPr>
            <a:r>
              <a:rPr lang="en-US" altLang="en-US" sz="1800" b="1" baseline="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Facility Evaluation Tools</a:t>
            </a:r>
          </a:p>
          <a:p>
            <a:pPr marL="800100" lvl="1" indent="-342900">
              <a:lnSpc>
                <a:spcPct val="107000"/>
              </a:lnSpc>
              <a:spcBef>
                <a:spcPts val="0"/>
              </a:spcBef>
              <a:spcAft>
                <a:spcPts val="400"/>
              </a:spcAft>
              <a:buFont typeface="Calibri" panose="020F0502020204030204" pitchFamily="34" charset="0"/>
              <a:buChar char="̶"/>
            </a:pPr>
            <a:r>
              <a:rPr lang="en-US" altLang="en-US" sz="1800" b="1" baseline="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Audit: </a:t>
            </a:r>
            <a:r>
              <a:rPr lang="en-US" altLang="en-US" sz="1800" baseline="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Evaluation of all five (5) NNSS Waste Acceptance Criteria (NNSSWAC) elements: Chemical Characterization, Radiological Characterization, Quality Assurance, Waste Traceability, and Packaging/Transportation</a:t>
            </a:r>
          </a:p>
          <a:p>
            <a:pPr marL="800100" lvl="1" indent="-342900">
              <a:lnSpc>
                <a:spcPct val="107000"/>
              </a:lnSpc>
              <a:spcBef>
                <a:spcPts val="0"/>
              </a:spcBef>
              <a:spcAft>
                <a:spcPts val="400"/>
              </a:spcAft>
              <a:buFont typeface="Calibri" panose="020F0502020204030204" pitchFamily="34" charset="0"/>
              <a:buChar char="̶"/>
            </a:pPr>
            <a:r>
              <a:rPr lang="en-US" altLang="en-US" sz="1800" b="1" baseline="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Surveillance: </a:t>
            </a:r>
            <a:r>
              <a:rPr lang="en-US" altLang="en-US" sz="1800" baseline="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Conducted to review a particular waste stream or operation; May be combined with waste verifications such as a profile verification and collection of split samples.</a:t>
            </a:r>
          </a:p>
          <a:p>
            <a:endParaRPr lang="en-US" altLang="en-US" sz="2000" dirty="0"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>
            <a:extLst>
              <a:ext uri="{FF2B5EF4-FFF2-40B4-BE49-F238E27FC236}">
                <a16:creationId xmlns:a16="http://schemas.microsoft.com/office/drawing/2014/main" id="{FE5B2ADB-C30E-87FD-AFDB-132C5019001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42900" y="1527582"/>
            <a:ext cx="8458200" cy="4863291"/>
          </a:xfrm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400"/>
              </a:spcAft>
              <a:buFont typeface="Calibri" panose="020F0502020204030204" pitchFamily="34" charset="0"/>
              <a:buChar char="•"/>
            </a:pPr>
            <a:r>
              <a:rPr lang="en-US" altLang="en-US" sz="1800"/>
              <a:t>Waste profiles are prepared by generators for each waste stream proposed for NNSS disposal.  Profiles include regulatory classification, identification of r</a:t>
            </a:r>
            <a:r>
              <a:rPr lang="en-US" altLang="en-US" sz="1800" kern="0" baseline="0"/>
              <a:t>adionuclides and concentration amounts, chemical characteristics, generating description and physical form, packaging and shipping specifications, and security considerations.</a:t>
            </a:r>
          </a:p>
          <a:p>
            <a:pPr eaLnBrk="1" hangingPunct="1">
              <a:spcBef>
                <a:spcPts val="0"/>
              </a:spcBef>
              <a:spcAft>
                <a:spcPts val="400"/>
              </a:spcAft>
              <a:buFont typeface="Calibri" panose="020F0502020204030204" pitchFamily="34" charset="0"/>
              <a:buChar char="•"/>
            </a:pPr>
            <a:r>
              <a:rPr lang="en-US" altLang="en-US" sz="1800"/>
              <a:t>WARP performs technical and regulatory reviews of waste profiles and makes recommendations regarding the acceptability of wastes; chaired by RWAP with subject matter experts from multiple disciplines.</a:t>
            </a:r>
          </a:p>
          <a:p>
            <a:pPr eaLnBrk="1" hangingPunct="1">
              <a:spcBef>
                <a:spcPts val="0"/>
              </a:spcBef>
              <a:spcAft>
                <a:spcPts val="400"/>
              </a:spcAft>
              <a:buFont typeface="Calibri" panose="020F0502020204030204" pitchFamily="34" charset="0"/>
              <a:buChar char="•"/>
            </a:pPr>
            <a:r>
              <a:rPr lang="en-US" altLang="en-US" sz="1800"/>
              <a:t>Each waste profile is provided to NDEP for review. The WARP chair ensures NDEP’s input has been addressed prior to recommendation for approval. </a:t>
            </a:r>
          </a:p>
          <a:p>
            <a:pPr eaLnBrk="1" hangingPunct="1">
              <a:spcBef>
                <a:spcPts val="0"/>
              </a:spcBef>
              <a:spcAft>
                <a:spcPts val="400"/>
              </a:spcAft>
              <a:buFont typeface="Calibri" panose="020F0502020204030204" pitchFamily="34" charset="0"/>
              <a:buChar char="•"/>
            </a:pPr>
            <a:r>
              <a:rPr lang="en-US" altLang="en-US" sz="1800"/>
              <a:t>WARP Subject Matter Experts (SMEs) required to recommend approval</a:t>
            </a:r>
          </a:p>
          <a:p>
            <a:pPr marL="576072" lvl="1" indent="-347472">
              <a:spcBef>
                <a:spcPts val="0"/>
              </a:spcBef>
              <a:spcAft>
                <a:spcPts val="400"/>
              </a:spcAft>
            </a:pPr>
            <a:r>
              <a:rPr lang="en-US" sz="1800">
                <a:effectLst/>
                <a:ea typeface="Aptos" panose="020B0004020202020204" pitchFamily="34" charset="0"/>
                <a:cs typeface="Aptos" panose="020B0004020202020204" pitchFamily="34" charset="0"/>
              </a:rPr>
              <a:t>Radiological Characterization</a:t>
            </a:r>
          </a:p>
          <a:p>
            <a:pPr marL="576072" lvl="1" indent="-347472">
              <a:spcBef>
                <a:spcPts val="0"/>
              </a:spcBef>
              <a:spcAft>
                <a:spcPts val="400"/>
              </a:spcAft>
            </a:pPr>
            <a:r>
              <a:rPr lang="en-US" sz="1800">
                <a:effectLst/>
                <a:ea typeface="Aptos" panose="020B0004020202020204" pitchFamily="34" charset="0"/>
                <a:cs typeface="Aptos" panose="020B0004020202020204" pitchFamily="34" charset="0"/>
              </a:rPr>
              <a:t>Performance Assessment</a:t>
            </a:r>
          </a:p>
          <a:p>
            <a:pPr marL="576072" lvl="1" indent="-347472">
              <a:spcBef>
                <a:spcPts val="0"/>
              </a:spcBef>
              <a:spcAft>
                <a:spcPts val="400"/>
              </a:spcAft>
            </a:pPr>
            <a:r>
              <a:rPr lang="en-US" sz="1800">
                <a:effectLst/>
                <a:ea typeface="Aptos" panose="020B0004020202020204" pitchFamily="34" charset="0"/>
                <a:cs typeface="Aptos" panose="020B0004020202020204" pitchFamily="34" charset="0"/>
              </a:rPr>
              <a:t>Nuclear Facility Management</a:t>
            </a:r>
          </a:p>
          <a:p>
            <a:pPr marL="576072" lvl="1" indent="-347472">
              <a:spcBef>
                <a:spcPts val="0"/>
              </a:spcBef>
              <a:spcAft>
                <a:spcPts val="400"/>
              </a:spcAft>
            </a:pPr>
            <a:r>
              <a:rPr lang="en-US" sz="1800">
                <a:effectLst/>
                <a:ea typeface="Aptos" panose="020B0004020202020204" pitchFamily="34" charset="0"/>
                <a:cs typeface="Aptos" panose="020B0004020202020204" pitchFamily="34" charset="0"/>
              </a:rPr>
              <a:t>Permitting Compliance </a:t>
            </a:r>
          </a:p>
          <a:p>
            <a:pPr marL="347472" indent="-347472">
              <a:spcBef>
                <a:spcPts val="0"/>
              </a:spcBef>
              <a:spcAft>
                <a:spcPts val="400"/>
              </a:spcAft>
            </a:pPr>
            <a:r>
              <a:rPr lang="en-US" sz="1800">
                <a:ea typeface="Aptos" panose="020B0004020202020204" pitchFamily="34" charset="0"/>
                <a:cs typeface="Aptos" panose="020B0004020202020204" pitchFamily="34" charset="0"/>
              </a:rPr>
              <a:t>EM Nevada Program grants final approval</a:t>
            </a:r>
            <a:endParaRPr lang="en-US" sz="1800"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67F2651D-5D28-839C-2C6D-C26C2B85E3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465303"/>
            <a:ext cx="9144000" cy="1083797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tx1"/>
                </a:solidFill>
              </a:rPr>
              <a:t>Profile Certification through NNSS Waste Acceptance Review Panel (WARP)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C7349-AF33-0219-C64F-1C2AF6099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15471"/>
            <a:ext cx="7772400" cy="603324"/>
          </a:xfrm>
        </p:spPr>
        <p:txBody>
          <a:bodyPr/>
          <a:lstStyle/>
          <a:p>
            <a:r>
              <a:rPr lang="en-US" b="1"/>
              <a:t>Container Certification and Verification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BD7507-2775-D767-CD85-33CA1A51E4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2162" y="1249680"/>
            <a:ext cx="7966037" cy="3924748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</a:pPr>
            <a:r>
              <a:rPr lang="en-US" sz="2000">
                <a:effectLst/>
                <a:ea typeface="Aptos" panose="020B0004020202020204" pitchFamily="34" charset="0"/>
                <a:cs typeface="Aptos" panose="020B0004020202020204" pitchFamily="34" charset="0"/>
              </a:rPr>
              <a:t>Certification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̶"/>
            </a:pPr>
            <a:r>
              <a:rPr lang="en-US" sz="200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All containers are required to be certified as meeting the NNSSWAC by the generator Waste Certification Official or designee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̶"/>
            </a:pPr>
            <a:r>
              <a:rPr lang="en-US" sz="200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WCOs are required to be independent of waste generating operations</a:t>
            </a:r>
            <a:endParaRPr lang="en-US" sz="2000"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>
                <a:effectLst/>
                <a:ea typeface="Aptos" panose="020B0004020202020204" pitchFamily="34" charset="0"/>
                <a:cs typeface="Aptos" panose="020B0004020202020204" pitchFamily="34" charset="0"/>
              </a:rPr>
              <a:t> Container Verification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̶"/>
            </a:pPr>
            <a:r>
              <a:rPr lang="en-US" sz="200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The RCRA and SWDS permits require an agreed to percentage of container verification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̶"/>
            </a:pPr>
            <a:r>
              <a:rPr lang="en-US" sz="200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Tools typically used for NNSS verification include:</a:t>
            </a:r>
          </a:p>
          <a:p>
            <a:pPr lvl="2">
              <a:spcBef>
                <a:spcPts val="0"/>
              </a:spcBef>
              <a:spcAft>
                <a:spcPts val="600"/>
              </a:spcAft>
              <a:buSzPct val="100000"/>
              <a:buFont typeface="Calibri" panose="020F0502020204030204" pitchFamily="34" charset="0"/>
              <a:buChar char="•"/>
            </a:pPr>
            <a:r>
              <a:rPr lang="en-US" sz="200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Visual</a:t>
            </a:r>
          </a:p>
          <a:p>
            <a:pPr lvl="2">
              <a:spcBef>
                <a:spcPts val="0"/>
              </a:spcBef>
              <a:spcAft>
                <a:spcPts val="600"/>
              </a:spcAft>
              <a:buSzPct val="100000"/>
              <a:buFont typeface="Calibri" panose="020F0502020204030204" pitchFamily="34" charset="0"/>
              <a:buChar char="•"/>
            </a:pPr>
            <a:r>
              <a:rPr lang="en-US" sz="200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RTR</a:t>
            </a:r>
          </a:p>
          <a:p>
            <a:pPr lvl="2">
              <a:spcBef>
                <a:spcPts val="0"/>
              </a:spcBef>
              <a:spcAft>
                <a:spcPts val="600"/>
              </a:spcAft>
              <a:buSzPct val="100000"/>
              <a:buFont typeface="Calibri" panose="020F0502020204030204" pitchFamily="34" charset="0"/>
              <a:buChar char="•"/>
            </a:pPr>
            <a:r>
              <a:rPr lang="en-US" sz="200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Chemical Verification</a:t>
            </a:r>
          </a:p>
          <a:p>
            <a:pPr lvl="2">
              <a:spcBef>
                <a:spcPts val="0"/>
              </a:spcBef>
              <a:spcAft>
                <a:spcPts val="600"/>
              </a:spcAft>
              <a:buSzPct val="100000"/>
              <a:buFont typeface="Calibri" panose="020F0502020204030204" pitchFamily="34" charset="0"/>
              <a:buChar char="•"/>
            </a:pPr>
            <a:r>
              <a:rPr lang="en-US" sz="2000">
                <a:ea typeface="Aptos" panose="020B0004020202020204" pitchFamily="34" charset="0"/>
                <a:cs typeface="Aptos" panose="020B0004020202020204" pitchFamily="34" charset="0"/>
              </a:rPr>
              <a:t>Alternate method as agreed by WARP with NDEP’s participation</a:t>
            </a:r>
            <a:endParaRPr lang="en-US" sz="2000"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486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95AC8-4E04-DBA0-87C0-B403B0573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609600"/>
          </a:xfrm>
        </p:spPr>
        <p:txBody>
          <a:bodyPr/>
          <a:lstStyle/>
          <a:p>
            <a:r>
              <a:rPr lang="en-US" b="1"/>
              <a:t>EM Nevada Program 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5763D-981A-A3AA-110B-E567F31C43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19200"/>
            <a:ext cx="7772400" cy="4851400"/>
          </a:xfrm>
        </p:spPr>
        <p:txBody>
          <a:bodyPr/>
          <a:lstStyle/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Calibri"/>
                <a:cs typeface="Arial" panose="020B0604020202020204" pitchFamily="34" charset="0"/>
              </a:rPr>
              <a:t>Located 65 miles northwest of Las Vegas, Nevada, the Nevada National Security Site (NNSS) is a vast, unique, and diverse research, evaluation, and development complex that has a variety of missions and is managed by the National Nuclear Security Administration (NNSA)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>
                <a:latin typeface="Calibri"/>
                <a:cs typeface="Arial" panose="020B0604020202020204" pitchFamily="34" charset="0"/>
              </a:rPr>
              <a:t>EM Nevada Program’s mission consists of waste management at the NNSS and environmental restoration on the NNSS and federal land impacted by historical DOE activities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>
                <a:latin typeface="Calibri"/>
                <a:cs typeface="Arial" panose="020B0604020202020204" pitchFamily="34" charset="0"/>
              </a:rPr>
              <a:t>EM Nevada Program completed characterization, corrective actions, and closure at more than 2,800 of the nearly 3,000 total legacy sites in Nevada (underground test locations, surface or near-surface soil contamination locations, and industrial-type sites) identified in the </a:t>
            </a:r>
            <a:r>
              <a:rPr lang="en-US" sz="2000" i="1">
                <a:latin typeface="Calibri"/>
                <a:cs typeface="Arial" panose="020B0604020202020204" pitchFamily="34" charset="0"/>
              </a:rPr>
              <a:t>Federal Facility Agreement and Consent Order</a:t>
            </a:r>
            <a:r>
              <a:rPr lang="en-US" sz="2000">
                <a:latin typeface="Calibri"/>
                <a:cs typeface="Arial" panose="020B0604020202020204" pitchFamily="34" charset="0"/>
              </a:rPr>
              <a:t> (FFACO)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Calibri"/>
                <a:cs typeface="Arial" panose="020B0604020202020204" pitchFamily="34" charset="0"/>
              </a:rPr>
              <a:t>LLW disposal at the NNSS supports DOE cleanup and activities at sites across the U.S. involved in historical nuclear research, development, and testing, and ongoing national security and science missions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0555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E835F-4D64-D9DB-917F-05B6B261E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838200"/>
          </a:xfrm>
        </p:spPr>
        <p:txBody>
          <a:bodyPr/>
          <a:lstStyle/>
          <a:p>
            <a:r>
              <a:rPr lang="en-US" b="1"/>
              <a:t>Waste Receipt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AB724E-491E-9DE1-2303-903CF2E1CC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143000"/>
            <a:ext cx="7772400" cy="4337826"/>
          </a:xfrm>
        </p:spPr>
        <p:txBody>
          <a:bodyPr/>
          <a:lstStyle/>
          <a:p>
            <a:pPr marL="342900" indent="-342900">
              <a:spcBef>
                <a:spcPts val="0"/>
              </a:spcBef>
              <a:spcAft>
                <a:spcPts val="400"/>
              </a:spcAft>
              <a:buFont typeface="Calibri" panose="020F0502020204030204" pitchFamily="34" charset="0"/>
              <a:buChar char="•"/>
              <a:tabLst>
                <a:tab pos="457200" algn="l"/>
              </a:tabLst>
            </a:pPr>
            <a:r>
              <a:rPr lang="en-US" sz="2000" dirty="0">
                <a:effectLst/>
                <a:latin typeface="Calibri"/>
                <a:ea typeface="Times New Roman" panose="02020603050405020304" pitchFamily="18" charset="0"/>
                <a:cs typeface="Times New Roman"/>
              </a:rPr>
              <a:t>Generators transmit a package shipment disposal request </a:t>
            </a:r>
            <a:r>
              <a:rPr lang="en-US" sz="2000" dirty="0">
                <a:latin typeface="Calibri"/>
                <a:ea typeface="Times New Roman" panose="02020603050405020304" pitchFamily="18" charset="0"/>
                <a:cs typeface="Times New Roman"/>
              </a:rPr>
              <a:t>(PSDR) to</a:t>
            </a:r>
            <a:r>
              <a:rPr lang="en-US" sz="2000" dirty="0">
                <a:effectLst/>
                <a:latin typeface="Calibri"/>
                <a:ea typeface="Times New Roman" panose="02020603050405020304" pitchFamily="18" charset="0"/>
                <a:cs typeface="Times New Roman"/>
              </a:rPr>
              <a:t> the NNSS </a:t>
            </a:r>
            <a:endParaRPr lang="en-US" sz="2000" dirty="0">
              <a:effectLst/>
              <a:latin typeface="Calibri"/>
              <a:ea typeface="Aptos" panose="020B0004020202020204" pitchFamily="34" charset="0"/>
              <a:cs typeface="Times New Roman"/>
            </a:endParaRPr>
          </a:p>
          <a:p>
            <a:pPr marL="342900" marR="0" lvl="0" indent="-342900">
              <a:spcBef>
                <a:spcPts val="0"/>
              </a:spcBef>
              <a:spcAft>
                <a:spcPts val="400"/>
              </a:spcAft>
              <a:buFont typeface="Calibri" panose="020F0502020204030204" pitchFamily="34" charset="0"/>
              <a:buChar char="•"/>
              <a:tabLst>
                <a:tab pos="457200" algn="l"/>
              </a:tabLst>
            </a:pPr>
            <a:r>
              <a:rPr lang="en-US" sz="2000" dirty="0">
                <a:effectLst/>
                <a:latin typeface="Calibri"/>
                <a:ea typeface="Times New Roman" panose="02020603050405020304" pitchFamily="18" charset="0"/>
                <a:cs typeface="Times New Roman"/>
              </a:rPr>
              <a:t>Shipment arrives at the RWMC, paperwork is verified, and entrance radiological survey performed</a:t>
            </a:r>
          </a:p>
          <a:p>
            <a:pPr marL="342900" marR="0" lvl="0" indent="-342900">
              <a:spcBef>
                <a:spcPts val="0"/>
              </a:spcBef>
              <a:spcAft>
                <a:spcPts val="400"/>
              </a:spcAft>
              <a:buFont typeface="Calibri" panose="020F0502020204030204" pitchFamily="34" charset="0"/>
              <a:buChar char="•"/>
              <a:tabLst>
                <a:tab pos="457200" algn="l"/>
              </a:tabLst>
            </a:pPr>
            <a:r>
              <a:rPr lang="en-US" sz="2000" dirty="0">
                <a:latin typeface="Calibri"/>
                <a:ea typeface="Aptos" panose="020B0004020202020204" pitchFamily="34" charset="0"/>
                <a:cs typeface="Times New Roman"/>
              </a:rPr>
              <a:t>Perform RTR on containers identified from scheduled shipments</a:t>
            </a:r>
            <a:endParaRPr lang="en-US" sz="2000" dirty="0">
              <a:effectLst/>
              <a:latin typeface="Calibri"/>
              <a:ea typeface="Aptos" panose="020B0004020202020204" pitchFamily="34" charset="0"/>
              <a:cs typeface="Times New Roman"/>
            </a:endParaRPr>
          </a:p>
          <a:p>
            <a:pPr marL="342900" marR="0" lvl="0" indent="-342900">
              <a:spcBef>
                <a:spcPts val="0"/>
              </a:spcBef>
              <a:spcAft>
                <a:spcPts val="400"/>
              </a:spcAft>
              <a:buFont typeface="Calibri" panose="020F0502020204030204" pitchFamily="34" charset="0"/>
              <a:buChar char="•"/>
              <a:tabLst>
                <a:tab pos="457200" algn="l"/>
              </a:tabLst>
            </a:pPr>
            <a:r>
              <a:rPr lang="en-US" sz="2000" dirty="0">
                <a:effectLst/>
                <a:latin typeface="Calibri"/>
                <a:ea typeface="Times New Roman" panose="02020603050405020304" pitchFamily="18" charset="0"/>
                <a:cs typeface="Times New Roman"/>
              </a:rPr>
              <a:t>Shipment is escorted to designated disposal cell and offloaded</a:t>
            </a:r>
            <a:endParaRPr lang="en-US" sz="2000" dirty="0">
              <a:effectLst/>
              <a:latin typeface="Calibri"/>
              <a:ea typeface="Aptos" panose="020B0004020202020204" pitchFamily="34" charset="0"/>
              <a:cs typeface="Times New Roman"/>
            </a:endParaRPr>
          </a:p>
          <a:p>
            <a:pPr marL="342900" marR="0" lvl="0" indent="-342900">
              <a:spcBef>
                <a:spcPts val="0"/>
              </a:spcBef>
              <a:spcAft>
                <a:spcPts val="400"/>
              </a:spcAft>
              <a:buFont typeface="Calibri" panose="020F0502020204030204" pitchFamily="34" charset="0"/>
              <a:buChar char="•"/>
              <a:tabLst>
                <a:tab pos="457200" algn="l"/>
              </a:tabLst>
            </a:pPr>
            <a:r>
              <a:rPr lang="en-US" sz="2000" dirty="0">
                <a:effectLst/>
                <a:latin typeface="Calibri"/>
                <a:ea typeface="Times New Roman" panose="02020603050405020304" pitchFamily="18" charset="0"/>
                <a:cs typeface="Times New Roman"/>
              </a:rPr>
              <a:t>Delivery truck is surveyed and released from the RWMC</a:t>
            </a:r>
            <a:endParaRPr lang="en-US" sz="2000" dirty="0">
              <a:effectLst/>
              <a:latin typeface="Calibri"/>
              <a:ea typeface="Aptos" panose="020B0004020202020204" pitchFamily="34" charset="0"/>
              <a:cs typeface="Times New Roman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D3DA4A47-993D-3990-669E-64005A7EA1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7"/>
          <a:stretch>
            <a:fillRect/>
          </a:stretch>
        </p:blipFill>
        <p:spPr bwMode="auto">
          <a:xfrm>
            <a:off x="2706318" y="3672651"/>
            <a:ext cx="3936618" cy="2476136"/>
          </a:xfrm>
          <a:prstGeom prst="rect">
            <a:avLst/>
          </a:prstGeom>
          <a:noFill/>
          <a:ln w="28575">
            <a:solidFill>
              <a:srgbClr val="39402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D4A658-0A48-1A6E-C2DC-4B898ECE41C4}"/>
              </a:ext>
            </a:extLst>
          </p:cNvPr>
          <p:cNvSpPr txBox="1"/>
          <p:nvPr/>
        </p:nvSpPr>
        <p:spPr>
          <a:xfrm>
            <a:off x="4369300" y="5845820"/>
            <a:ext cx="21558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baseline="0">
                <a:latin typeface="+mn-lt"/>
              </a:rPr>
              <a:t>Radiological Scanning</a:t>
            </a:r>
          </a:p>
        </p:txBody>
      </p:sp>
    </p:spTree>
    <p:extLst>
      <p:ext uri="{BB962C8B-B14F-4D97-AF65-F5344CB8AC3E}">
        <p14:creationId xmlns:p14="http://schemas.microsoft.com/office/powerpoint/2010/main" val="10063818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84089-DECC-4DBB-7770-D16906AF8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Performance Assessment (PA) Model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D1684D-8AAB-EEEB-24B3-6F6E0BA444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6330" y="1524000"/>
            <a:ext cx="4229470" cy="4557204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  <a:buClrTx/>
              <a:buFont typeface="Calibri" panose="020F0502020204030204" pitchFamily="34" charset="0"/>
              <a:buChar char="•"/>
            </a:pPr>
            <a:r>
              <a:rPr lang="en-US" altLang="en-US" sz="2000"/>
              <a:t>Model implemented in the GoldSim probabilistic simulation platform</a:t>
            </a:r>
          </a:p>
          <a:p>
            <a:pPr>
              <a:spcBef>
                <a:spcPts val="0"/>
              </a:spcBef>
              <a:spcAft>
                <a:spcPts val="600"/>
              </a:spcAft>
              <a:buClrTx/>
              <a:buFont typeface="Calibri" panose="020F0502020204030204" pitchFamily="34" charset="0"/>
              <a:buChar char="•"/>
            </a:pPr>
            <a:r>
              <a:rPr lang="en-US" altLang="en-US" sz="2000"/>
              <a:t>Integrated system model based on site characterization and results of physics-based process models (e.g., FEHM, CAP-88 PC)</a:t>
            </a:r>
            <a:endParaRPr lang="en-US" sz="2000"/>
          </a:p>
          <a:p>
            <a:pPr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</a:pPr>
            <a:r>
              <a:rPr lang="en-US" sz="2000"/>
              <a:t>Decision analysis tool used on a routine basis to evaluate proposed changes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</a:pPr>
            <a:r>
              <a:rPr lang="en-US" sz="2000"/>
              <a:t>Proposed disposal operations changes can be evaluated in hours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BE3E54D-F220-FBA7-FD41-5278E8F0EA5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901119" y="1371600"/>
            <a:ext cx="3810000" cy="4126620"/>
          </a:xfrm>
        </p:spPr>
      </p:pic>
    </p:spTree>
    <p:extLst>
      <p:ext uri="{BB962C8B-B14F-4D97-AF65-F5344CB8AC3E}">
        <p14:creationId xmlns:p14="http://schemas.microsoft.com/office/powerpoint/2010/main" val="37890704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61752-9DC5-5F75-5AB3-C0EB89993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324" y="465309"/>
            <a:ext cx="8016534" cy="656208"/>
          </a:xfrm>
        </p:spPr>
        <p:txBody>
          <a:bodyPr/>
          <a:lstStyle/>
          <a:p>
            <a:r>
              <a:rPr lang="en-US" b="1"/>
              <a:t>Area 5 RWMS Unique Site Characteristics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B408DE-1819-1D9E-E00D-066743E3B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988" y="1182477"/>
            <a:ext cx="8247733" cy="5172281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altLang="en-US" sz="2000"/>
              <a:t>Extremely arid site</a:t>
            </a:r>
          </a:p>
          <a:p>
            <a:pPr lvl="1">
              <a:spcBef>
                <a:spcPts val="0"/>
              </a:spcBef>
              <a:spcAft>
                <a:spcPts val="200"/>
              </a:spcAft>
              <a:buFont typeface="Calibri" panose="020F0502020204030204" pitchFamily="34" charset="0"/>
              <a:buChar char="̶"/>
            </a:pPr>
            <a:r>
              <a:rPr lang="en-US" altLang="en-US" sz="2000"/>
              <a:t>12 cm precipitation/</a:t>
            </a:r>
            <a:r>
              <a:rPr lang="en-US" altLang="en-US" sz="2000" err="1"/>
              <a:t>yr</a:t>
            </a:r>
            <a:r>
              <a:rPr lang="en-US" altLang="en-US" sz="2000"/>
              <a:t> (less than 5 inches)</a:t>
            </a:r>
            <a:endParaRPr lang="en-US" altLang="en-US" sz="2000">
              <a:ea typeface="Calibri"/>
              <a:cs typeface="Calibri"/>
            </a:endParaRPr>
          </a:p>
          <a:p>
            <a:pPr lvl="1">
              <a:spcBef>
                <a:spcPts val="0"/>
              </a:spcBef>
              <a:spcAft>
                <a:spcPts val="200"/>
              </a:spcAft>
              <a:buFont typeface="Calibri" panose="020F0502020204030204" pitchFamily="34" charset="0"/>
              <a:buChar char="̶"/>
            </a:pPr>
            <a:r>
              <a:rPr lang="en-US" altLang="en-US" sz="2000"/>
              <a:t>Potential evapotranspiration 12x precipitation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altLang="en-US" sz="2000"/>
              <a:t>Thick unsaturated zone ~240 m (approx. 790 feet) thick composed of porous alluvium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altLang="en-US" sz="2000"/>
              <a:t>Multiple lines of evidence that percolation below plant root zone ceased        greater than 10,000 years ago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altLang="en-US" sz="2000"/>
              <a:t>Site in operation since 1961 with no evidence of aquifer contamination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altLang="en-US" sz="2000"/>
              <a:t>No permanent surface water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altLang="en-US" sz="2000"/>
              <a:t>Very limited potential for agriculture or residential development due to:</a:t>
            </a:r>
          </a:p>
          <a:p>
            <a:pPr lvl="1">
              <a:spcBef>
                <a:spcPts val="0"/>
              </a:spcBef>
              <a:spcAft>
                <a:spcPts val="200"/>
              </a:spcAft>
              <a:buFont typeface="Calibri" panose="020F0502020204030204" pitchFamily="34" charset="0"/>
              <a:buChar char="̶"/>
            </a:pPr>
            <a:r>
              <a:rPr lang="en-US" altLang="en-US" sz="2000"/>
              <a:t>Deep groundwater; aquifer deeper than 99.9% of household water supply wells in Clark, Nye, and Lincoln Counties, NV</a:t>
            </a:r>
          </a:p>
          <a:p>
            <a:pPr lvl="1">
              <a:spcBef>
                <a:spcPts val="0"/>
              </a:spcBef>
              <a:spcAft>
                <a:spcPts val="200"/>
              </a:spcAft>
              <a:buFont typeface="Calibri" panose="020F0502020204030204" pitchFamily="34" charset="0"/>
              <a:buChar char="̶"/>
            </a:pPr>
            <a:r>
              <a:rPr lang="en-US" altLang="en-US" sz="2000"/>
              <a:t>Infertile soil with poor water retention, poor rangeland</a:t>
            </a:r>
          </a:p>
          <a:p>
            <a:pPr lvl="1">
              <a:spcBef>
                <a:spcPts val="0"/>
              </a:spcBef>
              <a:spcAft>
                <a:spcPts val="200"/>
              </a:spcAft>
              <a:buFont typeface="Calibri" panose="020F0502020204030204" pitchFamily="34" charset="0"/>
              <a:buChar char="̶"/>
            </a:pPr>
            <a:r>
              <a:rPr lang="en-US" altLang="en-US" sz="2000"/>
              <a:t>Absence of attractive resources (e.g., minerals or petroleum)</a:t>
            </a:r>
          </a:p>
          <a:p>
            <a:pPr lvl="1">
              <a:spcBef>
                <a:spcPts val="0"/>
              </a:spcBef>
              <a:spcAft>
                <a:spcPts val="200"/>
              </a:spcAft>
              <a:buFont typeface="Calibri" panose="020F0502020204030204" pitchFamily="34" charset="0"/>
              <a:buChar char="̶"/>
            </a:pPr>
            <a:r>
              <a:rPr lang="en-US" altLang="en-US" sz="2000"/>
              <a:t>Government ownership with commitment to institutional controls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8653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B8411-6A2D-BE03-62DE-76CACBE0A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/>
              <a:t>Transport Conceptual Model</a:t>
            </a:r>
            <a:endParaRPr lang="en-US" b="1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0DA7DEC-A5DA-852D-C197-FB40D9498E7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80645" y="1397000"/>
            <a:ext cx="6601759" cy="4337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694F845F-10BF-0AAF-CC36-88F113EA82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1473" y="5759450"/>
            <a:ext cx="187904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 b="1" baseline="0">
                <a:latin typeface="+mn-lt"/>
              </a:rPr>
              <a:t>NLFB – No Liquid Flux Boundary</a:t>
            </a:r>
          </a:p>
        </p:txBody>
      </p:sp>
    </p:spTree>
    <p:extLst>
      <p:ext uri="{BB962C8B-B14F-4D97-AF65-F5344CB8AC3E}">
        <p14:creationId xmlns:p14="http://schemas.microsoft.com/office/powerpoint/2010/main" val="39707061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D6CC84F-65D7-0693-C8B8-D82150F4F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69056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3rd Quarter FY 2024 Shipment Routes</a:t>
            </a:r>
            <a:endParaRPr kumimoji="0" lang="en-US" altLang="en-US" sz="2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D4A8CAC0-AF4E-ED43-23CC-357472E0FA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7755" y="1130301"/>
            <a:ext cx="3656737" cy="5360984"/>
          </a:xfrm>
          <a:prstGeom prst="rect">
            <a:avLst/>
          </a:prstGeom>
          <a:noFill/>
          <a:ln w="19050">
            <a:solidFill>
              <a:srgbClr val="2D603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DEDA35A9-F1AA-9517-06E0-6AE84876EF30}"/>
              </a:ext>
            </a:extLst>
          </p:cNvPr>
          <p:cNvGraphicFramePr>
            <a:graphicFrameLocks noGrp="1"/>
          </p:cNvGraphicFramePr>
          <p:nvPr/>
        </p:nvGraphicFramePr>
        <p:xfrm>
          <a:off x="3928774" y="1130301"/>
          <a:ext cx="4894262" cy="4677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7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86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83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8752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Route</a:t>
                      </a:r>
                      <a:r>
                        <a:rPr lang="en-US" sz="1400" baseline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Description</a:t>
                      </a:r>
                      <a:endParaRPr lang="en-US" sz="140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9" marR="91429" marT="45716" marB="45716" anchor="ctr">
                    <a:solidFill>
                      <a:srgbClr val="2D603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Legend</a:t>
                      </a:r>
                    </a:p>
                  </a:txBody>
                  <a:tcPr marL="91429" marR="91429" marT="45716" marB="45716" anchor="ctr">
                    <a:solidFill>
                      <a:srgbClr val="2D603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Number of Shipments</a:t>
                      </a:r>
                    </a:p>
                  </a:txBody>
                  <a:tcPr marL="91429" marR="91429" marT="45716" marB="45716" anchor="ctr">
                    <a:solidFill>
                      <a:srgbClr val="2D60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22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I-40, US-93, </a:t>
                      </a:r>
                      <a:r>
                        <a:rPr lang="en-US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AZ-6</a:t>
                      </a:r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8, NV-163, US-95,</a:t>
                      </a:r>
                      <a:r>
                        <a:rPr lang="en-US" sz="1400" baseline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NV-164, I-15, NV-160, US-95</a:t>
                      </a:r>
                      <a:endParaRPr lang="en-US" sz="1400" kern="120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45720" marR="45720" marT="45721" marB="45721" anchor="b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2858" marR="182858" marT="45716" marB="45716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103</a:t>
                      </a:r>
                    </a:p>
                  </a:txBody>
                  <a:tcPr marL="45708" marR="45708" marT="45711" marB="45716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2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I-40, US-95, </a:t>
                      </a:r>
                      <a:r>
                        <a:rPr lang="en-US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NV-1</a:t>
                      </a:r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64, I-15,</a:t>
                      </a:r>
                      <a:r>
                        <a:rPr lang="en-US" sz="1400" baseline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NV-160,     US-95</a:t>
                      </a:r>
                    </a:p>
                  </a:txBody>
                  <a:tcPr marL="45720" marR="45720" marT="45721" marB="45721" anchor="ctr">
                    <a:solidFill>
                      <a:srgbClr val="D8D9C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2858" marR="182858" marT="45716" marB="45716" anchor="ctr">
                    <a:solidFill>
                      <a:srgbClr val="D8D9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45708" marR="45708" marT="45711" marB="45716" anchor="ctr">
                    <a:solidFill>
                      <a:srgbClr val="D8D9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2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n-NO" sz="1400" kern="120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I-40, I-15, NV-160, US-95</a:t>
                      </a:r>
                    </a:p>
                  </a:txBody>
                  <a:tcPr marL="45720" marR="45720" marT="45721" marB="4572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2858" marR="182858" marT="45716" marB="45716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45708" marR="45708" marT="45711" marB="45716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05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I-80, US-93 ALT, </a:t>
                      </a:r>
                      <a:r>
                        <a:rPr lang="en-US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US-6, </a:t>
                      </a:r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US-95</a:t>
                      </a:r>
                      <a:endParaRPr lang="nn-NO" sz="1400" kern="120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45720" marR="45720" marT="45721" marB="45721" anchor="ctr">
                    <a:solidFill>
                      <a:srgbClr val="D8D9C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2858" marR="182858" marT="45716" marB="45716" anchor="ctr">
                    <a:solidFill>
                      <a:srgbClr val="D8D9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16</a:t>
                      </a:r>
                    </a:p>
                  </a:txBody>
                  <a:tcPr marL="45708" marR="45708" marT="45711" marB="45716" anchor="ctr">
                    <a:solidFill>
                      <a:srgbClr val="D8D9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2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US-93, US-6, </a:t>
                      </a:r>
                      <a:r>
                        <a:rPr lang="en-US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US-95</a:t>
                      </a:r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45721" marB="4572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2858" marR="182858" marT="45716" marB="45716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45708" marR="45708" marT="45716" marB="45716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00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n-NO" sz="1400" kern="120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I-40, I-15, CA-127, NV-373, US-95</a:t>
                      </a:r>
                      <a:endParaRPr lang="en-US" sz="14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45721" marB="45721" anchor="ctr">
                    <a:solidFill>
                      <a:srgbClr val="D8D9C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400" kern="120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82858" marR="182858" marT="45716" marB="45716" anchor="ctr">
                    <a:solidFill>
                      <a:srgbClr val="D8D9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5708" marR="45708" marT="45716" marB="45716" anchor="ctr">
                    <a:solidFill>
                      <a:srgbClr val="D8D9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8565990"/>
                  </a:ext>
                </a:extLst>
              </a:tr>
              <a:tr h="2200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I-15, CA-127, NV-373, US-95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400" kern="120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82858" marR="182858" marT="45716" marB="4571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14</a:t>
                      </a:r>
                    </a:p>
                  </a:txBody>
                  <a:tcPr marL="45708" marR="45708" marT="45716" marB="45716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0659207"/>
                  </a:ext>
                </a:extLst>
              </a:tr>
              <a:tr h="4363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n-NO" sz="1400" kern="120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NNSS On-Site Shipments</a:t>
                      </a:r>
                    </a:p>
                  </a:txBody>
                  <a:tcPr marL="45720" marR="45720" marT="45721" marB="45721" anchor="ctr">
                    <a:solidFill>
                      <a:srgbClr val="D8D9C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kern="120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N/A</a:t>
                      </a:r>
                    </a:p>
                  </a:txBody>
                  <a:tcPr marL="182858" marR="182858" marT="45716" marB="45716" anchor="ctr">
                    <a:solidFill>
                      <a:srgbClr val="D8D9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45708" marR="45708" marT="45716" marB="45716" anchor="ctr">
                    <a:solidFill>
                      <a:srgbClr val="D8D9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864771"/>
                  </a:ext>
                </a:extLst>
              </a:tr>
              <a:tr h="3048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n-NO" sz="1400" kern="120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45720" marR="45720" marT="45721" marB="4572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400" kern="120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82858" marR="182858" marT="45716" marB="45716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kern="120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45708" marR="45708" marT="45716" marB="45716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5382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</a:t>
                      </a:r>
                    </a:p>
                  </a:txBody>
                  <a:tcPr marL="45708" marR="45708" marT="18288" marB="18288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800"/>
                    </a:p>
                  </a:txBody>
                  <a:tcPr marL="45714" marR="45714" marT="45706" marB="45706" anchor="ctr">
                    <a:solidFill>
                      <a:srgbClr val="CFCE9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173</a:t>
                      </a:r>
                    </a:p>
                  </a:txBody>
                  <a:tcPr marL="45708" marR="45708" marT="18288" marB="18288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0" name="Rectangle 23">
            <a:extLst>
              <a:ext uri="{FF2B5EF4-FFF2-40B4-BE49-F238E27FC236}">
                <a16:creationId xmlns:a16="http://schemas.microsoft.com/office/drawing/2014/main" id="{D37EC769-F1AB-F47A-EDF7-44B34E113B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7675" y="1839264"/>
            <a:ext cx="830263" cy="319088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5000"/>
              </a:spcBef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-228600">
              <a:spcBef>
                <a:spcPct val="25000"/>
              </a:spcBef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85800" indent="-228600">
              <a:spcBef>
                <a:spcPct val="25000"/>
              </a:spcBef>
              <a:buSzPct val="70000"/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914400" indent="-228600">
              <a:spcBef>
                <a:spcPct val="25000"/>
              </a:spcBef>
              <a:buChar char="–"/>
              <a:tabLst>
                <a:tab pos="977900" algn="l"/>
              </a:tabLst>
              <a:defRPr sz="2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143000" indent="-228600">
              <a:spcBef>
                <a:spcPct val="25000"/>
              </a:spcBef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16002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0574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-25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Rectangle 24">
            <a:extLst>
              <a:ext uri="{FF2B5EF4-FFF2-40B4-BE49-F238E27FC236}">
                <a16:creationId xmlns:a16="http://schemas.microsoft.com/office/drawing/2014/main" id="{01CCB7E5-36E9-6D41-7F99-A49EEF0400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7675" y="2341091"/>
            <a:ext cx="815975" cy="3238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5000"/>
              </a:spcBef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-228600">
              <a:spcBef>
                <a:spcPct val="25000"/>
              </a:spcBef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85800" indent="-228600">
              <a:spcBef>
                <a:spcPct val="25000"/>
              </a:spcBef>
              <a:buSzPct val="70000"/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914400" indent="-228600">
              <a:spcBef>
                <a:spcPct val="25000"/>
              </a:spcBef>
              <a:buChar char="–"/>
              <a:tabLst>
                <a:tab pos="977900" algn="l"/>
              </a:tabLst>
              <a:defRPr sz="2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143000" indent="-228600">
              <a:spcBef>
                <a:spcPct val="25000"/>
              </a:spcBef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16002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0574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-25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2" name="Rectangle 25">
            <a:extLst>
              <a:ext uri="{FF2B5EF4-FFF2-40B4-BE49-F238E27FC236}">
                <a16:creationId xmlns:a16="http://schemas.microsoft.com/office/drawing/2014/main" id="{08C2D5E4-CD25-E4C8-9973-768A5DC73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7675" y="3348099"/>
            <a:ext cx="841375" cy="293688"/>
          </a:xfrm>
          <a:prstGeom prst="rect">
            <a:avLst/>
          </a:prstGeom>
          <a:solidFill>
            <a:srgbClr val="68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5000"/>
              </a:spcBef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-228600">
              <a:spcBef>
                <a:spcPct val="25000"/>
              </a:spcBef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85800" indent="-228600">
              <a:spcBef>
                <a:spcPct val="25000"/>
              </a:spcBef>
              <a:buSzPct val="70000"/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914400" indent="-228600">
              <a:spcBef>
                <a:spcPct val="25000"/>
              </a:spcBef>
              <a:buChar char="–"/>
              <a:tabLst>
                <a:tab pos="977900" algn="l"/>
              </a:tabLst>
              <a:defRPr sz="2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143000" indent="-228600">
              <a:spcBef>
                <a:spcPct val="25000"/>
              </a:spcBef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16002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0574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-25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6408547-F999-9FC6-86D4-69B4DA67FC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5483" y="2874789"/>
            <a:ext cx="831850" cy="3111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/>
          <a:lstStyle>
            <a:lvl1pPr>
              <a:spcBef>
                <a:spcPct val="25000"/>
              </a:spcBef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-228600">
              <a:spcBef>
                <a:spcPct val="25000"/>
              </a:spcBef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85800" indent="-228600">
              <a:spcBef>
                <a:spcPct val="25000"/>
              </a:spcBef>
              <a:buSzPct val="70000"/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914400" indent="-228600">
              <a:spcBef>
                <a:spcPct val="25000"/>
              </a:spcBef>
              <a:buChar char="–"/>
              <a:tabLst>
                <a:tab pos="977900" algn="l"/>
              </a:tabLst>
              <a:defRPr sz="2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143000" indent="-228600">
              <a:spcBef>
                <a:spcPct val="25000"/>
              </a:spcBef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16002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0574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-25000" noProof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11A3FEB-265A-0225-C716-CB97029EDDA0}"/>
              </a:ext>
            </a:extLst>
          </p:cNvPr>
          <p:cNvGrpSpPr/>
          <p:nvPr/>
        </p:nvGrpSpPr>
        <p:grpSpPr>
          <a:xfrm>
            <a:off x="6752311" y="3784466"/>
            <a:ext cx="940990" cy="191293"/>
            <a:chOff x="6839348" y="5055396"/>
            <a:chExt cx="940990" cy="191293"/>
          </a:xfrm>
          <a:solidFill>
            <a:srgbClr val="680000"/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FF2392D-9B16-9DFA-1F8A-03B092EE0496}"/>
                </a:ext>
              </a:extLst>
            </p:cNvPr>
            <p:cNvSpPr/>
            <p:nvPr/>
          </p:nvSpPr>
          <p:spPr bwMode="auto">
            <a:xfrm>
              <a:off x="6839348" y="5055396"/>
              <a:ext cx="191531" cy="191293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02D0E83-6640-9FAC-8845-97236CDF7AFE}"/>
                </a:ext>
              </a:extLst>
            </p:cNvPr>
            <p:cNvSpPr/>
            <p:nvPr/>
          </p:nvSpPr>
          <p:spPr bwMode="auto">
            <a:xfrm>
              <a:off x="7089935" y="5055396"/>
              <a:ext cx="191531" cy="191293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604BA20-2FC5-7464-30CB-B620FEAF3440}"/>
                </a:ext>
              </a:extLst>
            </p:cNvPr>
            <p:cNvSpPr/>
            <p:nvPr/>
          </p:nvSpPr>
          <p:spPr bwMode="auto">
            <a:xfrm>
              <a:off x="7343379" y="5055396"/>
              <a:ext cx="191531" cy="191293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4966734-A56A-F6D8-F39B-3526A75E13B7}"/>
                </a:ext>
              </a:extLst>
            </p:cNvPr>
            <p:cNvSpPr/>
            <p:nvPr/>
          </p:nvSpPr>
          <p:spPr bwMode="auto">
            <a:xfrm>
              <a:off x="7588807" y="5055396"/>
              <a:ext cx="191531" cy="191293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29" name="Rectangle 25">
            <a:extLst>
              <a:ext uri="{FF2B5EF4-FFF2-40B4-BE49-F238E27FC236}">
                <a16:creationId xmlns:a16="http://schemas.microsoft.com/office/drawing/2014/main" id="{244157B3-01AB-ED54-2808-B391C81DD7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2192" y="4064637"/>
            <a:ext cx="841375" cy="293688"/>
          </a:xfrm>
          <a:prstGeom prst="rect">
            <a:avLst/>
          </a:prstGeom>
          <a:solidFill>
            <a:srgbClr val="3333FF"/>
          </a:solidFill>
          <a:ln>
            <a:noFill/>
          </a:ln>
        </p:spPr>
        <p:txBody>
          <a:bodyPr/>
          <a:lstStyle>
            <a:lvl1pPr>
              <a:spcBef>
                <a:spcPct val="25000"/>
              </a:spcBef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-228600">
              <a:spcBef>
                <a:spcPct val="25000"/>
              </a:spcBef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85800" indent="-228600">
              <a:spcBef>
                <a:spcPct val="25000"/>
              </a:spcBef>
              <a:buSzPct val="70000"/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914400" indent="-228600">
              <a:spcBef>
                <a:spcPct val="25000"/>
              </a:spcBef>
              <a:buChar char="–"/>
              <a:tabLst>
                <a:tab pos="977900" algn="l"/>
              </a:tabLst>
              <a:defRPr sz="2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143000" indent="-228600">
              <a:spcBef>
                <a:spcPct val="25000"/>
              </a:spcBef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16002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0574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-25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0" name="Rectangle 25">
            <a:extLst>
              <a:ext uri="{FF2B5EF4-FFF2-40B4-BE49-F238E27FC236}">
                <a16:creationId xmlns:a16="http://schemas.microsoft.com/office/drawing/2014/main" id="{2E92D665-4F40-7A35-1BC1-2D1A97DF2B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2191" y="4409429"/>
            <a:ext cx="841375" cy="293688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txBody>
          <a:bodyPr/>
          <a:lstStyle>
            <a:lvl1pPr>
              <a:spcBef>
                <a:spcPct val="25000"/>
              </a:spcBef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-228600">
              <a:spcBef>
                <a:spcPct val="25000"/>
              </a:spcBef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85800" indent="-228600">
              <a:spcBef>
                <a:spcPct val="25000"/>
              </a:spcBef>
              <a:buSzPct val="70000"/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914400" indent="-228600">
              <a:spcBef>
                <a:spcPct val="25000"/>
              </a:spcBef>
              <a:buChar char="–"/>
              <a:tabLst>
                <a:tab pos="977900" algn="l"/>
              </a:tabLst>
              <a:defRPr sz="2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143000" indent="-228600">
              <a:spcBef>
                <a:spcPct val="25000"/>
              </a:spcBef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16002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0574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-25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F43F24A3-C14A-B245-6253-BE4C9CE7FC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03237"/>
            <a:ext cx="91440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Transportation Safety</a:t>
            </a:r>
            <a:endParaRPr kumimoji="0" lang="en-US" altLang="en-US" sz="2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83534D2-5989-6652-3111-01DA3AFF5D51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01214" y="1274780"/>
            <a:ext cx="8541572" cy="5169051"/>
          </a:xfr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marR="0" lvl="0" indent="-342900" algn="l"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"/>
            </a:pPr>
            <a:endParaRPr lang="en-US" sz="1800">
              <a:effectLst/>
              <a:latin typeface="Calibri"/>
              <a:ea typeface="Times New Roman" panose="02020603050405020304" pitchFamily="18" charset="0"/>
              <a:cs typeface="Calibri"/>
            </a:endParaRPr>
          </a:p>
          <a:p>
            <a:pPr marL="342900" marR="0" indent="-342900" algn="l"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"/>
            </a:pPr>
            <a:r>
              <a:rPr lang="en-US" sz="1800">
                <a:effectLst/>
                <a:latin typeface="Calibri"/>
                <a:ea typeface="Times New Roman" panose="02020603050405020304" pitchFamily="18" charset="0"/>
                <a:cs typeface="Calibri"/>
              </a:rPr>
              <a:t>Commercial motor carriers transporting waste to the NNSS must be identified on the DOE Motor Carrier Evaluation Program (MCEP) Evaluated Carrier List</a:t>
            </a:r>
            <a:endParaRPr lang="en-US" sz="1800">
              <a:effectLst/>
              <a:latin typeface="Calibri"/>
              <a:ea typeface="Aptos" panose="020B0004020202020204" pitchFamily="34" charset="0"/>
              <a:cs typeface="Calibri"/>
            </a:endParaRPr>
          </a:p>
          <a:p>
            <a:pPr marL="342900" marR="0" lvl="0" indent="-342900" algn="l"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"/>
            </a:pPr>
            <a:endParaRPr lang="en-US" sz="1800">
              <a:effectLst/>
              <a:ea typeface="Calibri"/>
            </a:endParaRPr>
          </a:p>
          <a:p>
            <a:pPr marL="342900" indent="-342900" algn="l"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"/>
            </a:pPr>
            <a:r>
              <a:rPr lang="en-US" sz="1800">
                <a:latin typeface="Calibri"/>
                <a:ea typeface="Calibri"/>
                <a:cs typeface="Calibri"/>
              </a:rPr>
              <a:t>NNSS RWAP provides oversight of NNSS waste generators for compliance with DOT regulations and NNSSWAC to include routinely reviewing motor carrier safety and performance</a:t>
            </a:r>
            <a:endParaRPr lang="en-US" sz="1800">
              <a:latin typeface="Calibri"/>
              <a:cs typeface="Calibri"/>
            </a:endParaRPr>
          </a:p>
          <a:p>
            <a:pPr marL="342900" indent="-342900" algn="l"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"/>
            </a:pPr>
            <a:endParaRPr lang="en-US" sz="1800">
              <a:ea typeface="Calibri" panose="020F0502020204030204" pitchFamily="34" charset="0"/>
            </a:endParaRPr>
          </a:p>
          <a:p>
            <a:pPr marL="342900" indent="-342900" algn="l">
              <a:spcBef>
                <a:spcPts val="0"/>
              </a:spcBef>
              <a:spcAft>
                <a:spcPts val="400"/>
              </a:spcAft>
              <a:buFont typeface="Symbol,Sans-Serif" panose="05050102010706020507" pitchFamily="18" charset="2"/>
              <a:buChar char=""/>
            </a:pPr>
            <a:r>
              <a:rPr lang="en-US" sz="1800">
                <a:latin typeface="Calibri"/>
                <a:ea typeface="Calibri"/>
                <a:cs typeface="Calibri"/>
              </a:rPr>
              <a:t>Of the 34,478 radioactive and classified waste shipments transported to the NNSS since January 1, 1999, 21 were involved in a traffic-related event that occurred either on a roadway or in a parking/rest/refueling area </a:t>
            </a:r>
          </a:p>
          <a:p>
            <a:pPr marL="342900" indent="-342900" algn="l">
              <a:spcBef>
                <a:spcPts val="0"/>
              </a:spcBef>
              <a:spcAft>
                <a:spcPts val="400"/>
              </a:spcAft>
              <a:buFont typeface="Symbol,Sans-Serif" panose="05050102010706020507" pitchFamily="18" charset="2"/>
              <a:buChar char=""/>
            </a:pPr>
            <a:endParaRPr lang="en-US" sz="1800">
              <a:latin typeface="Calibri"/>
              <a:ea typeface="Calibri"/>
              <a:cs typeface="Calibri"/>
            </a:endParaRPr>
          </a:p>
          <a:p>
            <a:pPr marL="342900" indent="-342900" algn="l">
              <a:spcBef>
                <a:spcPts val="0"/>
              </a:spcBef>
              <a:spcAft>
                <a:spcPts val="400"/>
              </a:spcAft>
              <a:buFont typeface="Symbol,Sans-Serif" panose="05050102010706020507" pitchFamily="18" charset="2"/>
              <a:buChar char=""/>
            </a:pPr>
            <a:r>
              <a:rPr lang="en-US" sz="1800">
                <a:latin typeface="Calibri"/>
                <a:ea typeface="Calibri"/>
                <a:cs typeface="Calibri"/>
              </a:rPr>
              <a:t>Only 3 of the 21 events involved a breached package - </a:t>
            </a:r>
            <a:r>
              <a:rPr lang="en-US" sz="1800" b="1">
                <a:latin typeface="Calibri"/>
                <a:ea typeface="Calibri"/>
                <a:cs typeface="Calibri"/>
              </a:rPr>
              <a:t>NO</a:t>
            </a:r>
            <a:r>
              <a:rPr lang="en-US" sz="1800">
                <a:latin typeface="Calibri"/>
                <a:ea typeface="Calibri"/>
                <a:cs typeface="Calibri"/>
              </a:rPr>
              <a:t> release of radioactive contamination occurred during any of the events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>
            <a:extLst>
              <a:ext uri="{FF2B5EF4-FFF2-40B4-BE49-F238E27FC236}">
                <a16:creationId xmlns:a16="http://schemas.microsoft.com/office/drawing/2014/main" id="{4834F3E1-75B9-0D00-A794-93E872200B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538006"/>
            <a:ext cx="7772400" cy="600387"/>
          </a:xfrm>
        </p:spPr>
        <p:txBody>
          <a:bodyPr/>
          <a:lstStyle/>
          <a:p>
            <a:r>
              <a:rPr lang="en-US" altLang="en-US" b="1"/>
              <a:t>Stakeholder Activities</a:t>
            </a:r>
            <a:endParaRPr lang="en-US" altLang="en-US" sz="2400" b="1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042884D-02F0-6445-E6C2-4E75808DCC93}"/>
              </a:ext>
            </a:extLst>
          </p:cNvPr>
          <p:cNvSpPr txBox="1">
            <a:spLocks/>
          </p:cNvSpPr>
          <p:nvPr/>
        </p:nvSpPr>
        <p:spPr bwMode="auto">
          <a:xfrm>
            <a:off x="533400" y="1295400"/>
            <a:ext cx="8305800" cy="4724400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t"/>
          <a:lstStyle>
            <a:lvl1pPr marL="228600" indent="-228600" algn="l" rtl="0" eaLnBrk="0" fontAlgn="base" hangingPunct="0">
              <a:spcBef>
                <a:spcPct val="25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-228600" algn="l" rtl="0" eaLnBrk="0" fontAlgn="base" hangingPunct="0">
              <a:spcBef>
                <a:spcPct val="2500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85800" indent="-228600" algn="l" rtl="0" eaLnBrk="0" fontAlgn="base" hangingPunct="0">
              <a:spcBef>
                <a:spcPct val="25000"/>
              </a:spcBef>
              <a:spcAft>
                <a:spcPct val="0"/>
              </a:spcAft>
              <a:buSzPct val="70000"/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914400" indent="-228600" algn="l" rtl="0" eaLnBrk="0" fontAlgn="base" hangingPunct="0">
              <a:spcBef>
                <a:spcPct val="25000"/>
              </a:spcBef>
              <a:spcAft>
                <a:spcPct val="0"/>
              </a:spcAft>
              <a:buChar char="–"/>
              <a:tabLst>
                <a:tab pos="977900" algn="l"/>
              </a:tabLst>
              <a:defRPr sz="2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143000" indent="-228600" algn="l" rtl="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rtl="0" fontAlgn="base">
              <a:spcBef>
                <a:spcPct val="25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5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5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5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kern="0" baseline="0"/>
              <a:t>Low-Level Waste Stakeholders Forum (LLWSF)</a:t>
            </a:r>
          </a:p>
          <a:p>
            <a:pPr marL="509270" lvl="1" indent="-220345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kern="0" baseline="0"/>
              <a:t>Attendees typically include representatives from Las Vegas Fire and Rescue, Nevada State Police, and Clark, Nye, Lincoln, and Elko counties</a:t>
            </a:r>
            <a:endParaRPr lang="en-US" sz="2000" kern="0" baseline="0">
              <a:ea typeface="Calibri" panose="020F0502020204030204" pitchFamily="34" charset="0"/>
            </a:endParaRPr>
          </a:p>
          <a:p>
            <a:pPr marL="509270" lvl="1" indent="-220345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kern="0" baseline="0"/>
              <a:t>Four meetings per year/Quarterly</a:t>
            </a:r>
            <a:endParaRPr lang="en-US" sz="2000" kern="0" baseline="0">
              <a:ea typeface="Calibri" panose="020F0502020204030204" pitchFamily="34" charset="0"/>
            </a:endParaRPr>
          </a:p>
          <a:p>
            <a:pPr marL="509270" lvl="1" indent="-220345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kern="0" baseline="0"/>
              <a:t>Discussions focus on Waste Transportation and Disposal at the NNSS</a:t>
            </a:r>
            <a:endParaRPr lang="en-US" sz="2000" kern="0" baseline="0">
              <a:ea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kern="0" baseline="0">
                <a:latin typeface="Calibri"/>
                <a:ea typeface="Calibri"/>
                <a:cs typeface="Calibri"/>
              </a:rPr>
              <a:t>Nevada Site Specific Advisory Board (</a:t>
            </a:r>
            <a:r>
              <a:rPr lang="en-US" sz="2000" kern="0" baseline="0">
                <a:solidFill>
                  <a:srgbClr val="FF0000"/>
                </a:solidFill>
                <a:latin typeface="Calibri"/>
                <a:ea typeface="Calibri"/>
                <a:cs typeface="Calibri"/>
                <a:hlinkClick r:id="rId3"/>
              </a:rPr>
              <a:t>NSSAB</a:t>
            </a:r>
            <a:r>
              <a:rPr lang="en-US" sz="2000" kern="0" baseline="0">
                <a:latin typeface="Calibri"/>
                <a:ea typeface="Calibri"/>
                <a:cs typeface="Calibri"/>
              </a:rPr>
              <a:t>)</a:t>
            </a:r>
          </a:p>
          <a:p>
            <a:pPr marL="509270" lvl="1" indent="-220345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kern="0" baseline="0"/>
              <a:t>Volunteer members</a:t>
            </a:r>
            <a:endParaRPr lang="en-US" sz="2000" kern="0" baseline="0">
              <a:ea typeface="Calibri" panose="020F0502020204030204" pitchFamily="34" charset="0"/>
            </a:endParaRPr>
          </a:p>
          <a:p>
            <a:pPr marL="509270" lvl="1" indent="-220345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kern="0" baseline="0"/>
              <a:t>Six meetings per year</a:t>
            </a:r>
            <a:endParaRPr lang="en-US" sz="2000" kern="0" baseline="0">
              <a:ea typeface="Calibri" panose="020F0502020204030204" pitchFamily="34" charset="0"/>
            </a:endParaRPr>
          </a:p>
          <a:p>
            <a:pPr marL="509270" lvl="1" indent="-220345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kern="0" baseline="0"/>
              <a:t>Board meetings open to the public</a:t>
            </a:r>
            <a:endParaRPr lang="en-US" sz="2000" kern="0" baseline="0">
              <a:ea typeface="Calibri" panose="020F0502020204030204" pitchFamily="34" charset="0"/>
            </a:endParaRPr>
          </a:p>
          <a:p>
            <a:pPr marL="509270" lvl="1" indent="-220345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kern="0" baseline="0"/>
              <a:t>Meetings address work plan items and discuss recommendations to DOE</a:t>
            </a:r>
            <a:endParaRPr lang="en-US" sz="2000" kern="0" baseline="0">
              <a:ea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kern="0" baseline="0">
                <a:latin typeface="Calibri"/>
                <a:ea typeface="Calibri"/>
                <a:cs typeface="Calibri"/>
              </a:rPr>
              <a:t>Intergovernmental Stakeholder meetings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kern="0" baseline="0">
                <a:latin typeface="Calibri"/>
                <a:ea typeface="Calibri"/>
                <a:cs typeface="Calibri"/>
              </a:rPr>
              <a:t>Provides a regular venue for discussions outside a public setting</a:t>
            </a:r>
            <a:endParaRPr lang="en-US"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2CA157E-37BB-1221-5518-27D0B8066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486" y="1632241"/>
            <a:ext cx="8375516" cy="1838528"/>
          </a:xfrm>
          <a:ln>
            <a:noFill/>
          </a:ln>
        </p:spPr>
        <p:txBody>
          <a:bodyPr/>
          <a:lstStyle/>
          <a:p>
            <a:pPr marL="228600" indent="-228600" algn="l">
              <a:buFont typeface="Calibri" panose="020F0502020204030204" pitchFamily="34" charset="0"/>
              <a:buChar char="•"/>
            </a:pP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EM Nevada Program funds the grant based on $.50 per cubic foot of classified, LLW, and MLLW disposed at the NNSS</a:t>
            </a:r>
          </a:p>
          <a:p>
            <a:pPr marL="228600" indent="-228600" algn="l">
              <a:buFont typeface="Calibri" panose="020F0502020204030204" pitchFamily="34" charset="0"/>
              <a:buChar char="•"/>
            </a:pP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More than </a:t>
            </a:r>
            <a:r>
              <a:rPr lang="en-US" sz="20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$16.3 million 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has been distributed through the State of Nevada Division of Emergency Management to Clark, Elko, Esmeralda, Lincoln, Nye, and White Pine counties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FB460C3-3511-4B02-3ACB-ACCE9AD3ECE5}"/>
              </a:ext>
            </a:extLst>
          </p:cNvPr>
          <p:cNvSpPr txBox="1">
            <a:spLocks/>
          </p:cNvSpPr>
          <p:nvPr/>
        </p:nvSpPr>
        <p:spPr>
          <a:xfrm>
            <a:off x="685800" y="483114"/>
            <a:ext cx="7772400" cy="8382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Emergency Preparedness Working Group (EPWG)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B00DB4DB-71B6-E59B-F593-F303A5A05A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6003" y="3024360"/>
            <a:ext cx="2701139" cy="307777"/>
          </a:xfrm>
          <a:prstGeom prst="rect">
            <a:avLst/>
          </a:prstGeom>
          <a:noFill/>
          <a:ln>
            <a:noFill/>
          </a:ln>
        </p:spPr>
        <p:txBody>
          <a:bodyPr wrap="square" lIns="45720" rIns="45720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Current Total $16,324,867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839EBEC-0566-F059-DDF9-B449E29D714D}"/>
              </a:ext>
            </a:extLst>
          </p:cNvPr>
          <p:cNvSpPr txBox="1">
            <a:spLocks/>
          </p:cNvSpPr>
          <p:nvPr/>
        </p:nvSpPr>
        <p:spPr bwMode="auto">
          <a:xfrm>
            <a:off x="378109" y="3273577"/>
            <a:ext cx="3733899" cy="1413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25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spcBef>
                <a:spcPct val="2500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</a:defRPr>
            </a:lvl2pPr>
            <a:lvl3pPr marL="685800" indent="-228600" algn="l" rtl="0" eaLnBrk="0" fontAlgn="base" hangingPunct="0">
              <a:spcBef>
                <a:spcPct val="25000"/>
              </a:spcBef>
              <a:spcAft>
                <a:spcPct val="0"/>
              </a:spcAft>
              <a:buSzPct val="70000"/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+mn-lt"/>
              </a:defRPr>
            </a:lvl3pPr>
            <a:lvl4pPr marL="914400" indent="-228600" algn="l" rtl="0" eaLnBrk="0" fontAlgn="base" hangingPunct="0">
              <a:spcBef>
                <a:spcPct val="25000"/>
              </a:spcBef>
              <a:spcAft>
                <a:spcPct val="0"/>
              </a:spcAft>
              <a:buChar char="–"/>
              <a:tabLst>
                <a:tab pos="977900" algn="l"/>
              </a:tabLst>
              <a:defRPr sz="2200">
                <a:solidFill>
                  <a:schemeClr val="tx1"/>
                </a:solidFill>
                <a:latin typeface="+mn-lt"/>
              </a:defRPr>
            </a:lvl4pPr>
            <a:lvl5pPr marL="1143000" indent="-228600" algn="l" rtl="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5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5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5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5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marR="0" lvl="1" indent="-228600" algn="l" defTabSz="914400" rtl="0" eaLnBrk="0" fontAlgn="base" latinLnBrk="0" hangingPunct="0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Funding provided in accordance with approved grant application and oversight of funding use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66F3221-4EFF-C60D-FB3C-DD6C37A1EF61}"/>
              </a:ext>
            </a:extLst>
          </p:cNvPr>
          <p:cNvSpPr txBox="1">
            <a:spLocks/>
          </p:cNvSpPr>
          <p:nvPr/>
        </p:nvSpPr>
        <p:spPr bwMode="auto">
          <a:xfrm>
            <a:off x="239969" y="4580176"/>
            <a:ext cx="3942945" cy="1624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25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spcBef>
                <a:spcPct val="2500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</a:defRPr>
            </a:lvl2pPr>
            <a:lvl3pPr marL="685800" indent="-228600" algn="l" rtl="0" eaLnBrk="0" fontAlgn="base" hangingPunct="0">
              <a:spcBef>
                <a:spcPct val="25000"/>
              </a:spcBef>
              <a:spcAft>
                <a:spcPct val="0"/>
              </a:spcAft>
              <a:buSzPct val="70000"/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+mn-lt"/>
              </a:defRPr>
            </a:lvl3pPr>
            <a:lvl4pPr marL="914400" indent="-228600" algn="l" rtl="0" eaLnBrk="0" fontAlgn="base" hangingPunct="0">
              <a:spcBef>
                <a:spcPct val="25000"/>
              </a:spcBef>
              <a:spcAft>
                <a:spcPct val="0"/>
              </a:spcAft>
              <a:buChar char="–"/>
              <a:tabLst>
                <a:tab pos="977900" algn="l"/>
              </a:tabLst>
              <a:defRPr sz="2200">
                <a:solidFill>
                  <a:schemeClr val="tx1"/>
                </a:solidFill>
                <a:latin typeface="+mn-lt"/>
              </a:defRPr>
            </a:lvl4pPr>
            <a:lvl5pPr marL="1143000" indent="-228600" algn="l" rtl="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5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5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5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5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Priorities for grant funding include consideration for the needs of a county and the resource base available in that county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2ECE7B-86EF-1A5C-B83F-E199033CD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050" y="3380542"/>
            <a:ext cx="4210296" cy="2804384"/>
          </a:xfrm>
          <a:prstGeom prst="rect">
            <a:avLst/>
          </a:prstGeom>
          <a:ln w="28575">
            <a:solidFill>
              <a:srgbClr val="26660B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F68E9C-3203-F316-33CD-CB0CE36BB5E4}"/>
              </a:ext>
            </a:extLst>
          </p:cNvPr>
          <p:cNvSpPr txBox="1"/>
          <p:nvPr/>
        </p:nvSpPr>
        <p:spPr>
          <a:xfrm>
            <a:off x="4276436" y="6204695"/>
            <a:ext cx="43725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aseline="0">
                <a:latin typeface="Calibri" panose="020F0502020204030204" pitchFamily="34" charset="0"/>
                <a:cs typeface="Calibri" panose="020F0502020204030204" pitchFamily="34" charset="0"/>
              </a:rPr>
              <a:t>Nye County Department of Emergency Management testing F-500 fire suppression agent. EPWG funded purchase of the F-500 product and additional fire fighting equipment.</a:t>
            </a:r>
          </a:p>
        </p:txBody>
      </p:sp>
    </p:spTree>
    <p:extLst>
      <p:ext uri="{BB962C8B-B14F-4D97-AF65-F5344CB8AC3E}">
        <p14:creationId xmlns:p14="http://schemas.microsoft.com/office/powerpoint/2010/main" val="14547880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F0080-98C8-DD0C-2D72-CA531ED20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47336"/>
            <a:ext cx="7772400" cy="838200"/>
          </a:xfrm>
        </p:spPr>
        <p:txBody>
          <a:bodyPr/>
          <a:lstStyle/>
          <a:p>
            <a:r>
              <a:rPr lang="en-US" b="1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8112A6-1776-0245-B03C-3436FB14F5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906" y="1281054"/>
            <a:ext cx="7878512" cy="4699000"/>
          </a:xfrm>
        </p:spPr>
        <p:txBody>
          <a:bodyPr/>
          <a:lstStyle/>
          <a:p>
            <a:r>
              <a:rPr lang="en-US" sz="2000" dirty="0"/>
              <a:t>EM Nevada Program coordinates with our contractors and partners to support the waste disposal mission</a:t>
            </a:r>
          </a:p>
          <a:p>
            <a:r>
              <a:rPr lang="en-US" sz="2000" dirty="0"/>
              <a:t>The NNSSWAC details rigorous requirements for waste disposal at the NNSS from approved waste generators</a:t>
            </a:r>
            <a:endParaRPr lang="en-US" sz="2000" dirty="0">
              <a:ea typeface="Calibri"/>
              <a:cs typeface="Calibri"/>
            </a:endParaRPr>
          </a:p>
          <a:p>
            <a:r>
              <a:rPr lang="en-US" sz="2000" dirty="0"/>
              <a:t>The Radioactive Waste Acceptance Program is tasked with ensuring compliance with the NNSSWAC through Facility Evaluations, the Waste Acceptance Review Panel, and Waste Verifications</a:t>
            </a:r>
            <a:endParaRPr lang="en-US" sz="2000" dirty="0">
              <a:ea typeface="Calibri"/>
              <a:cs typeface="Calibri"/>
            </a:endParaRPr>
          </a:p>
          <a:p>
            <a:r>
              <a:rPr lang="en-US" sz="2000" dirty="0"/>
              <a:t>The Radioactive Waste Management Complex is an excellent location for LLW disposal due to isolated and secure geological/geographical location, depth to groundwater, low precipitation, and high evapotranspiration potential</a:t>
            </a:r>
            <a:endParaRPr lang="en-US" sz="2000" dirty="0">
              <a:ea typeface="Calibri"/>
              <a:cs typeface="Calibri"/>
            </a:endParaRPr>
          </a:p>
          <a:p>
            <a:r>
              <a:rPr lang="en-US" sz="2000" dirty="0"/>
              <a:t>EM Nevada Program is committed to maintaining open communications with our regulator, stakeholders, and surrounding communities</a:t>
            </a:r>
            <a:endParaRPr lang="en-US" sz="2000" dirty="0">
              <a:ea typeface="Calibri"/>
              <a:cs typeface="Calibri"/>
            </a:endParaRPr>
          </a:p>
          <a:p>
            <a:r>
              <a:rPr lang="en-US" sz="2000" dirty="0"/>
              <a:t>Waste has been Safely and Securely disposed at the NNSS since 1961</a:t>
            </a:r>
            <a:endParaRPr lang="en-US" sz="2000" dirty="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6804420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>
            <a:extLst>
              <a:ext uri="{FF2B5EF4-FFF2-40B4-BE49-F238E27FC236}">
                <a16:creationId xmlns:a16="http://schemas.microsoft.com/office/drawing/2014/main" id="{4834F3E1-75B9-0D00-A794-93E872200B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2133600"/>
            <a:ext cx="7772400" cy="600387"/>
          </a:xfrm>
        </p:spPr>
        <p:txBody>
          <a:bodyPr/>
          <a:lstStyle/>
          <a:p>
            <a:r>
              <a:rPr lang="en-US" altLang="en-US" b="1"/>
              <a:t>Questions?</a:t>
            </a:r>
            <a:endParaRPr lang="en-US" altLang="en-US" sz="2400" b="1"/>
          </a:p>
        </p:txBody>
      </p:sp>
    </p:spTree>
    <p:extLst>
      <p:ext uri="{BB962C8B-B14F-4D97-AF65-F5344CB8AC3E}">
        <p14:creationId xmlns:p14="http://schemas.microsoft.com/office/powerpoint/2010/main" val="41351318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9B975-E659-9698-C00A-A8FE27067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Contractors and Partners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5C8F03-5782-FD7A-46DF-0B81751F4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71600"/>
            <a:ext cx="7772400" cy="4775200"/>
          </a:xfrm>
        </p:spPr>
        <p:txBody>
          <a:bodyPr/>
          <a:lstStyle/>
          <a:p>
            <a:pPr lvl="1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</a:pPr>
            <a:r>
              <a:rPr lang="en-US" altLang="en-US" sz="2000" dirty="0"/>
              <a:t>EM Nevada Program works with several contractors and partners to support the mission work at the NNSS</a:t>
            </a:r>
          </a:p>
          <a:p>
            <a:pPr lvl="2">
              <a:spcBef>
                <a:spcPts val="0"/>
              </a:spcBef>
              <a:spcAft>
                <a:spcPts val="600"/>
              </a:spcAft>
              <a:buSzPct val="100000"/>
              <a:buFont typeface="Calibri" panose="020F0502020204030204" pitchFamily="34" charset="0"/>
              <a:buChar char="̶"/>
            </a:pPr>
            <a:r>
              <a:rPr lang="en-US" altLang="en-US" sz="2000" dirty="0"/>
              <a:t>Navarro Research and Engineering, Inc. (Navarro – contractor to DOE EM Nevada)</a:t>
            </a:r>
          </a:p>
          <a:p>
            <a:pPr lvl="2">
              <a:spcBef>
                <a:spcPts val="0"/>
              </a:spcBef>
              <a:spcAft>
                <a:spcPts val="600"/>
              </a:spcAft>
              <a:buSzPct val="100000"/>
              <a:buFont typeface="Calibri" panose="020F0502020204030204" pitchFamily="34" charset="0"/>
              <a:buChar char="̶"/>
            </a:pPr>
            <a:r>
              <a:rPr lang="en-US" altLang="en-US" sz="2000" dirty="0">
                <a:cs typeface="Calibri" panose="020F0502020204030204" pitchFamily="34" charset="0"/>
              </a:rPr>
              <a:t>Mission Support and Test Services, LLC (MSTS – M&amp;O contractor to DOE NNSA)</a:t>
            </a:r>
          </a:p>
          <a:p>
            <a:pPr lvl="2">
              <a:spcBef>
                <a:spcPts val="0"/>
              </a:spcBef>
              <a:spcAft>
                <a:spcPts val="600"/>
              </a:spcAft>
              <a:buSzPct val="100000"/>
              <a:buFont typeface="Calibri" panose="020F0502020204030204" pitchFamily="34" charset="0"/>
              <a:buChar char="̶"/>
            </a:pPr>
            <a:r>
              <a:rPr lang="en-US" altLang="en-US" sz="2000" dirty="0">
                <a:cs typeface="Calibri" panose="020F0502020204030204" pitchFamily="34" charset="0"/>
              </a:rPr>
              <a:t>National Nuclear Security Administration/Nevada Field Office (NNSA/NFO)</a:t>
            </a:r>
          </a:p>
          <a:p>
            <a:pPr lvl="2">
              <a:spcBef>
                <a:spcPts val="0"/>
              </a:spcBef>
              <a:spcAft>
                <a:spcPts val="600"/>
              </a:spcAft>
              <a:buSzPct val="100000"/>
              <a:buFont typeface="Calibri" panose="020F0502020204030204" pitchFamily="34" charset="0"/>
              <a:buChar char="̶"/>
            </a:pPr>
            <a:r>
              <a:rPr lang="en-US" altLang="en-US" sz="2000" dirty="0">
                <a:cs typeface="Calibri" panose="020F0502020204030204" pitchFamily="34" charset="0"/>
              </a:rPr>
              <a:t>Nevada Division of Environmental Protection (NDEP)</a:t>
            </a:r>
          </a:p>
        </p:txBody>
      </p:sp>
    </p:spTree>
    <p:extLst>
      <p:ext uri="{BB962C8B-B14F-4D97-AF65-F5344CB8AC3E}">
        <p14:creationId xmlns:p14="http://schemas.microsoft.com/office/powerpoint/2010/main" val="3397113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9B975-E659-9698-C00A-A8FE27067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18673"/>
            <a:ext cx="7772400" cy="838200"/>
          </a:xfrm>
        </p:spPr>
        <p:txBody>
          <a:bodyPr/>
          <a:lstStyle/>
          <a:p>
            <a:r>
              <a:rPr lang="en-US" b="1"/>
              <a:t>The Waste 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5C8F03-5782-FD7A-46DF-0B81751F4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352398"/>
            <a:ext cx="7381875" cy="2138465"/>
          </a:xfrm>
        </p:spPr>
        <p:txBody>
          <a:bodyPr/>
          <a:lstStyle/>
          <a:p>
            <a:pPr lvl="1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</a:pPr>
            <a:r>
              <a:rPr lang="en-US" altLang="en-US" sz="2000"/>
              <a:t>The Waste Disposal Facility – Big Picture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</a:pPr>
            <a:r>
              <a:rPr lang="en-US" altLang="en-US" sz="2000">
                <a:cs typeface="Calibri" panose="020F0502020204030204" pitchFamily="34" charset="0"/>
              </a:rPr>
              <a:t>Radioactive Waste Acceptance Program (RWAP)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</a:pPr>
            <a:r>
              <a:rPr lang="en-US" altLang="en-US" sz="2000">
                <a:cs typeface="Calibri" panose="020F0502020204030204" pitchFamily="34" charset="0"/>
              </a:rPr>
              <a:t>The Waste Disposal Facility – Additional Details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</a:pPr>
            <a:r>
              <a:rPr lang="en-US" altLang="en-US" sz="2000">
                <a:cs typeface="Calibri" panose="020F0502020204030204" pitchFamily="34" charset="0"/>
              </a:rPr>
              <a:t>Waste Transportation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</a:pPr>
            <a:r>
              <a:rPr lang="en-US" altLang="en-US" sz="2000">
                <a:cs typeface="Calibri" panose="020F0502020204030204" pitchFamily="34" charset="0"/>
              </a:rPr>
              <a:t>Stakeholder Involvement</a:t>
            </a:r>
          </a:p>
        </p:txBody>
      </p:sp>
      <p:pic>
        <p:nvPicPr>
          <p:cNvPr id="6" name="Picture 5" descr="Several barrels of oil in a field&#10;&#10;Description automatically generated with medium confidence">
            <a:extLst>
              <a:ext uri="{FF2B5EF4-FFF2-40B4-BE49-F238E27FC236}">
                <a16:creationId xmlns:a16="http://schemas.microsoft.com/office/drawing/2014/main" id="{A25D65E2-1FF5-F846-F397-066B58208E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2" y="3490863"/>
            <a:ext cx="3124200" cy="2499360"/>
          </a:xfrm>
          <a:prstGeom prst="rect">
            <a:avLst/>
          </a:prstGeom>
          <a:ln w="28575">
            <a:solidFill>
              <a:srgbClr val="26660B"/>
            </a:solidFill>
          </a:ln>
        </p:spPr>
      </p:pic>
      <p:pic>
        <p:nvPicPr>
          <p:cNvPr id="10" name="Picture 9" descr="A crane loading containers into a trailer&#10;&#10;Description automatically generated with medium confidence">
            <a:extLst>
              <a:ext uri="{FF2B5EF4-FFF2-40B4-BE49-F238E27FC236}">
                <a16:creationId xmlns:a16="http://schemas.microsoft.com/office/drawing/2014/main" id="{566FE840-2199-A7E2-DD96-70077430C6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20" y="3490863"/>
            <a:ext cx="3332480" cy="2499360"/>
          </a:xfrm>
          <a:prstGeom prst="rect">
            <a:avLst/>
          </a:prstGeom>
          <a:ln w="28575">
            <a:solidFill>
              <a:srgbClr val="26660B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7FDA528-6A00-8AD9-DE8C-DA39BF90EF86}"/>
              </a:ext>
            </a:extLst>
          </p:cNvPr>
          <p:cNvSpPr txBox="1"/>
          <p:nvPr/>
        </p:nvSpPr>
        <p:spPr>
          <a:xfrm>
            <a:off x="4804954" y="3494715"/>
            <a:ext cx="18244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baseline="0">
                <a:latin typeface="+mn-lt"/>
              </a:rPr>
              <a:t>Area 5 Disposal Cell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E37638-95DD-43AA-AA02-7DC7B3B044B9}"/>
              </a:ext>
            </a:extLst>
          </p:cNvPr>
          <p:cNvSpPr txBox="1"/>
          <p:nvPr/>
        </p:nvSpPr>
        <p:spPr>
          <a:xfrm>
            <a:off x="842554" y="3490863"/>
            <a:ext cx="18244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baseline="0">
                <a:solidFill>
                  <a:schemeClr val="bg1"/>
                </a:solidFill>
                <a:latin typeface="+mn-lt"/>
              </a:rPr>
              <a:t>Area 5 Disposal Cell</a:t>
            </a:r>
          </a:p>
        </p:txBody>
      </p:sp>
    </p:spTree>
    <p:extLst>
      <p:ext uri="{BB962C8B-B14F-4D97-AF65-F5344CB8AC3E}">
        <p14:creationId xmlns:p14="http://schemas.microsoft.com/office/powerpoint/2010/main" val="1050947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86A86-B4E5-B140-EDA6-17AAB0727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902" y="1199945"/>
            <a:ext cx="4038600" cy="3924710"/>
          </a:xfrm>
        </p:spPr>
        <p:txBody>
          <a:bodyPr/>
          <a:lstStyle/>
          <a:p>
            <a:r>
              <a:rPr lang="en-US" sz="3400" b="1"/>
              <a:t>Area 3 Radioactive Waste Management Site (RWMS)</a:t>
            </a:r>
            <a:br>
              <a:rPr lang="en-US" sz="3400" b="1"/>
            </a:br>
            <a:r>
              <a:rPr lang="en-US" sz="3400" b="1"/>
              <a:t>and</a:t>
            </a:r>
            <a:br>
              <a:rPr lang="en-US" sz="3400" b="1"/>
            </a:br>
            <a:r>
              <a:rPr lang="en-US" sz="3400" b="1"/>
              <a:t>Area 5 Radioactive Waste Management Complex (RWMC)</a:t>
            </a:r>
          </a:p>
        </p:txBody>
      </p:sp>
      <p:pic>
        <p:nvPicPr>
          <p:cNvPr id="5" name="Content Placeholder 4" descr="A map of a security site&#10;&#10;Description automatically generated">
            <a:extLst>
              <a:ext uri="{FF2B5EF4-FFF2-40B4-BE49-F238E27FC236}">
                <a16:creationId xmlns:a16="http://schemas.microsoft.com/office/drawing/2014/main" id="{CAC49818-1CA7-531C-9079-4837B2AE7F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494078"/>
            <a:ext cx="4343400" cy="5906722"/>
          </a:xfrm>
          <a:ln w="28575">
            <a:solidFill>
              <a:srgbClr val="26660B"/>
            </a:solidFill>
          </a:ln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F831B30C-D673-C00C-9754-E5043AEDCB2C}"/>
              </a:ext>
            </a:extLst>
          </p:cNvPr>
          <p:cNvSpPr/>
          <p:nvPr/>
        </p:nvSpPr>
        <p:spPr bwMode="auto">
          <a:xfrm>
            <a:off x="7772400" y="4114800"/>
            <a:ext cx="533400" cy="304800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D5484D-1209-6F1B-29C2-1600685BE3B6}"/>
              </a:ext>
            </a:extLst>
          </p:cNvPr>
          <p:cNvSpPr/>
          <p:nvPr/>
        </p:nvSpPr>
        <p:spPr bwMode="auto">
          <a:xfrm>
            <a:off x="8048932" y="2971800"/>
            <a:ext cx="104468" cy="762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rgbClr val="26660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Times New Roman" pitchFamily="18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4B9DBC2D-9681-F1AD-B65D-369B37981549}"/>
              </a:ext>
            </a:extLst>
          </p:cNvPr>
          <p:cNvSpPr/>
          <p:nvPr/>
        </p:nvSpPr>
        <p:spPr bwMode="auto">
          <a:xfrm>
            <a:off x="7434570" y="2857500"/>
            <a:ext cx="533400" cy="304800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85213D-F775-D62B-F6CC-2FDFE43D7DF2}"/>
              </a:ext>
            </a:extLst>
          </p:cNvPr>
          <p:cNvSpPr txBox="1"/>
          <p:nvPr/>
        </p:nvSpPr>
        <p:spPr>
          <a:xfrm>
            <a:off x="7796366" y="3009900"/>
            <a:ext cx="609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" b="1" baseline="0">
                <a:latin typeface="+mn-lt"/>
              </a:rPr>
              <a:t>Area 3 Radioactive Waste Management Site</a:t>
            </a:r>
          </a:p>
        </p:txBody>
      </p:sp>
    </p:spTree>
    <p:extLst>
      <p:ext uri="{BB962C8B-B14F-4D97-AF65-F5344CB8AC3E}">
        <p14:creationId xmlns:p14="http://schemas.microsoft.com/office/powerpoint/2010/main" val="3364872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A3C84-F1FF-E832-36CC-6C5AAA9AC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78315"/>
            <a:ext cx="7772400" cy="544286"/>
          </a:xfrm>
        </p:spPr>
        <p:txBody>
          <a:bodyPr/>
          <a:lstStyle/>
          <a:p>
            <a:r>
              <a:rPr lang="en-US" b="1"/>
              <a:t>Acceptable Waste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ED8A49-6E36-3A21-AD61-45EEBB54C8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437" y="1022601"/>
            <a:ext cx="8451497" cy="5357084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NNSS Waste Acceptance Criteria (NNSSWAC) details rigorous requirements; significant structural revision and update in 2022; minor update in 2024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NNSS only accepts waste from generators with a DOE nexus or a Department of Defense mission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Waste types accepted: </a:t>
            </a:r>
            <a:endParaRPr lang="en-US" sz="2000" dirty="0">
              <a:ea typeface="Calibri"/>
              <a:cs typeface="Calibri"/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Low-level waste (LLW) is waste that is NOT high-level radioactive waste, transuranic waste, spent fuel, or by-product material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Mixed low-level waste (MLLW) is a combination of LLW with a hazardous constituent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Classified non-radioactive (CNR) consists of classified components that have no radioactive or hazardous contamination but must be securely disposed in the interest of national security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Classified non-radioactive hazardous (CNRH) consists of classified components with no radioactive contamination but that do contain hazardous constituents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9293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5DBDA4C-DD9B-D24F-5D11-CE5E9ABEB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533400"/>
          </a:xfrm>
        </p:spPr>
        <p:txBody>
          <a:bodyPr/>
          <a:lstStyle/>
          <a:p>
            <a:r>
              <a:rPr lang="en-US" b="1"/>
              <a:t>Approved Waste Generators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3B32AE-3C8C-0602-4730-2AE7DD2987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141" y="716307"/>
            <a:ext cx="5445058" cy="53796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F92503-4E76-DC96-42F2-C38F78F9E062}"/>
              </a:ext>
            </a:extLst>
          </p:cNvPr>
          <p:cNvSpPr txBox="1"/>
          <p:nvPr/>
        </p:nvSpPr>
        <p:spPr>
          <a:xfrm>
            <a:off x="6248400" y="1676400"/>
            <a:ext cx="2394182" cy="2662267"/>
          </a:xfrm>
          <a:prstGeom prst="rect">
            <a:avLst/>
          </a:prstGeom>
          <a:noFill/>
          <a:ln w="28575">
            <a:solidFill>
              <a:srgbClr val="26660B"/>
            </a:solidFill>
          </a:ln>
        </p:spPr>
        <p:txBody>
          <a:bodyPr wrap="square" lIns="45720" rIns="4572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1050" baseline="0">
                <a:latin typeface="Arial Black" panose="020B0A04020102020204" pitchFamily="34" charset="0"/>
              </a:rPr>
              <a:t>COLOR CODE identifies the federal program under which the generator reports:</a:t>
            </a:r>
          </a:p>
          <a:p>
            <a:pPr algn="ctr" eaLnBrk="1" fontAlgn="auto" hangingPunct="1"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1050" b="1" baseline="0">
                <a:solidFill>
                  <a:srgbClr val="B81832"/>
                </a:solidFill>
                <a:latin typeface="Arial Black" panose="020B0A04020102020204" pitchFamily="34" charset="0"/>
              </a:rPr>
              <a:t>RED – National Nuclear Security Administration</a:t>
            </a:r>
          </a:p>
          <a:p>
            <a:pPr algn="ctr" eaLnBrk="1" fontAlgn="auto" hangingPunct="1"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1050" b="1" baseline="0">
                <a:solidFill>
                  <a:srgbClr val="077D2B"/>
                </a:solidFill>
                <a:latin typeface="Arial Black" panose="020B0A04020102020204" pitchFamily="34" charset="0"/>
              </a:rPr>
              <a:t>GREEN - EM</a:t>
            </a:r>
          </a:p>
          <a:p>
            <a:pPr algn="ctr" eaLnBrk="1" fontAlgn="auto" hangingPunct="1"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1050" b="1" baseline="0">
                <a:solidFill>
                  <a:srgbClr val="AFA815"/>
                </a:solidFill>
                <a:latin typeface="Arial Black" panose="020B0A04020102020204" pitchFamily="34" charset="0"/>
              </a:rPr>
              <a:t>YELLOW – Nuclear Energy</a:t>
            </a:r>
          </a:p>
          <a:p>
            <a:pPr algn="ctr" eaLnBrk="1" fontAlgn="auto" hangingPunct="1"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1050" b="1" baseline="0">
                <a:solidFill>
                  <a:srgbClr val="7F1D7E"/>
                </a:solidFill>
                <a:latin typeface="Arial Black" panose="020B0A04020102020204" pitchFamily="34" charset="0"/>
              </a:rPr>
              <a:t>PURPLE - DOE Office of Science</a:t>
            </a:r>
          </a:p>
          <a:p>
            <a:pPr algn="ctr" eaLnBrk="1" fontAlgn="auto" hangingPunct="1"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1050" b="1" baseline="0">
                <a:solidFill>
                  <a:srgbClr val="0C11CC"/>
                </a:solidFill>
                <a:latin typeface="Arial Black" panose="020B0A04020102020204" pitchFamily="34" charset="0"/>
              </a:rPr>
              <a:t>BLUE - U.S. Department of Defense</a:t>
            </a:r>
          </a:p>
          <a:p>
            <a:pPr algn="ctr" eaLnBrk="1" fontAlgn="auto" hangingPunct="1"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1050" b="1" baseline="0">
                <a:solidFill>
                  <a:srgbClr val="A77028"/>
                </a:solidFill>
                <a:latin typeface="Arial Black" panose="020B0A04020102020204" pitchFamily="34" charset="0"/>
              </a:rPr>
              <a:t>ORANGE - Commercial Generator that processes DOE waste</a:t>
            </a:r>
          </a:p>
        </p:txBody>
      </p:sp>
    </p:spTree>
    <p:extLst>
      <p:ext uri="{BB962C8B-B14F-4D97-AF65-F5344CB8AC3E}">
        <p14:creationId xmlns:p14="http://schemas.microsoft.com/office/powerpoint/2010/main" val="13686560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5C2B344-08F7-7FAD-D0B9-87E9DDCB64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93162" y="3164736"/>
            <a:ext cx="5283198" cy="2971799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0DB2F6D3-0DCA-B852-188F-0883147235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" y="533400"/>
            <a:ext cx="5283198" cy="2971799"/>
          </a:xfrm>
          <a:ln w="25400"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CCFBFB-FA1A-287C-3B7B-809CDD0BCE74}"/>
              </a:ext>
            </a:extLst>
          </p:cNvPr>
          <p:cNvSpPr txBox="1"/>
          <p:nvPr/>
        </p:nvSpPr>
        <p:spPr>
          <a:xfrm>
            <a:off x="116890" y="701757"/>
            <a:ext cx="29320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baseline="0">
                <a:solidFill>
                  <a:schemeClr val="bg1"/>
                </a:solidFill>
                <a:latin typeface="+mn-lt"/>
              </a:rPr>
              <a:t>Radioactive Waste Management Complex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204960-67AB-8925-6F89-C5BA04B48E32}"/>
              </a:ext>
            </a:extLst>
          </p:cNvPr>
          <p:cNvSpPr txBox="1"/>
          <p:nvPr/>
        </p:nvSpPr>
        <p:spPr>
          <a:xfrm>
            <a:off x="3693162" y="5859536"/>
            <a:ext cx="17385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baseline="0">
                <a:latin typeface="+mn-lt"/>
              </a:rPr>
              <a:t>Waste Disposal Cell</a:t>
            </a:r>
          </a:p>
        </p:txBody>
      </p:sp>
    </p:spTree>
    <p:extLst>
      <p:ext uri="{BB962C8B-B14F-4D97-AF65-F5344CB8AC3E}">
        <p14:creationId xmlns:p14="http://schemas.microsoft.com/office/powerpoint/2010/main" val="4045020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8E323-01F6-17FC-4E26-606326F25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838200"/>
          </a:xfrm>
        </p:spPr>
        <p:txBody>
          <a:bodyPr/>
          <a:lstStyle/>
          <a:p>
            <a:r>
              <a:rPr lang="en-US" b="1"/>
              <a:t>Current Disposal Operations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EBE1D-5532-B0D7-A9B6-39CD3BBB0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343" y="1097078"/>
            <a:ext cx="8918009" cy="1562151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400"/>
              </a:spcAft>
              <a:buFont typeface="Calibri" panose="020F0502020204030204" pitchFamily="34" charset="0"/>
              <a:buChar char="•"/>
            </a:pPr>
            <a:r>
              <a:rPr lang="en-US" sz="1800" dirty="0"/>
              <a:t>Eight (8) open disposal units</a:t>
            </a:r>
          </a:p>
          <a:p>
            <a:pPr>
              <a:spcBef>
                <a:spcPts val="0"/>
              </a:spcBef>
              <a:spcAft>
                <a:spcPts val="400"/>
              </a:spcAft>
              <a:buFont typeface="Calibri" panose="020F0502020204030204" pitchFamily="34" charset="0"/>
              <a:buChar char="•"/>
            </a:pPr>
            <a:r>
              <a:rPr lang="en-US" sz="1800" dirty="0"/>
              <a:t>Available disposal capacity in current cells:</a:t>
            </a:r>
          </a:p>
          <a:p>
            <a:pPr marL="457200" lvl="3">
              <a:spcBef>
                <a:spcPts val="0"/>
              </a:spcBef>
              <a:spcAft>
                <a:spcPts val="400"/>
              </a:spcAft>
            </a:pPr>
            <a:r>
              <a:rPr lang="en-US" sz="1800" dirty="0"/>
              <a:t>LLW: 6,000,000 ft</a:t>
            </a:r>
            <a:r>
              <a:rPr lang="en-US" sz="1800" baseline="30000" dirty="0"/>
              <a:t>3</a:t>
            </a:r>
            <a:r>
              <a:rPr lang="en-US" sz="1800" dirty="0"/>
              <a:t> (1M ft</a:t>
            </a:r>
            <a:r>
              <a:rPr lang="en-US" sz="1800" baseline="30000" dirty="0"/>
              <a:t>3</a:t>
            </a:r>
            <a:r>
              <a:rPr lang="en-US" sz="1800" dirty="0"/>
              <a:t> available for classified disposal)</a:t>
            </a:r>
          </a:p>
          <a:p>
            <a:pPr marL="457200" lvl="3">
              <a:spcBef>
                <a:spcPts val="0"/>
              </a:spcBef>
              <a:spcAft>
                <a:spcPts val="400"/>
              </a:spcAft>
            </a:pPr>
            <a:r>
              <a:rPr lang="en-US" sz="1800" baseline="0" dirty="0"/>
              <a:t>MLLW (</a:t>
            </a:r>
            <a:r>
              <a:rPr lang="en-US" sz="1800" i="1" baseline="0" dirty="0"/>
              <a:t>Resource Conservation and </a:t>
            </a:r>
            <a:r>
              <a:rPr lang="en-US" sz="1800" i="1" dirty="0"/>
              <a:t>Recovery Act </a:t>
            </a:r>
            <a:r>
              <a:rPr lang="en-US" sz="1800" dirty="0"/>
              <a:t>[</a:t>
            </a:r>
            <a:r>
              <a:rPr lang="en-US" sz="1800" baseline="0" dirty="0"/>
              <a:t>RCRA] Permit): 735,000 ft</a:t>
            </a:r>
            <a:r>
              <a:rPr lang="en-US" sz="1800" baseline="30000" dirty="0"/>
              <a:t>3 </a:t>
            </a:r>
            <a:r>
              <a:rPr lang="en-US" sz="1800" baseline="0" dirty="0"/>
              <a:t> (all available for classified disposal)</a:t>
            </a:r>
            <a:endParaRPr lang="en-US" sz="20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CB59DC3-AA96-1AA3-625B-BCD3924711C2}"/>
              </a:ext>
            </a:extLst>
          </p:cNvPr>
          <p:cNvGrpSpPr/>
          <p:nvPr/>
        </p:nvGrpSpPr>
        <p:grpSpPr>
          <a:xfrm>
            <a:off x="4232577" y="2585178"/>
            <a:ext cx="4968409" cy="3786464"/>
            <a:chOff x="4223246" y="3061045"/>
            <a:chExt cx="4968409" cy="378646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7DD56AC-D7F5-D68F-1CB1-EFC474D13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1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38193" y="3061045"/>
              <a:ext cx="4863912" cy="3786464"/>
            </a:xfrm>
            <a:prstGeom prst="rect">
              <a:avLst/>
            </a:prstGeom>
            <a:ln w="28575">
              <a:solidFill>
                <a:srgbClr val="2D6038"/>
              </a:solidFill>
            </a:ln>
          </p:spPr>
        </p:pic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040993D-441D-6BB1-EB0B-443E95FD2FE9}"/>
                </a:ext>
              </a:extLst>
            </p:cNvPr>
            <p:cNvSpPr/>
            <p:nvPr/>
          </p:nvSpPr>
          <p:spPr bwMode="auto">
            <a:xfrm rot="16200000">
              <a:off x="6062904" y="3621510"/>
              <a:ext cx="405516" cy="198783"/>
            </a:xfrm>
            <a:custGeom>
              <a:avLst/>
              <a:gdLst>
                <a:gd name="connsiteX0" fmla="*/ 401541 w 405516"/>
                <a:gd name="connsiteY0" fmla="*/ 11927 h 198783"/>
                <a:gd name="connsiteX1" fmla="*/ 405516 w 405516"/>
                <a:gd name="connsiteY1" fmla="*/ 198783 h 198783"/>
                <a:gd name="connsiteX2" fmla="*/ 123245 w 405516"/>
                <a:gd name="connsiteY2" fmla="*/ 194807 h 198783"/>
                <a:gd name="connsiteX3" fmla="*/ 0 w 405516"/>
                <a:gd name="connsiteY3" fmla="*/ 119270 h 198783"/>
                <a:gd name="connsiteX4" fmla="*/ 0 w 405516"/>
                <a:gd name="connsiteY4" fmla="*/ 87465 h 198783"/>
                <a:gd name="connsiteX5" fmla="*/ 139147 w 405516"/>
                <a:gd name="connsiteY5" fmla="*/ 0 h 198783"/>
                <a:gd name="connsiteX6" fmla="*/ 401541 w 405516"/>
                <a:gd name="connsiteY6" fmla="*/ 11927 h 198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5516" h="198783">
                  <a:moveTo>
                    <a:pt x="401541" y="11927"/>
                  </a:moveTo>
                  <a:lnTo>
                    <a:pt x="405516" y="198783"/>
                  </a:lnTo>
                  <a:lnTo>
                    <a:pt x="123245" y="194807"/>
                  </a:lnTo>
                  <a:lnTo>
                    <a:pt x="0" y="119270"/>
                  </a:lnTo>
                  <a:lnTo>
                    <a:pt x="0" y="87465"/>
                  </a:lnTo>
                  <a:lnTo>
                    <a:pt x="139147" y="0"/>
                  </a:lnTo>
                  <a:lnTo>
                    <a:pt x="401541" y="11927"/>
                  </a:lnTo>
                  <a:close/>
                </a:path>
              </a:pathLst>
            </a:custGeom>
            <a:solidFill>
              <a:schemeClr val="bg1"/>
            </a:solidFill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CDE3AD6-E7A5-3D44-A9A6-B932B288604F}"/>
                </a:ext>
              </a:extLst>
            </p:cNvPr>
            <p:cNvSpPr txBox="1"/>
            <p:nvPr/>
          </p:nvSpPr>
          <p:spPr>
            <a:xfrm rot="5400000">
              <a:off x="5987012" y="3572340"/>
              <a:ext cx="57505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aseline="0" dirty="0">
                  <a:latin typeface="+mn-lt"/>
                </a:rPr>
                <a:t>2028</a:t>
              </a:r>
            </a:p>
          </p:txBody>
        </p:sp>
        <p:sp>
          <p:nvSpPr>
            <p:cNvPr id="11" name="Arrow: Pentagon 10">
              <a:extLst>
                <a:ext uri="{FF2B5EF4-FFF2-40B4-BE49-F238E27FC236}">
                  <a16:creationId xmlns:a16="http://schemas.microsoft.com/office/drawing/2014/main" id="{D32DB49B-7991-C2D7-5613-12E8337540AA}"/>
                </a:ext>
              </a:extLst>
            </p:cNvPr>
            <p:cNvSpPr/>
            <p:nvPr/>
          </p:nvSpPr>
          <p:spPr bwMode="auto">
            <a:xfrm rot="10800000">
              <a:off x="7855603" y="5446491"/>
              <a:ext cx="1198892" cy="338554"/>
            </a:xfrm>
            <a:prstGeom prst="homePlat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BCB3DEE-122B-2A64-1856-26A4AB2E19CF}"/>
                </a:ext>
              </a:extLst>
            </p:cNvPr>
            <p:cNvSpPr txBox="1"/>
            <p:nvPr/>
          </p:nvSpPr>
          <p:spPr>
            <a:xfrm>
              <a:off x="7820055" y="5446491"/>
              <a:ext cx="1371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baseline="0">
                  <a:latin typeface="+mn-lt"/>
                </a:rPr>
                <a:t>Drive-through Real-Time Radiography Portal</a:t>
              </a:r>
              <a:endParaRPr lang="en-US" sz="1200" b="1" baseline="0">
                <a:latin typeface="+mn-lt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E6BF21D-755A-7EFD-FB46-59D0433EBACD}"/>
                </a:ext>
              </a:extLst>
            </p:cNvPr>
            <p:cNvSpPr txBox="1"/>
            <p:nvPr/>
          </p:nvSpPr>
          <p:spPr>
            <a:xfrm>
              <a:off x="4223246" y="6570510"/>
              <a:ext cx="29320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baseline="0" dirty="0">
                  <a:solidFill>
                    <a:schemeClr val="bg1"/>
                  </a:solidFill>
                  <a:latin typeface="+mn-lt"/>
                </a:rPr>
                <a:t>Radioactive Waste Management Complex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8987EF4-B4B4-FCF9-FCE3-44DB87A9E5F5}"/>
              </a:ext>
            </a:extLst>
          </p:cNvPr>
          <p:cNvSpPr txBox="1"/>
          <p:nvPr/>
        </p:nvSpPr>
        <p:spPr>
          <a:xfrm>
            <a:off x="152343" y="2639526"/>
            <a:ext cx="3850490" cy="311880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28600" indent="-228600">
              <a:spcBef>
                <a:spcPct val="0"/>
              </a:spcBef>
              <a:spcAft>
                <a:spcPts val="400"/>
              </a:spcAft>
              <a:buFont typeface="Calibri" panose="020F0502020204030204" pitchFamily="34" charset="0"/>
              <a:buChar char="•"/>
            </a:pPr>
            <a:r>
              <a:rPr lang="en-US" altLang="en-US" sz="1800" baseline="0" dirty="0">
                <a:latin typeface="Calibri" panose="020F0502020204030204" pitchFamily="34" charset="0"/>
              </a:rPr>
              <a:t>Western Area Development</a:t>
            </a:r>
          </a:p>
          <a:p>
            <a:pPr marL="457200" lvl="2" indent="-228600">
              <a:spcAft>
                <a:spcPts val="400"/>
              </a:spcAft>
              <a:buFont typeface="Calibri" panose="020F0502020204030204" pitchFamily="34" charset="0"/>
              <a:buChar char="̶"/>
            </a:pPr>
            <a:r>
              <a:rPr lang="en-US" altLang="en-US" sz="1800" baseline="0" dirty="0">
                <a:latin typeface="Calibri" panose="020F0502020204030204" pitchFamily="34" charset="0"/>
              </a:rPr>
              <a:t>Utilities relocated</a:t>
            </a:r>
          </a:p>
          <a:p>
            <a:pPr marL="457200" lvl="2" indent="-228600">
              <a:spcAft>
                <a:spcPts val="400"/>
              </a:spcAft>
              <a:buFont typeface="Calibri" panose="020F0502020204030204" pitchFamily="34" charset="0"/>
              <a:buChar char="̶"/>
            </a:pPr>
            <a:r>
              <a:rPr lang="en-US" altLang="en-US" sz="1800" baseline="0" dirty="0">
                <a:latin typeface="Calibri" panose="020F0502020204030204" pitchFamily="34" charset="0"/>
              </a:rPr>
              <a:t>Flood berm completed in 2021</a:t>
            </a:r>
          </a:p>
          <a:p>
            <a:pPr marL="457200" lvl="2" indent="-228600">
              <a:spcAft>
                <a:spcPts val="400"/>
              </a:spcAft>
              <a:buFont typeface="Calibri" panose="020F0502020204030204" pitchFamily="34" charset="0"/>
              <a:buChar char="̶"/>
            </a:pPr>
            <a:r>
              <a:rPr lang="en-US" altLang="en-US" sz="1800" baseline="0" dirty="0">
                <a:latin typeface="Calibri" panose="020F0502020204030204" pitchFamily="34" charset="0"/>
              </a:rPr>
              <a:t>Construction of first cell in expansion area to start in 2027-2028</a:t>
            </a:r>
          </a:p>
          <a:p>
            <a:pPr marL="457200" lvl="2" indent="-228600">
              <a:spcAft>
                <a:spcPts val="400"/>
              </a:spcAft>
              <a:buFont typeface="Calibri" panose="020F0502020204030204" pitchFamily="34" charset="0"/>
              <a:buChar char="̶"/>
            </a:pPr>
            <a:r>
              <a:rPr lang="en-US" altLang="en-US" sz="1800" baseline="0" dirty="0">
                <a:latin typeface="Calibri"/>
                <a:ea typeface="Calibri"/>
                <a:cs typeface="Calibri"/>
              </a:rPr>
              <a:t>First cell may be for RCRA – </a:t>
            </a:r>
          </a:p>
          <a:p>
            <a:pPr marL="457200" lvl="2" indent="-228600">
              <a:spcAft>
                <a:spcPts val="400"/>
              </a:spcAft>
              <a:buFont typeface="Calibri" panose="020F0502020204030204" pitchFamily="34" charset="0"/>
              <a:buChar char="̶"/>
            </a:pPr>
            <a:r>
              <a:rPr lang="en-US" sz="1800" baseline="0" dirty="0">
                <a:latin typeface="Calibri"/>
                <a:ea typeface="Calibri"/>
                <a:cs typeface="Calibri"/>
              </a:rPr>
              <a:t>Drive-through Real-Time Radiography Portal – operational in FY 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18665"/>
      </p:ext>
    </p:extLst>
  </p:cSld>
  <p:clrMapOvr>
    <a:masterClrMapping/>
  </p:clrMapOvr>
</p:sld>
</file>

<file path=ppt/theme/theme1.xml><?xml version="1.0" encoding="utf-8"?>
<a:theme xmlns:a="http://schemas.openxmlformats.org/drawingml/2006/main" name="1_Default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E5"/>
      </a:hlink>
      <a:folHlink>
        <a:srgbClr val="0000E5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ctr">
          <a:defRPr sz="1200" baseline="0" dirty="0" err="1" smtClean="0">
            <a:latin typeface="+mn-lt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Custom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E5"/>
      </a:hlink>
      <a:folHlink>
        <a:srgbClr val="0000E5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ctr">
          <a:defRPr sz="1200" baseline="0" dirty="0" err="1" smtClean="0">
            <a:latin typeface="+mn-lt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Custom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E5"/>
      </a:hlink>
      <a:folHlink>
        <a:srgbClr val="0000E5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ctr">
          <a:defRPr sz="1200" baseline="0" dirty="0" err="1" smtClean="0">
            <a:latin typeface="+mn-lt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Default Design">
  <a:themeElements>
    <a:clrScheme name="Custom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E5"/>
      </a:hlink>
      <a:folHlink>
        <a:srgbClr val="0000E5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ctr">
          <a:defRPr sz="1200" baseline="0" dirty="0" err="1" smtClean="0">
            <a:latin typeface="+mn-lt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B3263E4DA054C418D2EA24E7332FE78" ma:contentTypeVersion="17" ma:contentTypeDescription="Create a new document." ma:contentTypeScope="" ma:versionID="ba557a78bd5f2369d6b3b12bc132ff07">
  <xsd:schema xmlns:xsd="http://www.w3.org/2001/XMLSchema" xmlns:xs="http://www.w3.org/2001/XMLSchema" xmlns:p="http://schemas.microsoft.com/office/2006/metadata/properties" xmlns:ns1="http://schemas.microsoft.com/sharepoint/v3" xmlns:ns2="76af1e79-5de6-44d0-84fa-1d95abb1c030" xmlns:ns3="cbc5fc96-ec29-4b9b-ab63-175316eb7a4a" xmlns:ns4="9d277a2b-7ed7-41a6-a64b-2744633853bc" targetNamespace="http://schemas.microsoft.com/office/2006/metadata/properties" ma:root="true" ma:fieldsID="b4f1c3fe3b0f470832af0216fbc3fad7" ns1:_="" ns2:_="" ns3:_="" ns4:_="">
    <xsd:import namespace="http://schemas.microsoft.com/sharepoint/v3"/>
    <xsd:import namespace="76af1e79-5de6-44d0-84fa-1d95abb1c030"/>
    <xsd:import namespace="cbc5fc96-ec29-4b9b-ab63-175316eb7a4a"/>
    <xsd:import namespace="9d277a2b-7ed7-41a6-a64b-2744633853bc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LengthInSeconds" minOccurs="0"/>
                <xsd:element ref="ns3:MediaServiceDateTaken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4:SharedWithUsers" minOccurs="0"/>
                <xsd:element ref="ns4:SharedWithDetails" minOccurs="0"/>
                <xsd:element ref="ns1:_ip_UnifiedCompliancePolicyProperties" minOccurs="0"/>
                <xsd:element ref="ns1:_ip_UnifiedCompliancePolicyUIAction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af1e79-5de6-44d0-84fa-1d95abb1c030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17" nillable="true" ma:displayName="Taxonomy Catch All Column" ma:hidden="true" ma:list="{bc8f2e46-bac8-47e4-b225-471013973358}" ma:internalName="TaxCatchAll" ma:showField="CatchAllData" ma:web="76af1e79-5de6-44d0-84fa-1d95abb1c03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c5fc96-ec29-4b9b-ab63-175316eb7a4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5cc7cda0-83fd-4b2b-bb82-f30a5a8fa3e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277a2b-7ed7-41a6-a64b-2744633853bc" elementFormDefault="qualified">
    <xsd:import namespace="http://schemas.microsoft.com/office/2006/documentManagement/types"/>
    <xsd:import namespace="http://schemas.microsoft.com/office/infopath/2007/PartnerControls"/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76af1e79-5de6-44d0-84fa-1d95abb1c030">EMNV-172202422-652825</_dlc_DocId>
    <_dlc_DocIdUrl xmlns="76af1e79-5de6-44d0-84fa-1d95abb1c030">
      <Url>https://emnv.sharepoint.com/sites/DocumentCenter/Strategic Communications/_layouts/15/DocIdRedir.aspx?ID=EMNV-172202422-652825</Url>
      <Description>EMNV-172202422-652825</Description>
    </_dlc_DocIdUrl>
    <_ip_UnifiedCompliancePolicyUIAction xmlns="http://schemas.microsoft.com/sharepoint/v3" xsi:nil="true"/>
    <lcf76f155ced4ddcb4097134ff3c332f xmlns="cbc5fc96-ec29-4b9b-ab63-175316eb7a4a">
      <Terms xmlns="http://schemas.microsoft.com/office/infopath/2007/PartnerControls"/>
    </lcf76f155ced4ddcb4097134ff3c332f>
    <_ip_UnifiedCompliancePolicyProperties xmlns="http://schemas.microsoft.com/sharepoint/v3" xsi:nil="true"/>
    <TaxCatchAll xmlns="76af1e79-5de6-44d0-84fa-1d95abb1c030" xsi:nil="true"/>
  </documentManagement>
</p:properties>
</file>

<file path=customXml/itemProps1.xml><?xml version="1.0" encoding="utf-8"?>
<ds:datastoreItem xmlns:ds="http://schemas.openxmlformats.org/officeDocument/2006/customXml" ds:itemID="{2590D1AC-A0B6-46D1-9879-99011FEA40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6af1e79-5de6-44d0-84fa-1d95abb1c030"/>
    <ds:schemaRef ds:uri="cbc5fc96-ec29-4b9b-ab63-175316eb7a4a"/>
    <ds:schemaRef ds:uri="9d277a2b-7ed7-41a6-a64b-2744633853b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68A783A-FA59-47D7-AC9B-0A91FA237E2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BDA65A4-0A80-4B1D-8B35-9660E7A157ED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37103869-AF72-46F5-829D-0B7D0D764505}">
  <ds:schemaRefs>
    <ds:schemaRef ds:uri="0f5310e6-b335-48bf-8e23-428a631337fa"/>
    <ds:schemaRef ds:uri="76af1e79-5de6-44d0-84fa-1d95abb1c030"/>
    <ds:schemaRef ds:uri="9d277a2b-7ed7-41a6-a64b-2744633853bc"/>
    <ds:schemaRef ds:uri="cbc5fc96-ec29-4b9b-ab63-175316eb7a4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</TotalTime>
  <Words>2269</Words>
  <Application>Microsoft Office PowerPoint</Application>
  <PresentationFormat>On-screen Show (4:3)</PresentationFormat>
  <Paragraphs>313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Aptos</vt:lpstr>
      <vt:lpstr>Arial</vt:lpstr>
      <vt:lpstr>Arial Black</vt:lpstr>
      <vt:lpstr>Calibri</vt:lpstr>
      <vt:lpstr>Calibri,Sans-Serif</vt:lpstr>
      <vt:lpstr>Symbol</vt:lpstr>
      <vt:lpstr>Symbol,Sans-Serif</vt:lpstr>
      <vt:lpstr>Times New Roman</vt:lpstr>
      <vt:lpstr>Wingdings</vt:lpstr>
      <vt:lpstr>1_Default Design</vt:lpstr>
      <vt:lpstr>2_Default Design</vt:lpstr>
      <vt:lpstr>3_Default Design</vt:lpstr>
      <vt:lpstr>4_Default Design</vt:lpstr>
      <vt:lpstr>Low-Level Waste (LLW) Disposal at the Nevada National Security Site (NNSS)</vt:lpstr>
      <vt:lpstr>EM Nevada Program Mission</vt:lpstr>
      <vt:lpstr>Contractors and Partners</vt:lpstr>
      <vt:lpstr>The Waste Mission</vt:lpstr>
      <vt:lpstr>Area 3 Radioactive Waste Management Site (RWMS) and Area 5 Radioactive Waste Management Complex (RWMC)</vt:lpstr>
      <vt:lpstr>Acceptable Waste</vt:lpstr>
      <vt:lpstr>Approved Waste Generators</vt:lpstr>
      <vt:lpstr>PowerPoint Presentation</vt:lpstr>
      <vt:lpstr>Current Disposal Operations Overview</vt:lpstr>
      <vt:lpstr>Permits</vt:lpstr>
      <vt:lpstr>PowerPoint Presentation</vt:lpstr>
      <vt:lpstr> FY 2024 Disposal Volumes (volumes in ft3)</vt:lpstr>
      <vt:lpstr> Past Disposal Volumes (volumes in ft3)</vt:lpstr>
      <vt:lpstr>NNSS Radioactive Waste Acceptance Program</vt:lpstr>
      <vt:lpstr>NNSS Waste Acceptance Criteria (NNSSWAC)</vt:lpstr>
      <vt:lpstr>Three Levels of Certification</vt:lpstr>
      <vt:lpstr>Programmatic Certification through NNSS Assessment and Surveillance Program</vt:lpstr>
      <vt:lpstr>Profile Certification through NNSS Waste Acceptance Review Panel (WARP)</vt:lpstr>
      <vt:lpstr>Container Certification and Verification</vt:lpstr>
      <vt:lpstr>Waste Receipt</vt:lpstr>
      <vt:lpstr>Performance Assessment (PA) Model</vt:lpstr>
      <vt:lpstr>Area 5 RWMS Unique Site Characteristics</vt:lpstr>
      <vt:lpstr>Transport Conceptual Model</vt:lpstr>
      <vt:lpstr>PowerPoint Presentation</vt:lpstr>
      <vt:lpstr>PowerPoint Presentation</vt:lpstr>
      <vt:lpstr>Stakeholder Activities</vt:lpstr>
      <vt:lpstr>PowerPoint Presentation</vt:lpstr>
      <vt:lpstr>Conclusion</vt:lpstr>
      <vt:lpstr>Questions?</vt:lpstr>
    </vt:vector>
  </TitlesOfParts>
  <Company>IT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sday</dc:creator>
  <cp:lastModifiedBy>Mahony, Patricia (CONTR)</cp:lastModifiedBy>
  <cp:revision>28</cp:revision>
  <cp:lastPrinted>2024-10-01T16:52:51Z</cp:lastPrinted>
  <dcterms:created xsi:type="dcterms:W3CDTF">2002-05-29T18:49:17Z</dcterms:created>
  <dcterms:modified xsi:type="dcterms:W3CDTF">2024-10-03T22:53:22Z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0x0101009B3263E4DA054C418D2EA24E7332FE78</vt:lpwstr>
  </property>
  <property fmtid="{D5CDD505-2E9C-101B-9397-08002B2CF9AE}" pid="3" name="Order">
    <vt:r8>5508400</vt:r8>
  </property>
  <property fmtid="{D5CDD505-2E9C-101B-9397-08002B2CF9AE}" pid="4" name="MediaServiceImageTags">
    <vt:lpwstr/>
  </property>
  <property fmtid="{D5CDD505-2E9C-101B-9397-08002B2CF9AE}" pid="5" name="_dlc_DocIdItemGuid">
    <vt:lpwstr>a72332cd-f1a1-45a9-9d49-efd54e27586e</vt:lpwstr>
  </property>
</Properties>
</file>