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83" r:id="rId3"/>
    <p:sldId id="300" r:id="rId4"/>
    <p:sldId id="333" r:id="rId5"/>
    <p:sldId id="281" r:id="rId6"/>
    <p:sldId id="553" r:id="rId7"/>
    <p:sldId id="336" r:id="rId8"/>
    <p:sldId id="554" r:id="rId9"/>
    <p:sldId id="555" r:id="rId10"/>
    <p:sldId id="556" r:id="rId11"/>
    <p:sldId id="301" r:id="rId12"/>
    <p:sldId id="308" r:id="rId13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7F6C3E-709C-64B7-26D2-E7827CD2D6C7}" name="djs" initials="djs" userId="djs" providerId="None"/>
  <p188:author id="{6218B559-F8EB-9E12-33AC-ACD07B433AFF}" name="Major, Jonathan" initials="MJ" userId="S::Major.Jonathan@epa.gov::86a99bee-0ec7-497a-a186-0e829c35bcc2" providerId="AD"/>
  <p188:author id="{DFC5E7DE-F43F-28D6-64D0-6E85A3E1B181}" name="Peake, Tom" initials="PT" userId="S::Peake.Tom@epa.gov::bf3cec51-643b-43a1-8666-e53a60872d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B8"/>
    <a:srgbClr val="0150B9"/>
    <a:srgbClr val="94B5EA"/>
    <a:srgbClr val="8AB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43" autoAdjust="0"/>
  </p:normalViewPr>
  <p:slideViewPr>
    <p:cSldViewPr snapToGrid="0">
      <p:cViewPr varScale="1">
        <p:scale>
          <a:sx n="53" d="100"/>
          <a:sy n="53" d="100"/>
        </p:scale>
        <p:origin x="11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ltheisz, Daniel" userId="a32c72b8-b8d3-4724-8aa6-686d6e855aa7" providerId="ADAL" clId="{7A9BDD17-5FC3-48BA-9E13-F554CCDBD9BF}"/>
    <pc:docChg chg="custSel addSld delSld modSld sldOrd">
      <pc:chgData name="Schultheisz, Daniel" userId="a32c72b8-b8d3-4724-8aa6-686d6e855aa7" providerId="ADAL" clId="{7A9BDD17-5FC3-48BA-9E13-F554CCDBD9BF}" dt="2024-10-04T15:26:48.243" v="7466" actId="962"/>
      <pc:docMkLst>
        <pc:docMk/>
      </pc:docMkLst>
      <pc:sldChg chg="modSp mod">
        <pc:chgData name="Schultheisz, Daniel" userId="a32c72b8-b8d3-4724-8aa6-686d6e855aa7" providerId="ADAL" clId="{7A9BDD17-5FC3-48BA-9E13-F554CCDBD9BF}" dt="2024-10-02T14:56:23.452" v="3166" actId="962"/>
        <pc:sldMkLst>
          <pc:docMk/>
          <pc:sldMk cId="2594422701" sldId="279"/>
        </pc:sldMkLst>
        <pc:spChg chg="mod">
          <ac:chgData name="Schultheisz, Daniel" userId="a32c72b8-b8d3-4724-8aa6-686d6e855aa7" providerId="ADAL" clId="{7A9BDD17-5FC3-48BA-9E13-F554CCDBD9BF}" dt="2024-09-30T12:23:05.612" v="15" actId="20577"/>
          <ac:spMkLst>
            <pc:docMk/>
            <pc:sldMk cId="2594422701" sldId="279"/>
            <ac:spMk id="3" creationId="{A0FAAA87-AE0D-4162-8DD5-7DA011659225}"/>
          </ac:spMkLst>
        </pc:spChg>
        <pc:spChg chg="mod">
          <ac:chgData name="Schultheisz, Daniel" userId="a32c72b8-b8d3-4724-8aa6-686d6e855aa7" providerId="ADAL" clId="{7A9BDD17-5FC3-48BA-9E13-F554CCDBD9BF}" dt="2024-09-30T12:23:11.896" v="30" actId="20577"/>
          <ac:spMkLst>
            <pc:docMk/>
            <pc:sldMk cId="2594422701" sldId="279"/>
            <ac:spMk id="4" creationId="{9E96C735-D222-4804-AA77-6C27D43DD258}"/>
          </ac:spMkLst>
        </pc:spChg>
        <pc:spChg chg="mod">
          <ac:chgData name="Schultheisz, Daniel" userId="a32c72b8-b8d3-4724-8aa6-686d6e855aa7" providerId="ADAL" clId="{7A9BDD17-5FC3-48BA-9E13-F554CCDBD9BF}" dt="2024-09-30T12:23:18.077" v="40" actId="20577"/>
          <ac:spMkLst>
            <pc:docMk/>
            <pc:sldMk cId="2594422701" sldId="279"/>
            <ac:spMk id="5" creationId="{EB468B18-54BE-4492-BE02-50CBCDC2ED44}"/>
          </ac:spMkLst>
        </pc:spChg>
        <pc:spChg chg="mod">
          <ac:chgData name="Schultheisz, Daniel" userId="a32c72b8-b8d3-4724-8aa6-686d6e855aa7" providerId="ADAL" clId="{7A9BDD17-5FC3-48BA-9E13-F554CCDBD9BF}" dt="2024-10-02T14:56:23.452" v="3166" actId="962"/>
          <ac:spMkLst>
            <pc:docMk/>
            <pc:sldMk cId="2594422701" sldId="279"/>
            <ac:spMk id="6" creationId="{78E2B1F4-5745-4F12-ACC5-9A29AF7457D6}"/>
          </ac:spMkLst>
        </pc:spChg>
      </pc:sldChg>
      <pc:sldChg chg="modSp mod ord modNotesTx">
        <pc:chgData name="Schultheisz, Daniel" userId="a32c72b8-b8d3-4724-8aa6-686d6e855aa7" providerId="ADAL" clId="{7A9BDD17-5FC3-48BA-9E13-F554CCDBD9BF}" dt="2024-10-04T15:24:28.263" v="7433" actId="962"/>
        <pc:sldMkLst>
          <pc:docMk/>
          <pc:sldMk cId="1215263444" sldId="281"/>
        </pc:sldMkLst>
        <pc:spChg chg="mod">
          <ac:chgData name="Schultheisz, Daniel" userId="a32c72b8-b8d3-4724-8aa6-686d6e855aa7" providerId="ADAL" clId="{7A9BDD17-5FC3-48BA-9E13-F554CCDBD9BF}" dt="2024-10-04T12:35:04.887" v="6881" actId="20577"/>
          <ac:spMkLst>
            <pc:docMk/>
            <pc:sldMk cId="1215263444" sldId="281"/>
            <ac:spMk id="3" creationId="{CED62A44-C53A-4848-9138-30047BD6935C}"/>
          </ac:spMkLst>
        </pc:spChg>
        <pc:spChg chg="mod">
          <ac:chgData name="Schultheisz, Daniel" userId="a32c72b8-b8d3-4724-8aa6-686d6e855aa7" providerId="ADAL" clId="{7A9BDD17-5FC3-48BA-9E13-F554CCDBD9BF}" dt="2024-10-04T15:24:25.413" v="7431" actId="962"/>
          <ac:spMkLst>
            <pc:docMk/>
            <pc:sldMk cId="1215263444" sldId="281"/>
            <ac:spMk id="4" creationId="{D0971B57-59DB-4DAA-B314-58E36CC82BEA}"/>
          </ac:spMkLst>
        </pc:spChg>
        <pc:spChg chg="mod">
          <ac:chgData name="Schultheisz, Daniel" userId="a32c72b8-b8d3-4724-8aa6-686d6e855aa7" providerId="ADAL" clId="{7A9BDD17-5FC3-48BA-9E13-F554CCDBD9BF}" dt="2024-10-04T15:24:28.263" v="7433" actId="962"/>
          <ac:spMkLst>
            <pc:docMk/>
            <pc:sldMk cId="1215263444" sldId="281"/>
            <ac:spMk id="5" creationId="{379658BE-4D6C-6BB1-D41D-742A01B19EFA}"/>
          </ac:spMkLst>
        </pc:spChg>
        <pc:spChg chg="ord">
          <ac:chgData name="Schultheisz, Daniel" userId="a32c72b8-b8d3-4724-8aa6-686d6e855aa7" providerId="ADAL" clId="{7A9BDD17-5FC3-48BA-9E13-F554CCDBD9BF}" dt="2024-10-04T15:24:16.555" v="7430"/>
          <ac:spMkLst>
            <pc:docMk/>
            <pc:sldMk cId="1215263444" sldId="281"/>
            <ac:spMk id="7" creationId="{47C31FD2-445B-49F5-8DE3-223684A18C93}"/>
          </ac:spMkLst>
        </pc:spChg>
        <pc:spChg chg="mod">
          <ac:chgData name="Schultheisz, Daniel" userId="a32c72b8-b8d3-4724-8aa6-686d6e855aa7" providerId="ADAL" clId="{7A9BDD17-5FC3-48BA-9E13-F554CCDBD9BF}" dt="2024-10-04T15:24:26.249" v="7432" actId="962"/>
          <ac:spMkLst>
            <pc:docMk/>
            <pc:sldMk cId="1215263444" sldId="281"/>
            <ac:spMk id="8" creationId="{A3386475-5DFD-8A2B-9D6D-C64056BB9177}"/>
          </ac:spMkLst>
        </pc:spChg>
      </pc:sldChg>
      <pc:sldChg chg="modSp mod">
        <pc:chgData name="Schultheisz, Daniel" userId="a32c72b8-b8d3-4724-8aa6-686d6e855aa7" providerId="ADAL" clId="{7A9BDD17-5FC3-48BA-9E13-F554CCDBD9BF}" dt="2024-10-04T15:23:01.053" v="7417" actId="962"/>
        <pc:sldMkLst>
          <pc:docMk/>
          <pc:sldMk cId="2356291775" sldId="283"/>
        </pc:sldMkLst>
        <pc:spChg chg="mod">
          <ac:chgData name="Schultheisz, Daniel" userId="a32c72b8-b8d3-4724-8aa6-686d6e855aa7" providerId="ADAL" clId="{7A9BDD17-5FC3-48BA-9E13-F554CCDBD9BF}" dt="2024-10-02T12:37:50.994" v="2540" actId="15"/>
          <ac:spMkLst>
            <pc:docMk/>
            <pc:sldMk cId="2356291775" sldId="283"/>
            <ac:spMk id="3" creationId="{48428D9F-9EE4-4BA4-88A6-3EAFA16C35B5}"/>
          </ac:spMkLst>
        </pc:spChg>
        <pc:spChg chg="mod">
          <ac:chgData name="Schultheisz, Daniel" userId="a32c72b8-b8d3-4724-8aa6-686d6e855aa7" providerId="ADAL" clId="{7A9BDD17-5FC3-48BA-9E13-F554CCDBD9BF}" dt="2024-10-04T15:22:51.503" v="7414" actId="962"/>
          <ac:spMkLst>
            <pc:docMk/>
            <pc:sldMk cId="2356291775" sldId="283"/>
            <ac:spMk id="4" creationId="{3D325524-6E64-4744-92EC-F8DFBB18E1EE}"/>
          </ac:spMkLst>
        </pc:spChg>
        <pc:spChg chg="mod">
          <ac:chgData name="Schultheisz, Daniel" userId="a32c72b8-b8d3-4724-8aa6-686d6e855aa7" providerId="ADAL" clId="{7A9BDD17-5FC3-48BA-9E13-F554CCDBD9BF}" dt="2024-10-04T15:23:01.053" v="7417" actId="962"/>
          <ac:spMkLst>
            <pc:docMk/>
            <pc:sldMk cId="2356291775" sldId="283"/>
            <ac:spMk id="5" creationId="{B5A8C605-2E5C-2D11-89C1-19AEC73FE27C}"/>
          </ac:spMkLst>
        </pc:spChg>
        <pc:spChg chg="mod">
          <ac:chgData name="Schultheisz, Daniel" userId="a32c72b8-b8d3-4724-8aa6-686d6e855aa7" providerId="ADAL" clId="{7A9BDD17-5FC3-48BA-9E13-F554CCDBD9BF}" dt="2024-10-04T15:22:56.545" v="7415" actId="962"/>
          <ac:spMkLst>
            <pc:docMk/>
            <pc:sldMk cId="2356291775" sldId="283"/>
            <ac:spMk id="7" creationId="{44A93F6A-6492-4600-A584-0E658BE7F4B3}"/>
          </ac:spMkLst>
        </pc:spChg>
        <pc:spChg chg="mod">
          <ac:chgData name="Schultheisz, Daniel" userId="a32c72b8-b8d3-4724-8aa6-686d6e855aa7" providerId="ADAL" clId="{7A9BDD17-5FC3-48BA-9E13-F554CCDBD9BF}" dt="2024-10-04T15:23:00.123" v="7416" actId="962"/>
          <ac:spMkLst>
            <pc:docMk/>
            <pc:sldMk cId="2356291775" sldId="283"/>
            <ac:spMk id="8" creationId="{4077247C-86B7-5B40-20F5-3FCFE42C1E23}"/>
          </ac:spMkLst>
        </pc:spChg>
      </pc:sldChg>
      <pc:sldChg chg="del">
        <pc:chgData name="Schultheisz, Daniel" userId="a32c72b8-b8d3-4724-8aa6-686d6e855aa7" providerId="ADAL" clId="{7A9BDD17-5FC3-48BA-9E13-F554CCDBD9BF}" dt="2024-10-02T15:38:11.209" v="4709" actId="47"/>
        <pc:sldMkLst>
          <pc:docMk/>
          <pc:sldMk cId="3674004570" sldId="286"/>
        </pc:sldMkLst>
      </pc:sldChg>
      <pc:sldChg chg="del">
        <pc:chgData name="Schultheisz, Daniel" userId="a32c72b8-b8d3-4724-8aa6-686d6e855aa7" providerId="ADAL" clId="{7A9BDD17-5FC3-48BA-9E13-F554CCDBD9BF}" dt="2024-09-30T12:26:26.385" v="73" actId="47"/>
        <pc:sldMkLst>
          <pc:docMk/>
          <pc:sldMk cId="534239932" sldId="288"/>
        </pc:sldMkLst>
      </pc:sldChg>
      <pc:sldChg chg="modSp mod ord modNotesTx">
        <pc:chgData name="Schultheisz, Daniel" userId="a32c72b8-b8d3-4724-8aa6-686d6e855aa7" providerId="ADAL" clId="{7A9BDD17-5FC3-48BA-9E13-F554CCDBD9BF}" dt="2024-10-04T15:23:36.046" v="7421" actId="962"/>
        <pc:sldMkLst>
          <pc:docMk/>
          <pc:sldMk cId="4167239117" sldId="300"/>
        </pc:sldMkLst>
        <pc:spChg chg="mod">
          <ac:chgData name="Schultheisz, Daniel" userId="a32c72b8-b8d3-4724-8aa6-686d6e855aa7" providerId="ADAL" clId="{7A9BDD17-5FC3-48BA-9E13-F554CCDBD9BF}" dt="2024-10-04T12:54:53.704" v="6902" actId="20577"/>
          <ac:spMkLst>
            <pc:docMk/>
            <pc:sldMk cId="4167239117" sldId="300"/>
            <ac:spMk id="3" creationId="{107623B5-EFCC-4EFE-9774-27335C0568E8}"/>
          </ac:spMkLst>
        </pc:spChg>
        <pc:spChg chg="mod">
          <ac:chgData name="Schultheisz, Daniel" userId="a32c72b8-b8d3-4724-8aa6-686d6e855aa7" providerId="ADAL" clId="{7A9BDD17-5FC3-48BA-9E13-F554CCDBD9BF}" dt="2024-10-04T15:23:29.363" v="7418" actId="962"/>
          <ac:spMkLst>
            <pc:docMk/>
            <pc:sldMk cId="4167239117" sldId="300"/>
            <ac:spMk id="4" creationId="{B105BBD0-534A-45A7-9CAD-750C24309AE5}"/>
          </ac:spMkLst>
        </pc:spChg>
        <pc:spChg chg="mod">
          <ac:chgData name="Schultheisz, Daniel" userId="a32c72b8-b8d3-4724-8aa6-686d6e855aa7" providerId="ADAL" clId="{7A9BDD17-5FC3-48BA-9E13-F554CCDBD9BF}" dt="2024-10-04T15:23:36.046" v="7421" actId="962"/>
          <ac:spMkLst>
            <pc:docMk/>
            <pc:sldMk cId="4167239117" sldId="300"/>
            <ac:spMk id="5" creationId="{C245F5C3-2AEB-BC1E-9EFC-2A70EC04FEBC}"/>
          </ac:spMkLst>
        </pc:spChg>
        <pc:spChg chg="mod">
          <ac:chgData name="Schultheisz, Daniel" userId="a32c72b8-b8d3-4724-8aa6-686d6e855aa7" providerId="ADAL" clId="{7A9BDD17-5FC3-48BA-9E13-F554CCDBD9BF}" dt="2024-10-04T15:23:32.643" v="7419" actId="962"/>
          <ac:spMkLst>
            <pc:docMk/>
            <pc:sldMk cId="4167239117" sldId="300"/>
            <ac:spMk id="7" creationId="{C2817BFA-E035-4508-A50E-3D9A9B6E33F5}"/>
          </ac:spMkLst>
        </pc:spChg>
        <pc:spChg chg="mod">
          <ac:chgData name="Schultheisz, Daniel" userId="a32c72b8-b8d3-4724-8aa6-686d6e855aa7" providerId="ADAL" clId="{7A9BDD17-5FC3-48BA-9E13-F554CCDBD9BF}" dt="2024-10-04T15:23:35.213" v="7420" actId="962"/>
          <ac:spMkLst>
            <pc:docMk/>
            <pc:sldMk cId="4167239117" sldId="300"/>
            <ac:spMk id="8" creationId="{914E759E-A3FD-7450-E52A-CBE92A19BF50}"/>
          </ac:spMkLst>
        </pc:spChg>
      </pc:sldChg>
      <pc:sldChg chg="modSp mod ord modNotesTx">
        <pc:chgData name="Schultheisz, Daniel" userId="a32c72b8-b8d3-4724-8aa6-686d6e855aa7" providerId="ADAL" clId="{7A9BDD17-5FC3-48BA-9E13-F554CCDBD9BF}" dt="2024-10-04T14:37:18.893" v="7413" actId="20577"/>
        <pc:sldMkLst>
          <pc:docMk/>
          <pc:sldMk cId="3652789341" sldId="301"/>
        </pc:sldMkLst>
        <pc:spChg chg="mod">
          <ac:chgData name="Schultheisz, Daniel" userId="a32c72b8-b8d3-4724-8aa6-686d6e855aa7" providerId="ADAL" clId="{7A9BDD17-5FC3-48BA-9E13-F554CCDBD9BF}" dt="2024-10-04T14:37:18.893" v="7413" actId="20577"/>
          <ac:spMkLst>
            <pc:docMk/>
            <pc:sldMk cId="3652789341" sldId="301"/>
            <ac:spMk id="3" creationId="{982871D6-4C45-4A56-B5E2-3E4F1E07E0A8}"/>
          </ac:spMkLst>
        </pc:spChg>
      </pc:sldChg>
      <pc:sldChg chg="del">
        <pc:chgData name="Schultheisz, Daniel" userId="a32c72b8-b8d3-4724-8aa6-686d6e855aa7" providerId="ADAL" clId="{7A9BDD17-5FC3-48BA-9E13-F554CCDBD9BF}" dt="2024-10-02T15:38:13.470" v="4710" actId="47"/>
        <pc:sldMkLst>
          <pc:docMk/>
          <pc:sldMk cId="2159610029" sldId="305"/>
        </pc:sldMkLst>
      </pc:sldChg>
      <pc:sldChg chg="modSp mod ord modNotesTx">
        <pc:chgData name="Schultheisz, Daniel" userId="a32c72b8-b8d3-4724-8aa6-686d6e855aa7" providerId="ADAL" clId="{7A9BDD17-5FC3-48BA-9E13-F554CCDBD9BF}" dt="2024-10-04T15:24:01.635" v="7428"/>
        <pc:sldMkLst>
          <pc:docMk/>
          <pc:sldMk cId="1522114703" sldId="333"/>
        </pc:sldMkLst>
        <pc:spChg chg="ord">
          <ac:chgData name="Schultheisz, Daniel" userId="a32c72b8-b8d3-4724-8aa6-686d6e855aa7" providerId="ADAL" clId="{7A9BDD17-5FC3-48BA-9E13-F554CCDBD9BF}" dt="2024-10-04T15:23:51.683" v="7423"/>
          <ac:spMkLst>
            <pc:docMk/>
            <pc:sldMk cId="1522114703" sldId="333"/>
            <ac:spMk id="3" creationId="{85235043-1E84-932B-5209-A6D690B7F261}"/>
          </ac:spMkLst>
        </pc:spChg>
        <pc:spChg chg="mod">
          <ac:chgData name="Schultheisz, Daniel" userId="a32c72b8-b8d3-4724-8aa6-686d6e855aa7" providerId="ADAL" clId="{7A9BDD17-5FC3-48BA-9E13-F554CCDBD9BF}" dt="2024-10-04T15:23:55.683" v="7424" actId="962"/>
          <ac:spMkLst>
            <pc:docMk/>
            <pc:sldMk cId="1522114703" sldId="333"/>
            <ac:spMk id="4" creationId="{58958702-A5CC-68FF-F99F-95BBECD82B84}"/>
          </ac:spMkLst>
        </pc:spChg>
        <pc:spChg chg="mod">
          <ac:chgData name="Schultheisz, Daniel" userId="a32c72b8-b8d3-4724-8aa6-686d6e855aa7" providerId="ADAL" clId="{7A9BDD17-5FC3-48BA-9E13-F554CCDBD9BF}" dt="2024-10-04T15:23:57.649" v="7425" actId="962"/>
          <ac:spMkLst>
            <pc:docMk/>
            <pc:sldMk cId="1522114703" sldId="333"/>
            <ac:spMk id="5" creationId="{63974C24-31A9-4691-2190-4F8CA91E0E7E}"/>
          </ac:spMkLst>
        </pc:spChg>
        <pc:spChg chg="mod">
          <ac:chgData name="Schultheisz, Daniel" userId="a32c72b8-b8d3-4724-8aa6-686d6e855aa7" providerId="ADAL" clId="{7A9BDD17-5FC3-48BA-9E13-F554CCDBD9BF}" dt="2024-10-04T15:23:59.005" v="7426" actId="962"/>
          <ac:spMkLst>
            <pc:docMk/>
            <pc:sldMk cId="1522114703" sldId="333"/>
            <ac:spMk id="6" creationId="{3FA310C2-8EB2-A94C-D0F6-7DB8AD74E24A}"/>
          </ac:spMkLst>
        </pc:spChg>
        <pc:picChg chg="mod ord">
          <ac:chgData name="Schultheisz, Daniel" userId="a32c72b8-b8d3-4724-8aa6-686d6e855aa7" providerId="ADAL" clId="{7A9BDD17-5FC3-48BA-9E13-F554CCDBD9BF}" dt="2024-10-04T15:24:01.635" v="7428"/>
          <ac:picMkLst>
            <pc:docMk/>
            <pc:sldMk cId="1522114703" sldId="333"/>
            <ac:picMk id="9" creationId="{D0541344-0F4D-2316-5A48-13A7CCDD67E0}"/>
          </ac:picMkLst>
        </pc:picChg>
      </pc:sldChg>
      <pc:sldChg chg="modSp mod ord modNotesTx">
        <pc:chgData name="Schultheisz, Daniel" userId="a32c72b8-b8d3-4724-8aa6-686d6e855aa7" providerId="ADAL" clId="{7A9BDD17-5FC3-48BA-9E13-F554CCDBD9BF}" dt="2024-10-04T15:25:31.606" v="7445"/>
        <pc:sldMkLst>
          <pc:docMk/>
          <pc:sldMk cId="4095856585" sldId="336"/>
        </pc:sldMkLst>
        <pc:spChg chg="mod">
          <ac:chgData name="Schultheisz, Daniel" userId="a32c72b8-b8d3-4724-8aa6-686d6e855aa7" providerId="ADAL" clId="{7A9BDD17-5FC3-48BA-9E13-F554CCDBD9BF}" dt="2024-10-01T15:22:28.312" v="1957" actId="255"/>
          <ac:spMkLst>
            <pc:docMk/>
            <pc:sldMk cId="4095856585" sldId="336"/>
            <ac:spMk id="2" creationId="{E2F5C6A6-7B36-A261-FE5A-5B0780C97384}"/>
          </ac:spMkLst>
        </pc:spChg>
        <pc:spChg chg="mod">
          <ac:chgData name="Schultheisz, Daniel" userId="a32c72b8-b8d3-4724-8aa6-686d6e855aa7" providerId="ADAL" clId="{7A9BDD17-5FC3-48BA-9E13-F554CCDBD9BF}" dt="2024-10-01T15:54:53.780" v="2510" actId="20577"/>
          <ac:spMkLst>
            <pc:docMk/>
            <pc:sldMk cId="4095856585" sldId="336"/>
            <ac:spMk id="3" creationId="{9152F873-7EAE-AC07-47C0-EDABF3F03C8A}"/>
          </ac:spMkLst>
        </pc:spChg>
        <pc:spChg chg="mod">
          <ac:chgData name="Schultheisz, Daniel" userId="a32c72b8-b8d3-4724-8aa6-686d6e855aa7" providerId="ADAL" clId="{7A9BDD17-5FC3-48BA-9E13-F554CCDBD9BF}" dt="2024-10-04T15:25:26.763" v="7441" actId="962"/>
          <ac:spMkLst>
            <pc:docMk/>
            <pc:sldMk cId="4095856585" sldId="336"/>
            <ac:spMk id="4" creationId="{84A48CD0-9A54-B9CB-61E5-3BB8E12F7C9D}"/>
          </ac:spMkLst>
        </pc:spChg>
        <pc:spChg chg="mod">
          <ac:chgData name="Schultheisz, Daniel" userId="a32c72b8-b8d3-4724-8aa6-686d6e855aa7" providerId="ADAL" clId="{7A9BDD17-5FC3-48BA-9E13-F554CCDBD9BF}" dt="2024-10-04T15:25:27.663" v="7442" actId="962"/>
          <ac:spMkLst>
            <pc:docMk/>
            <pc:sldMk cId="4095856585" sldId="336"/>
            <ac:spMk id="5" creationId="{AAA54E4D-581B-1AFA-67FB-9B2C6B585392}"/>
          </ac:spMkLst>
        </pc:spChg>
        <pc:spChg chg="mod">
          <ac:chgData name="Schultheisz, Daniel" userId="a32c72b8-b8d3-4724-8aa6-686d6e855aa7" providerId="ADAL" clId="{7A9BDD17-5FC3-48BA-9E13-F554CCDBD9BF}" dt="2024-10-04T15:25:28.943" v="7443" actId="962"/>
          <ac:spMkLst>
            <pc:docMk/>
            <pc:sldMk cId="4095856585" sldId="336"/>
            <ac:spMk id="6" creationId="{ABCAB9B5-7BC1-EC3E-51DA-ECBD4199AC6C}"/>
          </ac:spMkLst>
        </pc:spChg>
        <pc:picChg chg="mod ord">
          <ac:chgData name="Schultheisz, Daniel" userId="a32c72b8-b8d3-4724-8aa6-686d6e855aa7" providerId="ADAL" clId="{7A9BDD17-5FC3-48BA-9E13-F554CCDBD9BF}" dt="2024-10-04T15:25:31.606" v="7445"/>
          <ac:picMkLst>
            <pc:docMk/>
            <pc:sldMk cId="4095856585" sldId="336"/>
            <ac:picMk id="8" creationId="{9F6FC172-8143-806A-B669-43DB95D6597B}"/>
          </ac:picMkLst>
        </pc:picChg>
      </pc:sldChg>
      <pc:sldChg chg="del">
        <pc:chgData name="Schultheisz, Daniel" userId="a32c72b8-b8d3-4724-8aa6-686d6e855aa7" providerId="ADAL" clId="{7A9BDD17-5FC3-48BA-9E13-F554CCDBD9BF}" dt="2024-09-30T12:26:11.798" v="72" actId="47"/>
        <pc:sldMkLst>
          <pc:docMk/>
          <pc:sldMk cId="2581771339" sldId="337"/>
        </pc:sldMkLst>
      </pc:sldChg>
      <pc:sldChg chg="modSp add mod ord">
        <pc:chgData name="Schultheisz, Daniel" userId="a32c72b8-b8d3-4724-8aa6-686d6e855aa7" providerId="ADAL" clId="{7A9BDD17-5FC3-48BA-9E13-F554CCDBD9BF}" dt="2024-10-04T15:24:57.443" v="7440"/>
        <pc:sldMkLst>
          <pc:docMk/>
          <pc:sldMk cId="1559450260" sldId="553"/>
        </pc:sldMkLst>
        <pc:spChg chg="mod">
          <ac:chgData name="Schultheisz, Daniel" userId="a32c72b8-b8d3-4724-8aa6-686d6e855aa7" providerId="ADAL" clId="{7A9BDD17-5FC3-48BA-9E13-F554CCDBD9BF}" dt="2024-10-01T14:03:15.586" v="1092" actId="20577"/>
          <ac:spMkLst>
            <pc:docMk/>
            <pc:sldMk cId="1559450260" sldId="553"/>
            <ac:spMk id="3" creationId="{9C383653-B6F0-47C1-B126-AECECABCA524}"/>
          </ac:spMkLst>
        </pc:spChg>
        <pc:spChg chg="mod ord">
          <ac:chgData name="Schultheisz, Daniel" userId="a32c72b8-b8d3-4724-8aa6-686d6e855aa7" providerId="ADAL" clId="{7A9BDD17-5FC3-48BA-9E13-F554CCDBD9BF}" dt="2024-10-04T15:24:57.443" v="7440"/>
          <ac:spMkLst>
            <pc:docMk/>
            <pc:sldMk cId="1559450260" sldId="553"/>
            <ac:spMk id="6" creationId="{D2AA766F-E514-47C3-B3F0-72D02C620107}"/>
          </ac:spMkLst>
        </pc:spChg>
        <pc:spChg chg="mod">
          <ac:chgData name="Schultheisz, Daniel" userId="a32c72b8-b8d3-4724-8aa6-686d6e855aa7" providerId="ADAL" clId="{7A9BDD17-5FC3-48BA-9E13-F554CCDBD9BF}" dt="2024-10-02T14:58:41.417" v="3512" actId="962"/>
          <ac:spMkLst>
            <pc:docMk/>
            <pc:sldMk cId="1559450260" sldId="553"/>
            <ac:spMk id="7" creationId="{E42C4093-8723-44F8-8A79-27D6132A65B1}"/>
          </ac:spMkLst>
        </pc:spChg>
        <pc:spChg chg="mod">
          <ac:chgData name="Schultheisz, Daniel" userId="a32c72b8-b8d3-4724-8aa6-686d6e855aa7" providerId="ADAL" clId="{7A9BDD17-5FC3-48BA-9E13-F554CCDBD9BF}" dt="2024-10-04T15:24:52.503" v="7435" actId="962"/>
          <ac:spMkLst>
            <pc:docMk/>
            <pc:sldMk cId="1559450260" sldId="553"/>
            <ac:spMk id="12" creationId="{C1394912-ADD9-6806-138D-1C1305E2591E}"/>
          </ac:spMkLst>
        </pc:spChg>
        <pc:spChg chg="mod">
          <ac:chgData name="Schultheisz, Daniel" userId="a32c72b8-b8d3-4724-8aa6-686d6e855aa7" providerId="ADAL" clId="{7A9BDD17-5FC3-48BA-9E13-F554CCDBD9BF}" dt="2024-10-04T15:24:53.722" v="7436" actId="962"/>
          <ac:spMkLst>
            <pc:docMk/>
            <pc:sldMk cId="1559450260" sldId="553"/>
            <ac:spMk id="13" creationId="{18F2EC4E-C90D-4928-60DA-C36A6B2603EC}"/>
          </ac:spMkLst>
        </pc:spChg>
        <pc:grpChg chg="mod">
          <ac:chgData name="Schultheisz, Daniel" userId="a32c72b8-b8d3-4724-8aa6-686d6e855aa7" providerId="ADAL" clId="{7A9BDD17-5FC3-48BA-9E13-F554CCDBD9BF}" dt="2024-10-02T15:01:52.307" v="3606" actId="962"/>
          <ac:grpSpMkLst>
            <pc:docMk/>
            <pc:sldMk cId="1559450260" sldId="553"/>
            <ac:grpSpMk id="11" creationId="{304ABBFD-844B-41C9-92D3-FEAD22346324}"/>
          </ac:grpSpMkLst>
        </pc:grpChg>
        <pc:picChg chg="mod">
          <ac:chgData name="Schultheisz, Daniel" userId="a32c72b8-b8d3-4724-8aa6-686d6e855aa7" providerId="ADAL" clId="{7A9BDD17-5FC3-48BA-9E13-F554CCDBD9BF}" dt="2024-10-02T14:58:17.562" v="3384" actId="962"/>
          <ac:picMkLst>
            <pc:docMk/>
            <pc:sldMk cId="1559450260" sldId="553"/>
            <ac:picMk id="8" creationId="{C49779DF-E95C-4CE6-9242-327BFB60E461}"/>
          </ac:picMkLst>
        </pc:picChg>
      </pc:sldChg>
      <pc:sldChg chg="addSp modSp new mod">
        <pc:chgData name="Schultheisz, Daniel" userId="a32c72b8-b8d3-4724-8aa6-686d6e855aa7" providerId="ADAL" clId="{7A9BDD17-5FC3-48BA-9E13-F554CCDBD9BF}" dt="2024-10-04T15:26:05.213" v="7455"/>
        <pc:sldMkLst>
          <pc:docMk/>
          <pc:sldMk cId="1090173108" sldId="554"/>
        </pc:sldMkLst>
        <pc:spChg chg="mod">
          <ac:chgData name="Schultheisz, Daniel" userId="a32c72b8-b8d3-4724-8aa6-686d6e855aa7" providerId="ADAL" clId="{7A9BDD17-5FC3-48BA-9E13-F554CCDBD9BF}" dt="2024-10-01T15:22:45.632" v="1964" actId="255"/>
          <ac:spMkLst>
            <pc:docMk/>
            <pc:sldMk cId="1090173108" sldId="554"/>
            <ac:spMk id="2" creationId="{8B65211D-B8D3-9688-6504-49CBCA819322}"/>
          </ac:spMkLst>
        </pc:spChg>
        <pc:spChg chg="mod">
          <ac:chgData name="Schultheisz, Daniel" userId="a32c72b8-b8d3-4724-8aa6-686d6e855aa7" providerId="ADAL" clId="{7A9BDD17-5FC3-48BA-9E13-F554CCDBD9BF}" dt="2024-10-01T14:54:11.747" v="1725" actId="14100"/>
          <ac:spMkLst>
            <pc:docMk/>
            <pc:sldMk cId="1090173108" sldId="554"/>
            <ac:spMk id="3" creationId="{64E0F487-0ECA-808F-0B78-BD0039C967DA}"/>
          </ac:spMkLst>
        </pc:spChg>
        <pc:spChg chg="mod">
          <ac:chgData name="Schultheisz, Daniel" userId="a32c72b8-b8d3-4724-8aa6-686d6e855aa7" providerId="ADAL" clId="{7A9BDD17-5FC3-48BA-9E13-F554CCDBD9BF}" dt="2024-10-04T15:25:54.923" v="7449" actId="962"/>
          <ac:spMkLst>
            <pc:docMk/>
            <pc:sldMk cId="1090173108" sldId="554"/>
            <ac:spMk id="4" creationId="{9BBBEC40-35C3-E433-3309-E0214C76252A}"/>
          </ac:spMkLst>
        </pc:spChg>
        <pc:spChg chg="mod">
          <ac:chgData name="Schultheisz, Daniel" userId="a32c72b8-b8d3-4724-8aa6-686d6e855aa7" providerId="ADAL" clId="{7A9BDD17-5FC3-48BA-9E13-F554CCDBD9BF}" dt="2024-10-04T15:25:55.793" v="7450" actId="962"/>
          <ac:spMkLst>
            <pc:docMk/>
            <pc:sldMk cId="1090173108" sldId="554"/>
            <ac:spMk id="5" creationId="{0EC9E010-EF57-4BBC-1550-6FFB0C7DAC78}"/>
          </ac:spMkLst>
        </pc:spChg>
        <pc:spChg chg="mod ord">
          <ac:chgData name="Schultheisz, Daniel" userId="a32c72b8-b8d3-4724-8aa6-686d6e855aa7" providerId="ADAL" clId="{7A9BDD17-5FC3-48BA-9E13-F554CCDBD9BF}" dt="2024-10-04T15:25:51.543" v="7448"/>
          <ac:spMkLst>
            <pc:docMk/>
            <pc:sldMk cId="1090173108" sldId="554"/>
            <ac:spMk id="6" creationId="{A177262A-7FFA-4D7D-9735-617DF63A1A76}"/>
          </ac:spMkLst>
        </pc:spChg>
        <pc:spChg chg="mod">
          <ac:chgData name="Schultheisz, Daniel" userId="a32c72b8-b8d3-4724-8aa6-686d6e855aa7" providerId="ADAL" clId="{7A9BDD17-5FC3-48BA-9E13-F554CCDBD9BF}" dt="2024-10-04T15:25:58.063" v="7451" actId="962"/>
          <ac:spMkLst>
            <pc:docMk/>
            <pc:sldMk cId="1090173108" sldId="554"/>
            <ac:spMk id="11" creationId="{C1DB927B-3451-E641-0765-CE89A7E61205}"/>
          </ac:spMkLst>
        </pc:spChg>
        <pc:picChg chg="add mod ord">
          <ac:chgData name="Schultheisz, Daniel" userId="a32c72b8-b8d3-4724-8aa6-686d6e855aa7" providerId="ADAL" clId="{7A9BDD17-5FC3-48BA-9E13-F554CCDBD9BF}" dt="2024-10-04T15:26:02.043" v="7453"/>
          <ac:picMkLst>
            <pc:docMk/>
            <pc:sldMk cId="1090173108" sldId="554"/>
            <ac:picMk id="8" creationId="{0298DD71-F6A0-DA66-7E02-FE52E0734C2D}"/>
          </ac:picMkLst>
        </pc:picChg>
        <pc:picChg chg="add mod ord">
          <ac:chgData name="Schultheisz, Daniel" userId="a32c72b8-b8d3-4724-8aa6-686d6e855aa7" providerId="ADAL" clId="{7A9BDD17-5FC3-48BA-9E13-F554CCDBD9BF}" dt="2024-10-04T15:26:05.213" v="7455"/>
          <ac:picMkLst>
            <pc:docMk/>
            <pc:sldMk cId="1090173108" sldId="554"/>
            <ac:picMk id="10" creationId="{6221F34F-399D-9EFA-CE70-CC96FA07B29A}"/>
          </ac:picMkLst>
        </pc:picChg>
      </pc:sldChg>
      <pc:sldChg chg="modSp new mod">
        <pc:chgData name="Schultheisz, Daniel" userId="a32c72b8-b8d3-4724-8aa6-686d6e855aa7" providerId="ADAL" clId="{7A9BDD17-5FC3-48BA-9E13-F554CCDBD9BF}" dt="2024-10-04T15:26:32.823" v="7462" actId="962"/>
        <pc:sldMkLst>
          <pc:docMk/>
          <pc:sldMk cId="1006494230" sldId="555"/>
        </pc:sldMkLst>
        <pc:spChg chg="mod">
          <ac:chgData name="Schultheisz, Daniel" userId="a32c72b8-b8d3-4724-8aa6-686d6e855aa7" providerId="ADAL" clId="{7A9BDD17-5FC3-48BA-9E13-F554CCDBD9BF}" dt="2024-10-01T15:22:06.425" v="1943" actId="255"/>
          <ac:spMkLst>
            <pc:docMk/>
            <pc:sldMk cId="1006494230" sldId="555"/>
            <ac:spMk id="2" creationId="{7C5A867D-E600-E11F-3851-F274B1A048DC}"/>
          </ac:spMkLst>
        </pc:spChg>
        <pc:spChg chg="mod">
          <ac:chgData name="Schultheisz, Daniel" userId="a32c72b8-b8d3-4724-8aa6-686d6e855aa7" providerId="ADAL" clId="{7A9BDD17-5FC3-48BA-9E13-F554CCDBD9BF}" dt="2024-10-01T15:52:55.639" v="2508" actId="20577"/>
          <ac:spMkLst>
            <pc:docMk/>
            <pc:sldMk cId="1006494230" sldId="555"/>
            <ac:spMk id="3" creationId="{4CCDCFFD-5654-31DC-D6CA-712F245B89ED}"/>
          </ac:spMkLst>
        </pc:spChg>
        <pc:spChg chg="mod">
          <ac:chgData name="Schultheisz, Daniel" userId="a32c72b8-b8d3-4724-8aa6-686d6e855aa7" providerId="ADAL" clId="{7A9BDD17-5FC3-48BA-9E13-F554CCDBD9BF}" dt="2024-10-04T15:26:30.832" v="7460" actId="962"/>
          <ac:spMkLst>
            <pc:docMk/>
            <pc:sldMk cId="1006494230" sldId="555"/>
            <ac:spMk id="4" creationId="{3283FE8F-0EEE-6A36-EB01-37D68DAEEFA0}"/>
          </ac:spMkLst>
        </pc:spChg>
        <pc:spChg chg="mod">
          <ac:chgData name="Schultheisz, Daniel" userId="a32c72b8-b8d3-4724-8aa6-686d6e855aa7" providerId="ADAL" clId="{7A9BDD17-5FC3-48BA-9E13-F554CCDBD9BF}" dt="2024-10-04T15:26:31.568" v="7461" actId="962"/>
          <ac:spMkLst>
            <pc:docMk/>
            <pc:sldMk cId="1006494230" sldId="555"/>
            <ac:spMk id="5" creationId="{D9CD6551-0E11-7595-CDC7-198DC0C336FF}"/>
          </ac:spMkLst>
        </pc:spChg>
        <pc:spChg chg="mod">
          <ac:chgData name="Schultheisz, Daniel" userId="a32c72b8-b8d3-4724-8aa6-686d6e855aa7" providerId="ADAL" clId="{7A9BDD17-5FC3-48BA-9E13-F554CCDBD9BF}" dt="2024-10-04T15:26:32.823" v="7462" actId="962"/>
          <ac:spMkLst>
            <pc:docMk/>
            <pc:sldMk cId="1006494230" sldId="555"/>
            <ac:spMk id="6" creationId="{DF8D6417-23AD-3592-6732-51DBF2CC867E}"/>
          </ac:spMkLst>
        </pc:spChg>
        <pc:spChg chg="mod ord">
          <ac:chgData name="Schultheisz, Daniel" userId="a32c72b8-b8d3-4724-8aa6-686d6e855aa7" providerId="ADAL" clId="{7A9BDD17-5FC3-48BA-9E13-F554CCDBD9BF}" dt="2024-10-04T15:26:27.603" v="7459"/>
          <ac:spMkLst>
            <pc:docMk/>
            <pc:sldMk cId="1006494230" sldId="555"/>
            <ac:spMk id="7" creationId="{61A90518-2CF8-B246-4361-DDF7E632A689}"/>
          </ac:spMkLst>
        </pc:spChg>
      </pc:sldChg>
      <pc:sldChg chg="modSp new mod">
        <pc:chgData name="Schultheisz, Daniel" userId="a32c72b8-b8d3-4724-8aa6-686d6e855aa7" providerId="ADAL" clId="{7A9BDD17-5FC3-48BA-9E13-F554CCDBD9BF}" dt="2024-10-04T15:26:48.243" v="7466" actId="962"/>
        <pc:sldMkLst>
          <pc:docMk/>
          <pc:sldMk cId="3079647171" sldId="556"/>
        </pc:sldMkLst>
        <pc:spChg chg="mod">
          <ac:chgData name="Schultheisz, Daniel" userId="a32c72b8-b8d3-4724-8aa6-686d6e855aa7" providerId="ADAL" clId="{7A9BDD17-5FC3-48BA-9E13-F554CCDBD9BF}" dt="2024-10-02T12:38:45.685" v="2567" actId="20577"/>
          <ac:spMkLst>
            <pc:docMk/>
            <pc:sldMk cId="3079647171" sldId="556"/>
            <ac:spMk id="2" creationId="{B7B50EB2-EB50-3E7F-2D0D-8324BA8F5DF1}"/>
          </ac:spMkLst>
        </pc:spChg>
        <pc:spChg chg="mod">
          <ac:chgData name="Schultheisz, Daniel" userId="a32c72b8-b8d3-4724-8aa6-686d6e855aa7" providerId="ADAL" clId="{7A9BDD17-5FC3-48BA-9E13-F554CCDBD9BF}" dt="2024-10-02T12:46:25.527" v="3072" actId="20577"/>
          <ac:spMkLst>
            <pc:docMk/>
            <pc:sldMk cId="3079647171" sldId="556"/>
            <ac:spMk id="3" creationId="{01BAA252-3F6E-7527-E341-00811DBEC179}"/>
          </ac:spMkLst>
        </pc:spChg>
        <pc:spChg chg="mod">
          <ac:chgData name="Schultheisz, Daniel" userId="a32c72b8-b8d3-4724-8aa6-686d6e855aa7" providerId="ADAL" clId="{7A9BDD17-5FC3-48BA-9E13-F554CCDBD9BF}" dt="2024-10-04T15:26:44.643" v="7463" actId="962"/>
          <ac:spMkLst>
            <pc:docMk/>
            <pc:sldMk cId="3079647171" sldId="556"/>
            <ac:spMk id="4" creationId="{222AF572-7EEC-379E-FCA8-2CC4CA93B4B6}"/>
          </ac:spMkLst>
        </pc:spChg>
        <pc:spChg chg="mod">
          <ac:chgData name="Schultheisz, Daniel" userId="a32c72b8-b8d3-4724-8aa6-686d6e855aa7" providerId="ADAL" clId="{7A9BDD17-5FC3-48BA-9E13-F554CCDBD9BF}" dt="2024-10-04T15:26:46.083" v="7464" actId="962"/>
          <ac:spMkLst>
            <pc:docMk/>
            <pc:sldMk cId="3079647171" sldId="556"/>
            <ac:spMk id="5" creationId="{3947058F-3CB9-6506-2F81-BBF5E1089CBC}"/>
          </ac:spMkLst>
        </pc:spChg>
        <pc:spChg chg="mod">
          <ac:chgData name="Schultheisz, Daniel" userId="a32c72b8-b8d3-4724-8aa6-686d6e855aa7" providerId="ADAL" clId="{7A9BDD17-5FC3-48BA-9E13-F554CCDBD9BF}" dt="2024-10-04T15:26:47.220" v="7465" actId="962"/>
          <ac:spMkLst>
            <pc:docMk/>
            <pc:sldMk cId="3079647171" sldId="556"/>
            <ac:spMk id="6" creationId="{BB3EB0B1-F243-DE7E-639B-E23F908E49A6}"/>
          </ac:spMkLst>
        </pc:spChg>
        <pc:spChg chg="mod">
          <ac:chgData name="Schultheisz, Daniel" userId="a32c72b8-b8d3-4724-8aa6-686d6e855aa7" providerId="ADAL" clId="{7A9BDD17-5FC3-48BA-9E13-F554CCDBD9BF}" dt="2024-10-04T15:26:48.243" v="7466" actId="962"/>
          <ac:spMkLst>
            <pc:docMk/>
            <pc:sldMk cId="3079647171" sldId="556"/>
            <ac:spMk id="7" creationId="{06A9E10E-D826-D812-2E64-7F0AEA542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747A1-E1DF-4ADE-B5D7-6266B48C1F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188F-1972-4195-A126-62B794B53C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CDF54709-0EB9-4263-951B-FBBFDFD2401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CB90B-BD71-43C2-B170-600BA786A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56FB0-F603-4FBF-A204-F488D0984D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F297417B-0BD5-4C7B-926A-26AEC12B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3FDDE1BF-0266-4297-A51D-AA2462BEC66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D85BA622-0384-4FBE-8C9D-E57845E6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6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9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3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BA622-0384-4FBE-8C9D-E57845E6DF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8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1806EF48-55B3-4038-A30F-96BD82021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EE2DA-EB3A-42BE-A98C-F19F7BF8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00" y="1617640"/>
            <a:ext cx="7086600" cy="2388930"/>
          </a:xfrm>
        </p:spPr>
        <p:txBody>
          <a:bodyPr anchor="t">
            <a:normAutofit/>
          </a:bodyPr>
          <a:lstStyle>
            <a:lvl1pPr algn="l">
              <a:defRPr sz="6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6F93C-C591-42CC-97FA-1232F9174D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104923"/>
            <a:ext cx="2965015" cy="614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329119-AEAB-4B5B-93FE-DA69F7B38681}"/>
              </a:ext>
            </a:extLst>
          </p:cNvPr>
          <p:cNvGrpSpPr/>
          <p:nvPr userDrawn="1"/>
        </p:nvGrpSpPr>
        <p:grpSpPr>
          <a:xfrm>
            <a:off x="10334134" y="238362"/>
            <a:ext cx="1695720" cy="1194348"/>
            <a:chOff x="10334134" y="238362"/>
            <a:chExt cx="1695720" cy="119434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F3E483E-08EE-4300-8C50-B9E6D66F35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85000"/>
            <a:stretch/>
          </p:blipFill>
          <p:spPr>
            <a:xfrm>
              <a:off x="10415742" y="238362"/>
              <a:ext cx="982056" cy="135482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992FBADE-C59A-4052-97DD-4A0976B925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34134" y="373844"/>
              <a:ext cx="1695720" cy="10588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0050B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Radiation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Protection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Program</a:t>
              </a:r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C2E7498-03EA-4495-8128-A305BD7B11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47" y="287723"/>
            <a:ext cx="2904119" cy="40694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C96C7E2-2AD3-480D-8384-5CF4D4859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29" y="4194778"/>
            <a:ext cx="6964362" cy="477024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534F382-6A8E-4C58-BFFB-721DAE29C1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29" y="500798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C2A07D3-4368-43CF-A950-444DC4CD3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29" y="543470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8096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38A1E-C182-40A7-AA29-A996FC6D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737" y="6447790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B78D6-AA27-45A2-A9FF-AF99806B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367" y="6447794"/>
            <a:ext cx="9820757" cy="365122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Radiation Protection Program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CE4C9-5467-498A-8CFC-3EF03AE79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4205E-B0F0-4004-ABC0-25683070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47790"/>
            <a:ext cx="2743200" cy="365125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10/10/2024</a:t>
            </a:r>
          </a:p>
        </p:txBody>
      </p:sp>
    </p:spTree>
    <p:extLst>
      <p:ext uri="{BB962C8B-B14F-4D97-AF65-F5344CB8AC3E}">
        <p14:creationId xmlns:p14="http://schemas.microsoft.com/office/powerpoint/2010/main" val="305991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9E3FD0-EC0B-45D8-B835-B4CB3768A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EE2DA-EB3A-42BE-A98C-F19F7BF8BC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700" y="2251934"/>
            <a:ext cx="10716098" cy="1811360"/>
          </a:xfrm>
        </p:spPr>
        <p:txBody>
          <a:bodyPr anchor="t"/>
          <a:lstStyle>
            <a:lvl1pPr algn="l">
              <a:defRPr sz="6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thank you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6F93C-C591-42CC-97FA-1232F9174D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739217"/>
            <a:ext cx="2965015" cy="614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F672C6-4B20-4E81-B932-2D63CBDC8961}"/>
              </a:ext>
            </a:extLst>
          </p:cNvPr>
          <p:cNvGrpSpPr/>
          <p:nvPr userDrawn="1"/>
        </p:nvGrpSpPr>
        <p:grpSpPr>
          <a:xfrm>
            <a:off x="10334134" y="238362"/>
            <a:ext cx="1695720" cy="1194348"/>
            <a:chOff x="10334134" y="238362"/>
            <a:chExt cx="1695720" cy="119434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F3E483E-08EE-4300-8C50-B9E6D66F35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85000"/>
            <a:stretch/>
          </p:blipFill>
          <p:spPr>
            <a:xfrm>
              <a:off x="10415742" y="238362"/>
              <a:ext cx="982056" cy="135482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992FBADE-C59A-4052-97DD-4A0976B925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34134" y="373844"/>
              <a:ext cx="1695720" cy="10588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0050B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Radiation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Protection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Program</a:t>
              </a:r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C2E7498-03EA-4495-8128-A305BD7B11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47" y="287723"/>
            <a:ext cx="2904119" cy="406940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E5ADF62-96BF-4125-B198-0CA4B08599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29" y="4194778"/>
            <a:ext cx="6964362" cy="477024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C5B913-5E31-4ECB-889F-4496AA5401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29" y="500798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CD11C43-7912-46F6-85EF-6EEF9CCD6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29" y="543470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61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60825655-F144-4E6F-8476-3B13EB155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56"/>
          <a:stretch/>
        </p:blipFill>
        <p:spPr>
          <a:xfrm>
            <a:off x="0" y="1372992"/>
            <a:ext cx="12192000" cy="476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EE2DA-EB3A-42BE-A98C-F19F7BF8BC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700" y="2251934"/>
            <a:ext cx="10716098" cy="1811360"/>
          </a:xfrm>
        </p:spPr>
        <p:txBody>
          <a:bodyPr anchor="t"/>
          <a:lstStyle>
            <a:lvl1pPr algn="l">
              <a:defRPr sz="6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thank you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6F93C-C591-42CC-97FA-1232F9174D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739217"/>
            <a:ext cx="2965015" cy="614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DCB5A9-E322-49B4-B737-7358106F7687}"/>
              </a:ext>
            </a:extLst>
          </p:cNvPr>
          <p:cNvGrpSpPr/>
          <p:nvPr userDrawn="1"/>
        </p:nvGrpSpPr>
        <p:grpSpPr>
          <a:xfrm>
            <a:off x="10334134" y="238362"/>
            <a:ext cx="1695720" cy="1194348"/>
            <a:chOff x="10334134" y="238362"/>
            <a:chExt cx="1695720" cy="119434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F3E483E-08EE-4300-8C50-B9E6D66F35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85000"/>
            <a:stretch/>
          </p:blipFill>
          <p:spPr>
            <a:xfrm>
              <a:off x="10415742" y="238362"/>
              <a:ext cx="982056" cy="135482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992FBADE-C59A-4052-97DD-4A0976B925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34134" y="373844"/>
              <a:ext cx="1695720" cy="10588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0050B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Radiation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Protection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Program</a:t>
              </a:r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C2E7498-03EA-4495-8128-A305BD7B11F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47" y="287723"/>
            <a:ext cx="2904119" cy="406940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E5ADF62-96BF-4125-B198-0CA4B08599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29" y="4194778"/>
            <a:ext cx="6964362" cy="477024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C5B913-5E31-4ECB-889F-4496AA5401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29" y="500798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CD11C43-7912-46F6-85EF-6EEF9CCD6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29" y="543470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3740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F1B49D2-4392-4CA9-97FC-79DE9E3B5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156C3D-3AAA-4660-8C02-2C684D641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47FE4-C6F6-4DBA-B134-C55BDC28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57312"/>
            <a:ext cx="2743200" cy="365125"/>
          </a:xfrm>
        </p:spPr>
        <p:txBody>
          <a:bodyPr/>
          <a:lstStyle>
            <a:lvl1pPr>
              <a:defRPr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10/10/2024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E9CD1-8E31-4D35-89B2-A9DD521F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367" y="6457312"/>
            <a:ext cx="9630257" cy="365125"/>
          </a:xfrm>
        </p:spPr>
        <p:txBody>
          <a:bodyPr/>
          <a:lstStyle>
            <a:lvl1pPr algn="l">
              <a:defRPr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Radiation Protection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6FA37-6ACA-425E-A24B-674FA7C8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737" y="6447789"/>
            <a:ext cx="2743200" cy="365125"/>
          </a:xfrm>
        </p:spPr>
        <p:txBody>
          <a:bodyPr/>
          <a:lstStyle>
            <a:lvl1pPr>
              <a:defRPr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60F6D-6C05-4DBC-99B0-D608C731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76" y="202222"/>
            <a:ext cx="4482465" cy="1610385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19157-AAC0-42CB-A7CC-0532B71C9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902" y="1898786"/>
            <a:ext cx="4482465" cy="4229298"/>
          </a:xfrm>
        </p:spPr>
        <p:txBody>
          <a:bodyPr>
            <a:normAutofit/>
          </a:bodyPr>
          <a:lstStyle>
            <a:lvl1pPr marL="342900" indent="-342900">
              <a:buClr>
                <a:srgbClr val="0150B9"/>
              </a:buClr>
              <a:buSzPct val="12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98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1806EF48-55B3-4038-A30F-96BD82021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EE2DA-EB3A-42BE-A98C-F19F7BF8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00" y="1617640"/>
            <a:ext cx="10716098" cy="2577138"/>
          </a:xfrm>
        </p:spPr>
        <p:txBody>
          <a:bodyPr anchor="t"/>
          <a:lstStyle>
            <a:lvl1pPr algn="l">
              <a:defRPr sz="6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6F93C-C591-42CC-97FA-1232F9174D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104923"/>
            <a:ext cx="2965015" cy="614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88CB770-B00D-42C6-A415-9F5811F6BDB9}"/>
              </a:ext>
            </a:extLst>
          </p:cNvPr>
          <p:cNvGrpSpPr/>
          <p:nvPr userDrawn="1"/>
        </p:nvGrpSpPr>
        <p:grpSpPr>
          <a:xfrm>
            <a:off x="10334134" y="238362"/>
            <a:ext cx="1695720" cy="1194348"/>
            <a:chOff x="10334134" y="238362"/>
            <a:chExt cx="1695720" cy="119434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F3E483E-08EE-4300-8C50-B9E6D66F35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85000"/>
            <a:stretch/>
          </p:blipFill>
          <p:spPr>
            <a:xfrm>
              <a:off x="10415742" y="238362"/>
              <a:ext cx="982056" cy="135482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992FBADE-C59A-4052-97DD-4A0976B925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34134" y="373844"/>
              <a:ext cx="1695720" cy="10588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0050B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Radiation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Protection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Program</a:t>
              </a:r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C2E7498-03EA-4495-8128-A305BD7B11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47" y="287723"/>
            <a:ext cx="2904119" cy="406940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E5ADF62-96BF-4125-B198-0CA4B08599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29" y="4194778"/>
            <a:ext cx="6964362" cy="477024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C5B913-5E31-4ECB-889F-4496AA5401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29" y="500798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CD11C43-7912-46F6-85EF-6EEF9CCD6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29" y="543470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3986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outdoor&#10;&#10;Description automatically generated">
            <a:extLst>
              <a:ext uri="{FF2B5EF4-FFF2-40B4-BE49-F238E27FC236}">
                <a16:creationId xmlns:a16="http://schemas.microsoft.com/office/drawing/2014/main" id="{264957E3-C3AE-4C8B-A86B-61C1C2015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112C3-9A8B-4D4E-8074-3B769F04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45" y="1618298"/>
            <a:ext cx="10781413" cy="2443413"/>
          </a:xfrm>
        </p:spPr>
        <p:txBody>
          <a:bodyPr anchor="t"/>
          <a:lstStyle>
            <a:lvl1pPr>
              <a:defRPr sz="6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776F-29D5-4357-92AD-40DCE60524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4175" y="4197826"/>
            <a:ext cx="8185985" cy="710277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006F80-F15A-44B0-8D90-C03F831BF3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104923"/>
            <a:ext cx="2965015" cy="6145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E79F5B-130D-44B1-98DC-47E623B05074}"/>
              </a:ext>
            </a:extLst>
          </p:cNvPr>
          <p:cNvGrpSpPr/>
          <p:nvPr userDrawn="1"/>
        </p:nvGrpSpPr>
        <p:grpSpPr>
          <a:xfrm>
            <a:off x="10334134" y="238362"/>
            <a:ext cx="1695720" cy="1194348"/>
            <a:chOff x="10334134" y="238362"/>
            <a:chExt cx="1695720" cy="119434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CF73CDB-0B8C-4663-B310-4D30324E0C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85000"/>
            <a:stretch/>
          </p:blipFill>
          <p:spPr>
            <a:xfrm>
              <a:off x="10415742" y="238362"/>
              <a:ext cx="982056" cy="135482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243F8FB7-359E-4876-ABF5-188BA7A25F5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34134" y="373844"/>
              <a:ext cx="1695720" cy="10588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rgbClr val="0050B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Radiation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Protection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b="0"/>
                <a:t>Program</a:t>
              </a:r>
            </a:p>
          </p:txBody>
        </p:sp>
      </p:grp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AABA235-3131-4937-8B0B-1E13F7C43F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47" y="287723"/>
            <a:ext cx="2904119" cy="406940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32B365-589C-4D68-A0BD-C5F446F461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29" y="500798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35C753-5F9A-449B-8354-C89A57B316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29" y="5434704"/>
            <a:ext cx="6964362" cy="477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6867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91154E92-C8FC-46EA-AE3E-937E91E7F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8C7D16-F558-4AD2-A23F-83FE312652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660DA-4918-4D57-8329-8DED8322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80" y="288926"/>
            <a:ext cx="11501441" cy="474821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96F41-ED89-41DC-83D9-B0D7A984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434990"/>
            <a:ext cx="11501441" cy="4351338"/>
          </a:xfrm>
        </p:spPr>
        <p:txBody>
          <a:bodyPr/>
          <a:lstStyle>
            <a:lvl1pPr>
              <a:buClr>
                <a:srgbClr val="0150B9"/>
              </a:buClr>
              <a:buSzPct val="120000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50B9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50B9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C8541-F18D-4969-A279-163B73AE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339" y="6447790"/>
            <a:ext cx="2743200" cy="365125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10/10/2024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A2F29-96A7-47A2-A27F-94B5BB0D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367" y="6447790"/>
            <a:ext cx="9382607" cy="365125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Radiation Protection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33402-E8F6-4850-BC0B-B2052F56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0022" y="6447790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0E2064-3ECF-420B-BA83-89E2B5FE3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416" y="807720"/>
            <a:ext cx="11500793" cy="365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70BDA4B-C305-48C3-886B-9E33DE0D1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4" b="-867"/>
          <a:stretch/>
        </p:blipFill>
        <p:spPr>
          <a:xfrm>
            <a:off x="10570506" y="357981"/>
            <a:ext cx="1248114" cy="4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4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&#10;&#10;Description automatically generated">
            <a:extLst>
              <a:ext uri="{FF2B5EF4-FFF2-40B4-BE49-F238E27FC236}">
                <a16:creationId xmlns:a16="http://schemas.microsoft.com/office/drawing/2014/main" id="{C5456C92-AE10-4E0F-A5BD-CE70DC111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112C3-9A8B-4D4E-8074-3B769F04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37" y="2430454"/>
            <a:ext cx="10959230" cy="1375578"/>
          </a:xfrm>
        </p:spPr>
        <p:txBody>
          <a:bodyPr anchor="t">
            <a:normAutofit/>
          </a:bodyPr>
          <a:lstStyle>
            <a:lvl1pPr>
              <a:defRPr sz="48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776F-29D5-4357-92AD-40DCE6052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987" y="3810000"/>
            <a:ext cx="8185985" cy="1500187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006F80-F15A-44B0-8D90-C03F831BF3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825637"/>
            <a:ext cx="2965015" cy="6145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9EDD9-5BC4-4241-B24B-F30A71EC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D8DE-9DD1-42ED-826E-D0D0B897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47790"/>
            <a:ext cx="2743200" cy="365125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10/10/2024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43D87-DB57-47CE-BE87-08EDDE47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3039" y="6447790"/>
            <a:ext cx="9385936" cy="365125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Radiation Protection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54BF4-6B64-4BCF-93AC-7C842E1D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700" y="6447790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0D67101-3D44-4977-BAF4-61D9F26860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4" b="-867"/>
          <a:stretch/>
        </p:blipFill>
        <p:spPr>
          <a:xfrm>
            <a:off x="10570506" y="357981"/>
            <a:ext cx="1248114" cy="4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8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CA83DF1A-34E4-4037-B4BC-F527872F6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112C3-9A8B-4D4E-8074-3B769F04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53" y="2194330"/>
            <a:ext cx="4763335" cy="123467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776F-29D5-4357-92AD-40DCE60524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6903" y="4029883"/>
            <a:ext cx="4763335" cy="421482"/>
          </a:xfr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0050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006F80-F15A-44B0-8D90-C03F831BF3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" y="1593447"/>
            <a:ext cx="2965015" cy="6145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9EDD9-5BC4-4241-B24B-F30A71EC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CF31AF-100A-4A2E-B7B9-EBECECB1BD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121634"/>
            <a:ext cx="5325745" cy="4120925"/>
          </a:xfrm>
        </p:spPr>
        <p:txBody>
          <a:bodyPr/>
          <a:lstStyle>
            <a:lvl1pPr>
              <a:buClr>
                <a:srgbClr val="0150B9"/>
              </a:buClr>
              <a:buSzPct val="130000"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50B9"/>
              </a:buClr>
              <a:buSzPct val="130000"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50B9"/>
              </a:buClr>
              <a:buSzPct val="130000"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150B9"/>
              </a:buClr>
              <a:buSzPct val="130000"/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150B9"/>
              </a:buClr>
              <a:buSzPct val="130000"/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D8DE-9DD1-42ED-826E-D0D0B897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47790"/>
            <a:ext cx="2743200" cy="365125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10/10/2024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43D87-DB57-47CE-BE87-08EDDE47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3674" y="6447790"/>
            <a:ext cx="9661526" cy="365125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Radiation Protection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54BF4-6B64-4BCF-93AC-7C842E1D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700" y="6447790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21C01CB-0059-4082-B873-33CF8AFB7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4" b="-867"/>
          <a:stretch/>
        </p:blipFill>
        <p:spPr>
          <a:xfrm>
            <a:off x="10570506" y="357981"/>
            <a:ext cx="1248114" cy="4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8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44A1988B-0FBE-4B47-8E29-8D89947D1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F27D4-52D2-4801-8FDD-29C10892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372" y="6447789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1920DD-1F06-4202-96F6-AEA4A6CB1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96B54-A8FE-4343-84C6-E91596E13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47790"/>
            <a:ext cx="2743200" cy="365125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10/10/2024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A0398-E2BE-4137-8F79-D046CA64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80" y="286861"/>
            <a:ext cx="11500792" cy="520766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C3EEA-798A-4D70-83C0-A0C0D16E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368" y="6447791"/>
            <a:ext cx="9754082" cy="365124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Radiation Protection Program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006FB0-DB8E-4933-B262-53F43975175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1781" y="1434989"/>
            <a:ext cx="5748020" cy="4926173"/>
          </a:xfrm>
        </p:spPr>
        <p:txBody>
          <a:bodyPr/>
          <a:lstStyle>
            <a:lvl1pPr>
              <a:buClr>
                <a:srgbClr val="0150B9"/>
              </a:buClr>
              <a:buSzPct val="120000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50B9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50B9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F536735-65ED-4D45-9651-26A4BD6F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416" y="807720"/>
            <a:ext cx="11500793" cy="365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A40E9630-2195-4EA8-9E1E-0D051BD34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4" b="-867"/>
          <a:stretch/>
        </p:blipFill>
        <p:spPr>
          <a:xfrm>
            <a:off x="10570506" y="357981"/>
            <a:ext cx="1248114" cy="4056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E2C54-1904-46B6-8296-E64F7C66AA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72115" y="1435100"/>
            <a:ext cx="5397609" cy="4926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349516BA-18A8-4A66-A6F3-6B335FC19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CE1085-004A-4BCA-BE3A-E4171B2D8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59530-5567-4B48-B1EA-F1B41FDD9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191" y="6447789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40D9F-59D1-43FC-BD56-D7033F3D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368" y="6457314"/>
            <a:ext cx="9715982" cy="365125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Radiation Protection Program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43559-FF3D-465A-A32A-5EFA3793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47791"/>
            <a:ext cx="1463041" cy="365124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10/10/2024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09E534-5993-4738-9BB7-F3EB7CB717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416" y="807720"/>
            <a:ext cx="11500793" cy="365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A759FC7-3774-4821-95BA-FCFDCD40F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4" b="-867"/>
          <a:stretch/>
        </p:blipFill>
        <p:spPr>
          <a:xfrm>
            <a:off x="10570506" y="357981"/>
            <a:ext cx="1248114" cy="405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126F78-B219-45A0-A703-2EAEF2A1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52" y="286769"/>
            <a:ext cx="11498120" cy="520858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7AA62-04DF-4D22-9572-BDE59862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452" y="1487773"/>
            <a:ext cx="5693617" cy="36512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7CC6C-91C2-4072-B025-F56F8FD41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1452" y="1913223"/>
            <a:ext cx="5693617" cy="4167537"/>
          </a:xfrm>
        </p:spPr>
        <p:txBody>
          <a:bodyPr/>
          <a:lstStyle>
            <a:lvl1pPr>
              <a:buClr>
                <a:srgbClr val="0150B9"/>
              </a:buClr>
              <a:buSzPct val="120000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50B9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50B9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3382D-DE3A-4EBD-8D27-50226F3F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487773"/>
            <a:ext cx="5721656" cy="36512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BAD83-CB1B-46D1-A198-3AF121C42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913223"/>
            <a:ext cx="5721656" cy="4167537"/>
          </a:xfrm>
        </p:spPr>
        <p:txBody>
          <a:bodyPr/>
          <a:lstStyle>
            <a:lvl1pPr>
              <a:buClr>
                <a:srgbClr val="0150B9"/>
              </a:buClr>
              <a:buSzPct val="120000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50B9"/>
              </a:buClr>
              <a:buSzPct val="12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50B9"/>
              </a:buClr>
              <a:buSzPct val="12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150B9"/>
              </a:buClr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28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5C33114-805E-4EE9-BAFD-3C843E42A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634076-D137-4919-896A-951340BDC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1" b="24566"/>
          <a:stretch/>
        </p:blipFill>
        <p:spPr>
          <a:xfrm rot="10800000">
            <a:off x="0" y="6447790"/>
            <a:ext cx="1783080" cy="4214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F5F0E-5014-4A18-8533-5DDBE898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518" y="6439852"/>
            <a:ext cx="2743200" cy="365125"/>
          </a:xfrm>
        </p:spPr>
        <p:txBody>
          <a:bodyPr/>
          <a:lstStyle>
            <a:lvl1pPr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737F84-F6DA-4AD8-82AC-F41D15E40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761AF-33B3-450C-8F64-7FD73CFF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367" y="6447792"/>
            <a:ext cx="9554057" cy="365124"/>
          </a:xfrm>
        </p:spPr>
        <p:txBody>
          <a:bodyPr/>
          <a:lstStyle>
            <a:lvl1pPr algn="l">
              <a:defRPr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Radiation Protection Program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3F012-17A2-48EB-BC7D-D2D726A5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449059"/>
            <a:ext cx="2743200" cy="365125"/>
          </a:xfrm>
        </p:spPr>
        <p:txBody>
          <a:bodyPr/>
          <a:lstStyle>
            <a:lvl1pPr>
              <a:defRPr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10/10/2024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7C312F-4853-46D3-A726-992F58BCF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416" y="807720"/>
            <a:ext cx="11500793" cy="365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8087DFD-5430-4E9D-ADE7-FD5980578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4" b="-867"/>
          <a:stretch/>
        </p:blipFill>
        <p:spPr>
          <a:xfrm>
            <a:off x="10570506" y="357981"/>
            <a:ext cx="1248114" cy="405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FE47A1-46C9-41CC-9518-757A0637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3" y="297020"/>
            <a:ext cx="11498429" cy="510700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15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21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B8291-1C70-48A1-9287-3B95C071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AA344-CC31-433C-94A0-C18AD081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6888D-CDB4-48B8-99B4-EFD28FBD6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45615-AA67-4017-A680-9AD024F2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Radiation Protection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EA0B-55A7-4896-B08D-80890599F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37F84-F6DA-4AD8-82AC-F41D15E40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7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2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63" r:id="rId11"/>
    <p:sldLayoutId id="2147483664" r:id="rId12"/>
    <p:sldLayoutId id="214748365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m.wikimedia.org/wiki/Category:United_States_Environmental_Protection_Agenc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radi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B2EF-AFA3-4DD1-8BF5-CEF9DA233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EPA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AAA87-AE0D-4162-8DD5-7DA011659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29" y="3695700"/>
            <a:ext cx="6964362" cy="976102"/>
          </a:xfrm>
        </p:spPr>
        <p:txBody>
          <a:bodyPr/>
          <a:lstStyle/>
          <a:p>
            <a:r>
              <a:rPr lang="en-US" dirty="0"/>
              <a:t>LLW Forum Fall Meeting</a:t>
            </a:r>
          </a:p>
          <a:p>
            <a:r>
              <a:rPr lang="en-US" dirty="0"/>
              <a:t>Reno, Nevada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6C735-D222-4804-AA77-6C27D43DD2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28" y="5007984"/>
            <a:ext cx="7086599" cy="477024"/>
          </a:xfrm>
        </p:spPr>
        <p:txBody>
          <a:bodyPr>
            <a:normAutofit/>
          </a:bodyPr>
          <a:lstStyle/>
          <a:p>
            <a:r>
              <a:rPr lang="en-US" dirty="0"/>
              <a:t>Dan Schultheisz, EPA Office of Radiation and Indoor 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68B18-54BE-4492-BE02-50CBCDC2ED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October 10, 2024</a:t>
            </a:r>
          </a:p>
        </p:txBody>
      </p:sp>
      <p:sp>
        <p:nvSpPr>
          <p:cNvPr id="6" name="Oval 5" descr="Image of EPA Headquarters in Washington, D.C.">
            <a:extLst>
              <a:ext uri="{FF2B5EF4-FFF2-40B4-BE49-F238E27FC236}">
                <a16:creationId xmlns:a16="http://schemas.microsoft.com/office/drawing/2014/main" id="{78E2B1F4-5745-4F12-ACC5-9A29AF7457D6}"/>
              </a:ext>
            </a:extLst>
          </p:cNvPr>
          <p:cNvSpPr/>
          <p:nvPr/>
        </p:nvSpPr>
        <p:spPr>
          <a:xfrm>
            <a:off x="8009458" y="1654444"/>
            <a:ext cx="3527155" cy="3527155"/>
          </a:xfrm>
          <a:prstGeom prst="ellipse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2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0EB2-EB50-3E7F-2D0D-8324BA8F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EPA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AA252-3F6E-7527-E341-00811DBEC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MARSSIM Version 2 revisions nearly complete</a:t>
            </a:r>
          </a:p>
          <a:p>
            <a:pPr lvl="1"/>
            <a:r>
              <a:rPr lang="en-US" dirty="0"/>
              <a:t>Anticipate release early 2025</a:t>
            </a:r>
          </a:p>
          <a:p>
            <a:pPr lvl="1"/>
            <a:r>
              <a:rPr lang="en-US" dirty="0"/>
              <a:t>Short introductory video in production</a:t>
            </a:r>
          </a:p>
          <a:p>
            <a:pPr lvl="1"/>
            <a:r>
              <a:rPr lang="en-US" dirty="0"/>
              <a:t>Workshops and training in development</a:t>
            </a:r>
          </a:p>
          <a:p>
            <a:pPr lvl="1"/>
            <a:endParaRPr lang="en-US" dirty="0"/>
          </a:p>
          <a:p>
            <a:r>
              <a:rPr lang="en-US" dirty="0"/>
              <a:t>Federal Guidance</a:t>
            </a:r>
          </a:p>
          <a:p>
            <a:pPr lvl="1"/>
            <a:r>
              <a:rPr lang="en-US" dirty="0"/>
              <a:t>FGR-16 in Science Advisory Board (SAB) review</a:t>
            </a:r>
          </a:p>
          <a:p>
            <a:pPr lvl="2"/>
            <a:r>
              <a:rPr lang="en-US" dirty="0"/>
              <a:t>3-day meeting with SAB held May 29-31</a:t>
            </a:r>
          </a:p>
          <a:p>
            <a:pPr lvl="2"/>
            <a:r>
              <a:rPr lang="en-US" dirty="0"/>
              <a:t>Anticipate panel report with comments by end of year</a:t>
            </a:r>
          </a:p>
          <a:p>
            <a:pPr lvl="1"/>
            <a:r>
              <a:rPr lang="en-US" dirty="0"/>
              <a:t>FGR-15 (external exposures) update nearly complete</a:t>
            </a:r>
          </a:p>
          <a:p>
            <a:pPr lvl="2"/>
            <a:r>
              <a:rPr lang="en-US" dirty="0"/>
              <a:t>Addressing some calculational and data issues</a:t>
            </a:r>
          </a:p>
          <a:p>
            <a:pPr lvl="2"/>
            <a:r>
              <a:rPr lang="en-US" dirty="0"/>
              <a:t>Anticipate revised report release by end of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AF572-7EEC-379E-FCA8-2CC4CA93B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7058F-3CB9-6506-2F81-BBF5E1089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Radiation Protection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EB0B1-F243-DE7E-639B-E23F908E4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7F84-F6DA-4AD8-82AC-F41D15E40AE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A9E10E-D826-D812-2E64-7F0AEA542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4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8170-075F-43B4-91ED-21838B0F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Ukraine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871D6-4C45-4A56-B5E2-3E4F1E07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895350"/>
            <a:ext cx="11501441" cy="5552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Situation is generally stable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All six reactors remain in cold shutdown at Zaporizhzhia NPP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Continuing threats from shelling and drones to external power, cooling water, cooling towers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Other Ukraine NPPs in operation save for refueling outages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Initial concerns about Kursk NPP in Russian territory eased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Ukraine letter to IAEA regarding Joint Convention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2F7E7-5121-4424-9346-D2712A6D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3BDC04-30F4-6FE0-4972-3385FDC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Radiation Protection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078BF-05E9-5A7C-C21F-889A6011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7F84-F6DA-4AD8-82AC-F41D15E40A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8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0F90-FDFD-4D75-94B3-CC6682C4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7EE2C-E8BA-4825-BE40-0CCB1B458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https://www.epa.gov/radiation</a:t>
            </a:r>
            <a:r>
              <a:rPr lang="en-US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01146-71E7-4D71-9BA7-D93981BA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468625-8465-7594-80BA-0EC8F1D9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Radiation Protection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DDFF8-0758-A97B-1152-1D095EB9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7F84-F6DA-4AD8-82AC-F41D15E40A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02A6-AB6A-4CEF-B688-3D0EC67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28D9F-9EE4-4BA4-88A6-3EAFA16C3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Phosphogypsum</a:t>
            </a:r>
          </a:p>
          <a:p>
            <a:pPr>
              <a:spcBef>
                <a:spcPts val="1200"/>
              </a:spcBef>
            </a:pPr>
            <a:r>
              <a:rPr lang="en-US" dirty="0"/>
              <a:t>Waste Isolation Pilot Plant (WIPP)</a:t>
            </a:r>
          </a:p>
          <a:p>
            <a:pPr>
              <a:spcBef>
                <a:spcPts val="1200"/>
              </a:spcBef>
            </a:pPr>
            <a:r>
              <a:rPr lang="en-US" dirty="0"/>
              <a:t>INEX-6</a:t>
            </a:r>
          </a:p>
          <a:p>
            <a:pPr>
              <a:spcBef>
                <a:spcPts val="1200"/>
              </a:spcBef>
            </a:pPr>
            <a:r>
              <a:rPr lang="en-US" dirty="0"/>
              <a:t>Other EPA Activities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Multi-Agency Radiation Site Survey and Investigation Manual (MARSSIM)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Federal Guidance</a:t>
            </a:r>
          </a:p>
          <a:p>
            <a:pPr>
              <a:spcBef>
                <a:spcPts val="1200"/>
              </a:spcBef>
            </a:pPr>
            <a:r>
              <a:rPr lang="en-US" dirty="0"/>
              <a:t>Ukraine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25524-6E64-4744-92EC-F8DFBB18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A93F6A-6492-4600-A584-0E658BE7F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77247C-86B7-5B40-20F5-3FCFE42C1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Radiation Protection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8C605-2E5C-2D11-89C1-19AEC73FE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7F84-F6DA-4AD8-82AC-F41D15E40A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9B4C-818A-4C51-960D-6C6B6DE8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Phosphogypsum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623B5-EFCC-4EFE-9774-27335C05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434989"/>
            <a:ext cx="11832236" cy="51340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On October 1, EPA signed a pending approval to allow Mosaic, LLC to use phosphogypsum in a test road at its New Wales facility in Polk County, Florida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Segments constructed using different mixtures of phosphogypsum and other materials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Groundwater monitoring will be conducted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EPA will publish a Federal Register notice opening a 30-day public comment period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Florida DEP approval also needed for this project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Florida DOT will use this project to inform its study under 2023 legislation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All material submitted to EPA to date is available on EPA’s Phosphogypsum webpage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5BBD0-534A-45A7-9CAD-750C24309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817BFA-E035-4508-A50E-3D9A9B6E3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E759E-A3FD-7450-E52A-CBE92A19B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Radiation Protection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5F5C3-2AEB-BC1E-9EFC-2A70EC04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7F84-F6DA-4AD8-82AC-F41D15E40A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386B5-ECBC-B724-2812-5089576C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68" y="64114"/>
            <a:ext cx="11501441" cy="474821"/>
          </a:xfrm>
        </p:spPr>
        <p:txBody>
          <a:bodyPr/>
          <a:lstStyle/>
          <a:p>
            <a:r>
              <a:rPr lang="en-US"/>
              <a:t>Phosphogypsum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5235043-1E84-932B-5209-A6D690B7F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2416" y="538935"/>
            <a:ext cx="11500793" cy="365125"/>
          </a:xfrm>
        </p:spPr>
        <p:txBody>
          <a:bodyPr/>
          <a:lstStyle/>
          <a:p>
            <a:r>
              <a:rPr lang="en-US"/>
              <a:t>Mosaic pilot road study</a:t>
            </a:r>
          </a:p>
        </p:txBody>
      </p:sp>
      <p:pic>
        <p:nvPicPr>
          <p:cNvPr id="9" name="Picture 8" descr="Image showing overhead layout of the Mosaic test road. Image shows four 500-fott segments in yellow that contain different mixtures of phosphogypsum with other materials, separated by 300-foot control sections in blue. Image also shows red dots depicting groundwater monitoring wells along the entire length.">
            <a:extLst>
              <a:ext uri="{FF2B5EF4-FFF2-40B4-BE49-F238E27FC236}">
                <a16:creationId xmlns:a16="http://schemas.microsoft.com/office/drawing/2014/main" id="{D0541344-0F4D-2316-5A48-13A7CCDD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321" y="904060"/>
            <a:ext cx="9617681" cy="554373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58702-A5CC-68FF-F99F-95BBECD82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4C24-31A9-4691-2190-4F8CA91E0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Radiation Protection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310C2-8EB2-A94C-D0F6-7DB8AD74E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7F84-F6DA-4AD8-82AC-F41D15E40A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AF61-A28C-45BB-AEF0-6CB4C71E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WIPP Planned Change Request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C31FD2-445B-49F5-8DE3-223684A18C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Modification of the repository design from 10 to 12 Waste Panels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2A44-C53A-4848-9138-30047BD69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609724"/>
            <a:ext cx="11501441" cy="48380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On March 14th, DOE submitted to EPA a Planned Change Request (PCR) per 40 CFR 194.4(b)(3) to modify the repository design from 10 to 12 Waste Panels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To account for the Land Withdrawal Act waste emplacement volume lost to the radiological event in 2014, DOE has submitted a repository design that adds two new waste panels (11 and 12) to the west of the current footprint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EPA has submitted seven sets of technical questions to DOE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EPA conducted informal public outreach in late August in Carlsbad and Santa Fe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Public interest groups and individuals, county commissioners, Congressional staff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Recordings of Zoom meetings will be available on EPA’s WIPP website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Public comment period ended September 16 but will be extended/reopened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1B57-59DB-4DAA-B314-58E36CC82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86475-5DFD-8A2B-9D6D-C64056BB9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Radiation Protection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658BE-4D6C-6BB1-D41D-742A01B19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7F84-F6DA-4AD8-82AC-F41D15E40A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6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3E18-E850-44AF-B15A-0B8EE647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DOE Planned Change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3653-B6F0-47C1-B126-AECECABCA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058780"/>
            <a:ext cx="5824220" cy="5389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DOE proposes adding Panels 11 and 12 to replace space lost from abandoning Panel 9, and losing portions of Panels 1, and 7</a:t>
            </a:r>
          </a:p>
          <a:p>
            <a:pPr lvl="1"/>
            <a:r>
              <a:rPr lang="en-US" dirty="0"/>
              <a:t>Panels 11 and 12 design are similar to Panels 1 through 8</a:t>
            </a:r>
          </a:p>
          <a:p>
            <a:pPr lvl="1"/>
            <a:r>
              <a:rPr lang="en-US" dirty="0"/>
              <a:t>DOE is expanding the repository footprint into a new area not covered in the original certification</a:t>
            </a:r>
          </a:p>
          <a:p>
            <a:r>
              <a:rPr lang="en-US" dirty="0"/>
              <a:t>New Mexico Environment Department has approved the two new panels in the hazardous waste permit</a:t>
            </a:r>
          </a:p>
          <a:p>
            <a:r>
              <a:rPr lang="en-US" dirty="0"/>
              <a:t>DOE anticipates the need for additional panels in the future</a:t>
            </a:r>
          </a:p>
        </p:txBody>
      </p:sp>
      <p:pic>
        <p:nvPicPr>
          <p:cNvPr id="8" name="Picture 7" descr="Blueprint of WIPP panel system with original 10 panels and proposed two new panels.">
            <a:extLst>
              <a:ext uri="{FF2B5EF4-FFF2-40B4-BE49-F238E27FC236}">
                <a16:creationId xmlns:a16="http://schemas.microsoft.com/office/drawing/2014/main" id="{C49779DF-E95C-4CE6-9242-327BFB60E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9" b="4824"/>
          <a:stretch/>
        </p:blipFill>
        <p:spPr bwMode="auto">
          <a:xfrm>
            <a:off x="6096000" y="877048"/>
            <a:ext cx="5510784" cy="55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 descr="Oval highlighting proposed two new panels 11 and 12.">
            <a:extLst>
              <a:ext uri="{FF2B5EF4-FFF2-40B4-BE49-F238E27FC236}">
                <a16:creationId xmlns:a16="http://schemas.microsoft.com/office/drawing/2014/main" id="{E42C4093-8723-44F8-8A79-27D6132A65B1}"/>
              </a:ext>
            </a:extLst>
          </p:cNvPr>
          <p:cNvSpPr/>
          <p:nvPr/>
        </p:nvSpPr>
        <p:spPr>
          <a:xfrm>
            <a:off x="6447934" y="3673276"/>
            <a:ext cx="1536569" cy="16717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 descr="Label of waste panels 9 and 10.">
            <a:extLst>
              <a:ext uri="{FF2B5EF4-FFF2-40B4-BE49-F238E27FC236}">
                <a16:creationId xmlns:a16="http://schemas.microsoft.com/office/drawing/2014/main" id="{304ABBFD-844B-41C9-92D3-FEAD22346324}"/>
              </a:ext>
            </a:extLst>
          </p:cNvPr>
          <p:cNvGrpSpPr/>
          <p:nvPr/>
        </p:nvGrpSpPr>
        <p:grpSpPr>
          <a:xfrm>
            <a:off x="9200219" y="4139536"/>
            <a:ext cx="626616" cy="2308254"/>
            <a:chOff x="9200219" y="4139536"/>
            <a:chExt cx="626616" cy="23082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69753B-BAC5-5A6B-5387-44EAF3F77C32}"/>
                </a:ext>
              </a:extLst>
            </p:cNvPr>
            <p:cNvSpPr/>
            <p:nvPr/>
          </p:nvSpPr>
          <p:spPr>
            <a:xfrm>
              <a:off x="9207795" y="5344997"/>
              <a:ext cx="595424" cy="1102793"/>
            </a:xfrm>
            <a:prstGeom prst="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B88EBC-9DAB-3A3E-A998-664AC161A675}"/>
                </a:ext>
              </a:extLst>
            </p:cNvPr>
            <p:cNvSpPr/>
            <p:nvPr/>
          </p:nvSpPr>
          <p:spPr>
            <a:xfrm>
              <a:off x="9200219" y="4139536"/>
              <a:ext cx="595424" cy="1102793"/>
            </a:xfrm>
            <a:prstGeom prst="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F02415-FC1C-C2D1-3F43-C1CA398A0087}"/>
                </a:ext>
              </a:extLst>
            </p:cNvPr>
            <p:cNvSpPr txBox="1"/>
            <p:nvPr/>
          </p:nvSpPr>
          <p:spPr>
            <a:xfrm>
              <a:off x="9335169" y="5646580"/>
              <a:ext cx="31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9</a:t>
              </a:r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386C8D-CAB1-AFA3-B7A4-4420F88BD18F}"/>
                </a:ext>
              </a:extLst>
            </p:cNvPr>
            <p:cNvSpPr txBox="1"/>
            <p:nvPr/>
          </p:nvSpPr>
          <p:spPr>
            <a:xfrm>
              <a:off x="9238988" y="4460099"/>
              <a:ext cx="587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10</a:t>
              </a:r>
              <a:endParaRPr lang="en-US" b="1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1394912-ADD9-6806-138D-1C1305E25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A766F-E514-47C3-B3F0-72D02C620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7F84-F6DA-4AD8-82AC-F41D15E40A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8F2EC4E-C90D-4928-60DA-C36A6B260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Radiation Protection Program</a:t>
            </a:r>
          </a:p>
        </p:txBody>
      </p:sp>
    </p:spTree>
    <p:extLst>
      <p:ext uri="{BB962C8B-B14F-4D97-AF65-F5344CB8AC3E}">
        <p14:creationId xmlns:p14="http://schemas.microsoft.com/office/powerpoint/2010/main" val="155945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C6A6-7B36-A261-FE5A-5B0780C9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INEX-6 Exercise </a:t>
            </a:r>
            <a:r>
              <a:rPr lang="en-US" sz="2000" dirty="0"/>
              <a:t>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F873-7EAE-AC07-47C0-EDABF3F03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947855"/>
            <a:ext cx="6686061" cy="5499936"/>
          </a:xfrm>
        </p:spPr>
        <p:txBody>
          <a:bodyPr>
            <a:normAutofit/>
          </a:bodyPr>
          <a:lstStyle/>
          <a:p>
            <a:r>
              <a:rPr lang="en-US" dirty="0"/>
              <a:t>The week of March 18th, 2024, EPA led a multi-agency national tabletop exercise under the NEA International Nuclear Emergency Exercise (INEX) series. This is the 7</a:t>
            </a:r>
            <a:r>
              <a:rPr lang="en-US" baseline="30000" dirty="0"/>
              <a:t>th</a:t>
            </a:r>
            <a:r>
              <a:rPr lang="en-US" dirty="0"/>
              <a:t> iteration of the exercise, and the first one that the US has participated in recently</a:t>
            </a:r>
          </a:p>
          <a:p>
            <a:r>
              <a:rPr lang="en-US" dirty="0"/>
              <a:t>The focus of the exercise was on planning and preparedness for the transition and/or the late-stage recovery phases after a nuclear or radiological accident</a:t>
            </a:r>
          </a:p>
          <a:p>
            <a:pPr lvl="1"/>
            <a:r>
              <a:rPr lang="en-US" dirty="0"/>
              <a:t>Testing the Framework for Recovery Preparedness</a:t>
            </a:r>
          </a:p>
          <a:p>
            <a:pPr lvl="1"/>
            <a:r>
              <a:rPr lang="en-US" dirty="0"/>
              <a:t>Nature and location of the incident were left to each country to define</a:t>
            </a:r>
          </a:p>
          <a:p>
            <a:r>
              <a:rPr lang="en-US" dirty="0"/>
              <a:t>27 countries participated in the exercise</a:t>
            </a:r>
          </a:p>
          <a:p>
            <a:pPr lvl="1"/>
            <a:r>
              <a:rPr lang="en-US" dirty="0"/>
              <a:t>US shared information with the UK and Canada on some aspects of the exercise</a:t>
            </a:r>
          </a:p>
        </p:txBody>
      </p:sp>
      <p:pic>
        <p:nvPicPr>
          <p:cNvPr id="8" name="Picture 7" descr="Image showing a map with plume of radioactive contamination from a point of release, with concentrations shown in different colors.">
            <a:extLst>
              <a:ext uri="{FF2B5EF4-FFF2-40B4-BE49-F238E27FC236}">
                <a16:creationId xmlns:a16="http://schemas.microsoft.com/office/drawing/2014/main" id="{9F6FC172-8143-806A-B669-43DB95D65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841" y="1813102"/>
            <a:ext cx="5096430" cy="323179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8CD0-9A54-B9CB-61E5-3BB8E12F7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54E4D-581B-1AFA-67FB-9B2C6B58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Radiation Protection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AB9B5-7BC1-EC3E-51DA-ECBD4199A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7F84-F6DA-4AD8-82AC-F41D15E40A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5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211D-B8D3-9688-6504-49CBCA81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INEX-6 </a:t>
            </a:r>
            <a:r>
              <a:rPr lang="en-US" sz="2000" dirty="0"/>
              <a:t>(2 of 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77262A-7FFA-4D7D-9735-617DF63A1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Modules and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0F487-0ECA-808F-0B78-BD0039C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80" y="1434990"/>
            <a:ext cx="6056831" cy="5012800"/>
          </a:xfrm>
        </p:spPr>
        <p:txBody>
          <a:bodyPr>
            <a:normAutofit/>
          </a:bodyPr>
          <a:lstStyle/>
          <a:p>
            <a:r>
              <a:rPr lang="en-US" dirty="0"/>
              <a:t>Four modules were conducted over 3 days:</a:t>
            </a:r>
          </a:p>
          <a:p>
            <a:pPr lvl="1"/>
            <a:r>
              <a:rPr lang="en-US" dirty="0"/>
              <a:t>Health Impacts</a:t>
            </a:r>
          </a:p>
          <a:p>
            <a:pPr lvl="1"/>
            <a:r>
              <a:rPr lang="en-US" dirty="0"/>
              <a:t>Food Safety</a:t>
            </a:r>
          </a:p>
          <a:p>
            <a:pPr lvl="1"/>
            <a:r>
              <a:rPr lang="en-US" dirty="0"/>
              <a:t>Remediation and Decontamination</a:t>
            </a:r>
          </a:p>
          <a:p>
            <a:pPr lvl="1"/>
            <a:r>
              <a:rPr lang="en-US" dirty="0"/>
              <a:t>Radioactive Waste Management</a:t>
            </a:r>
          </a:p>
          <a:p>
            <a:r>
              <a:rPr lang="en-US" dirty="0"/>
              <a:t>Remediation and Decontamination Themes</a:t>
            </a:r>
          </a:p>
          <a:p>
            <a:pPr lvl="1"/>
            <a:r>
              <a:rPr lang="en-US" dirty="0"/>
              <a:t>Regulatory/policy framework</a:t>
            </a:r>
          </a:p>
          <a:p>
            <a:pPr lvl="1"/>
            <a:r>
              <a:rPr lang="en-US" dirty="0"/>
              <a:t>Remediation goals and remedial actions</a:t>
            </a:r>
          </a:p>
          <a:p>
            <a:pPr lvl="1"/>
            <a:r>
              <a:rPr lang="en-US" dirty="0"/>
              <a:t>Implementation of remedial actions</a:t>
            </a:r>
          </a:p>
          <a:p>
            <a:r>
              <a:rPr lang="en-US" dirty="0"/>
              <a:t>Waste Management Themes</a:t>
            </a:r>
          </a:p>
          <a:p>
            <a:pPr lvl="1"/>
            <a:r>
              <a:rPr lang="en-US" dirty="0"/>
              <a:t>Regulatory/Policy Framework</a:t>
            </a:r>
          </a:p>
          <a:p>
            <a:pPr lvl="1"/>
            <a:r>
              <a:rPr lang="en-US" dirty="0"/>
              <a:t>Transport</a:t>
            </a:r>
          </a:p>
          <a:p>
            <a:pPr lvl="1"/>
            <a:r>
              <a:rPr lang="en-US" dirty="0"/>
              <a:t>Temporary Storage</a:t>
            </a:r>
          </a:p>
          <a:p>
            <a:pPr lvl="1"/>
            <a:r>
              <a:rPr lang="en-US" dirty="0"/>
              <a:t>Disposal Routes</a:t>
            </a:r>
          </a:p>
        </p:txBody>
      </p:sp>
      <p:pic>
        <p:nvPicPr>
          <p:cNvPr id="8" name="Picture 7" descr="Table showing volumes of contaminated demolition waste generated by the incident. Four columns are headed &quot;Waste activity concentration by area&quot;, &quot;Activity consigned (Giga Becquerels)&quot;, &quot;Demolition waste raw (cubic meters)&quot;, and &quot;Packaged volume (cubic meters)&quot;. Rows show &quot;Area where dose rate is less than 100 milliSievert per year&quot;, &quot;Area where dose rate is less than 250 milliSievert per year&quot;, and &quot;Area where dose rate is greater than 250 milliSievert per year&quot;. The total activity consigned is  8940.3 Giga Becquerels. The total raw volume is 55136.8 cubic meters. The total packaged volume is 66164.1 cubic meters.">
            <a:extLst>
              <a:ext uri="{FF2B5EF4-FFF2-40B4-BE49-F238E27FC236}">
                <a16:creationId xmlns:a16="http://schemas.microsoft.com/office/drawing/2014/main" id="{0298DD71-F6A0-DA66-7E02-FE52E073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143" y="1434990"/>
            <a:ext cx="4512451" cy="2914292"/>
          </a:xfrm>
          <a:prstGeom prst="rect">
            <a:avLst/>
          </a:prstGeom>
        </p:spPr>
      </p:pic>
      <p:pic>
        <p:nvPicPr>
          <p:cNvPr id="10" name="Picture 9" descr="Table showing volume of contaminated soil generated by the incident. Five columns are headed &quot;Soil Activity to 5 centimeters depth (Mega Becquerels per cubic meter)&quot;, &quot;Soil removed (cubic meters)&quot;, &quot;Area (hectares)&quot;, &quot;Total activity (Giga Becquerels)&quot;, and &quot;Soil mass (tonnes)&quot;.">
            <a:extLst>
              <a:ext uri="{FF2B5EF4-FFF2-40B4-BE49-F238E27FC236}">
                <a16:creationId xmlns:a16="http://schemas.microsoft.com/office/drawing/2014/main" id="{6221F34F-399D-9EFA-CE70-CC96FA07B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926" y="4758379"/>
            <a:ext cx="4654685" cy="142726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BEC40-35C3-E433-3309-E0214C762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9E010-EF57-4BBC-1550-6FFB0C7DA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Radiation Protection Program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1DB927B-3451-E641-0765-CE89A7E61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7F84-F6DA-4AD8-82AC-F41D15E40A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7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867D-E600-E11F-3851-F274B1A0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INEX-6 </a:t>
            </a:r>
            <a:r>
              <a:rPr lang="en-US" sz="2000" dirty="0"/>
              <a:t>(3 of 3)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A90518-2CF8-B246-4361-DDF7E632A6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Participants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DCFFD-5654-31DC-D6CA-712F245B8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in the waste management module covered a broad range of organizations</a:t>
            </a:r>
          </a:p>
          <a:p>
            <a:pPr lvl="1"/>
            <a:r>
              <a:rPr lang="en-US" dirty="0"/>
              <a:t>Federal agencies (CDC, DHS, DOT, FEMA, USDA)</a:t>
            </a:r>
          </a:p>
          <a:p>
            <a:pPr lvl="1"/>
            <a:r>
              <a:rPr lang="en-US" dirty="0"/>
              <a:t>States (CA, IL, MD, MN, OH, SC, VT, WA)</a:t>
            </a:r>
          </a:p>
          <a:p>
            <a:pPr lvl="1"/>
            <a:r>
              <a:rPr lang="en-US" dirty="0"/>
              <a:t>Local (numerous county or municipal)</a:t>
            </a:r>
          </a:p>
          <a:p>
            <a:r>
              <a:rPr lang="en-US" dirty="0"/>
              <a:t>NEA Working Party on Nuclear Emergency Matters will evaluate results from different countries in late October and plan next steps</a:t>
            </a:r>
          </a:p>
          <a:p>
            <a:r>
              <a:rPr lang="en-US" dirty="0"/>
              <a:t>Looking farther out, Cobalt Magnet 2025 (CM-25) will take place March 14-21, 2025</a:t>
            </a:r>
          </a:p>
          <a:p>
            <a:pPr lvl="1"/>
            <a:r>
              <a:rPr lang="en-US" dirty="0"/>
              <a:t>Scenario is a power plant accident in Michigan that impacts Canada</a:t>
            </a:r>
          </a:p>
          <a:p>
            <a:pPr lvl="1"/>
            <a:r>
              <a:rPr lang="en-US" dirty="0"/>
              <a:t>Indiana and Ohio will also be principal players</a:t>
            </a:r>
          </a:p>
          <a:p>
            <a:pPr lvl="1"/>
            <a:r>
              <a:rPr lang="en-US" dirty="0"/>
              <a:t>Follow-on recovery tabletop planned for May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3FE8F-0EEE-6A36-EB01-37D68DAEE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D6551-0E11-7595-CDC7-198DC0C33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Radiation Protection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D6417-23AD-3592-6732-51DBF2CC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7F84-F6DA-4AD8-82AC-F41D15E40A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94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883</Words>
  <Application>Microsoft Office PowerPoint</Application>
  <PresentationFormat>Widescreen</PresentationFormat>
  <Paragraphs>138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EPA Update</vt:lpstr>
      <vt:lpstr>Overview of Presentation</vt:lpstr>
      <vt:lpstr>Phosphogypsum Update</vt:lpstr>
      <vt:lpstr>Phosphogypsum</vt:lpstr>
      <vt:lpstr>WIPP Planned Change Request</vt:lpstr>
      <vt:lpstr>DOE Planned Change Request</vt:lpstr>
      <vt:lpstr>INEX-6 Exercise (1 of 3)</vt:lpstr>
      <vt:lpstr>INEX-6 (2 of 3)</vt:lpstr>
      <vt:lpstr>INEX-6 (3 of 3)</vt:lpstr>
      <vt:lpstr>Other EPA Activities</vt:lpstr>
      <vt:lpstr>Ukraine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Ellen</dc:creator>
  <cp:lastModifiedBy>djs</cp:lastModifiedBy>
  <cp:revision>2</cp:revision>
  <cp:lastPrinted>2023-10-04T04:17:38Z</cp:lastPrinted>
  <dcterms:created xsi:type="dcterms:W3CDTF">2021-06-15T13:22:47Z</dcterms:created>
  <dcterms:modified xsi:type="dcterms:W3CDTF">2024-10-04T15:27:02Z</dcterms:modified>
</cp:coreProperties>
</file>