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84" r:id="rId3"/>
    <p:sldId id="261" r:id="rId4"/>
    <p:sldId id="262" r:id="rId5"/>
    <p:sldId id="270" r:id="rId6"/>
    <p:sldId id="303" r:id="rId7"/>
    <p:sldId id="305" r:id="rId8"/>
    <p:sldId id="304" r:id="rId9"/>
    <p:sldId id="306" r:id="rId10"/>
    <p:sldId id="307" r:id="rId11"/>
    <p:sldId id="308" r:id="rId12"/>
    <p:sldId id="309" r:id="rId13"/>
    <p:sldId id="310" r:id="rId14"/>
    <p:sldId id="311" r:id="rId15"/>
    <p:sldId id="312" r:id="rId16"/>
    <p:sldId id="285" r:id="rId17"/>
    <p:sldId id="313" r:id="rId18"/>
    <p:sldId id="314" r:id="rId19"/>
    <p:sldId id="315"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531" autoAdjust="0"/>
  </p:normalViewPr>
  <p:slideViewPr>
    <p:cSldViewPr snapToGrid="0">
      <p:cViewPr varScale="1">
        <p:scale>
          <a:sx n="65" d="100"/>
          <a:sy n="65" d="100"/>
        </p:scale>
        <p:origin x="2268"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lebe" userId="ba8e915071c3858a" providerId="LiveId" clId="{A0212DF1-CEF0-4ABA-8416-689C06BD27B0}"/>
    <pc:docChg chg="undo redo custSel addSld delSld modSld">
      <pc:chgData name="Michael Klebe" userId="ba8e915071c3858a" providerId="LiveId" clId="{A0212DF1-CEF0-4ABA-8416-689C06BD27B0}" dt="2023-09-22T17:38:59.560" v="3509" actId="6549"/>
      <pc:docMkLst>
        <pc:docMk/>
      </pc:docMkLst>
      <pc:sldChg chg="modSp mod">
        <pc:chgData name="Michael Klebe" userId="ba8e915071c3858a" providerId="LiveId" clId="{A0212DF1-CEF0-4ABA-8416-689C06BD27B0}" dt="2023-09-19T20:11:03.098" v="9" actId="6549"/>
        <pc:sldMkLst>
          <pc:docMk/>
          <pc:sldMk cId="3569449131" sldId="256"/>
        </pc:sldMkLst>
        <pc:spChg chg="mod">
          <ac:chgData name="Michael Klebe" userId="ba8e915071c3858a" providerId="LiveId" clId="{A0212DF1-CEF0-4ABA-8416-689C06BD27B0}" dt="2023-09-19T20:11:03.098" v="9" actId="6549"/>
          <ac:spMkLst>
            <pc:docMk/>
            <pc:sldMk cId="3569449131" sldId="256"/>
            <ac:spMk id="2" creationId="{00000000-0000-0000-0000-000000000000}"/>
          </ac:spMkLst>
        </pc:spChg>
      </pc:sldChg>
      <pc:sldChg chg="del">
        <pc:chgData name="Michael Klebe" userId="ba8e915071c3858a" providerId="LiveId" clId="{A0212DF1-CEF0-4ABA-8416-689C06BD27B0}" dt="2023-09-19T20:36:21.323" v="10" actId="47"/>
        <pc:sldMkLst>
          <pc:docMk/>
          <pc:sldMk cId="1901761159" sldId="283"/>
        </pc:sldMkLst>
      </pc:sldChg>
      <pc:sldChg chg="modSp mod">
        <pc:chgData name="Michael Klebe" userId="ba8e915071c3858a" providerId="LiveId" clId="{A0212DF1-CEF0-4ABA-8416-689C06BD27B0}" dt="2023-09-20T15:52:49.824" v="237" actId="20577"/>
        <pc:sldMkLst>
          <pc:docMk/>
          <pc:sldMk cId="1342509045" sldId="284"/>
        </pc:sldMkLst>
        <pc:spChg chg="mod">
          <ac:chgData name="Michael Klebe" userId="ba8e915071c3858a" providerId="LiveId" clId="{A0212DF1-CEF0-4ABA-8416-689C06BD27B0}" dt="2023-09-20T15:52:49.824" v="237" actId="20577"/>
          <ac:spMkLst>
            <pc:docMk/>
            <pc:sldMk cId="1342509045" sldId="284"/>
            <ac:spMk id="3" creationId="{C8382DE0-EA70-4A74-83C8-84D8BE6C5FF9}"/>
          </ac:spMkLst>
        </pc:spChg>
      </pc:sldChg>
      <pc:sldChg chg="modSp mod">
        <pc:chgData name="Michael Klebe" userId="ba8e915071c3858a" providerId="LiveId" clId="{A0212DF1-CEF0-4ABA-8416-689C06BD27B0}" dt="2023-09-22T17:26:14.252" v="3459" actId="20577"/>
        <pc:sldMkLst>
          <pc:docMk/>
          <pc:sldMk cId="2089031457" sldId="285"/>
        </pc:sldMkLst>
        <pc:spChg chg="mod">
          <ac:chgData name="Michael Klebe" userId="ba8e915071c3858a" providerId="LiveId" clId="{A0212DF1-CEF0-4ABA-8416-689C06BD27B0}" dt="2023-09-22T17:26:14.252" v="3459" actId="20577"/>
          <ac:spMkLst>
            <pc:docMk/>
            <pc:sldMk cId="2089031457" sldId="285"/>
            <ac:spMk id="3" creationId="{A80B48EF-60E0-190B-18CC-4176E3DA1BB2}"/>
          </ac:spMkLst>
        </pc:spChg>
      </pc:sldChg>
      <pc:sldChg chg="del">
        <pc:chgData name="Michael Klebe" userId="ba8e915071c3858a" providerId="LiveId" clId="{A0212DF1-CEF0-4ABA-8416-689C06BD27B0}" dt="2023-09-20T17:25:50.841" v="536" actId="47"/>
        <pc:sldMkLst>
          <pc:docMk/>
          <pc:sldMk cId="2212433233" sldId="286"/>
        </pc:sldMkLst>
      </pc:sldChg>
      <pc:sldChg chg="del">
        <pc:chgData name="Michael Klebe" userId="ba8e915071c3858a" providerId="LiveId" clId="{A0212DF1-CEF0-4ABA-8416-689C06BD27B0}" dt="2023-09-20T15:36:08.414" v="11" actId="47"/>
        <pc:sldMkLst>
          <pc:docMk/>
          <pc:sldMk cId="3445516895" sldId="287"/>
        </pc:sldMkLst>
      </pc:sldChg>
      <pc:sldChg chg="del">
        <pc:chgData name="Michael Klebe" userId="ba8e915071c3858a" providerId="LiveId" clId="{A0212DF1-CEF0-4ABA-8416-689C06BD27B0}" dt="2023-09-20T15:36:12.840" v="12" actId="47"/>
        <pc:sldMkLst>
          <pc:docMk/>
          <pc:sldMk cId="3765277052" sldId="288"/>
        </pc:sldMkLst>
      </pc:sldChg>
      <pc:sldChg chg="del">
        <pc:chgData name="Michael Klebe" userId="ba8e915071c3858a" providerId="LiveId" clId="{A0212DF1-CEF0-4ABA-8416-689C06BD27B0}" dt="2023-09-20T15:36:17.425" v="13" actId="47"/>
        <pc:sldMkLst>
          <pc:docMk/>
          <pc:sldMk cId="1753323387" sldId="289"/>
        </pc:sldMkLst>
      </pc:sldChg>
      <pc:sldChg chg="del">
        <pc:chgData name="Michael Klebe" userId="ba8e915071c3858a" providerId="LiveId" clId="{A0212DF1-CEF0-4ABA-8416-689C06BD27B0}" dt="2023-09-20T17:25:52.400" v="537" actId="47"/>
        <pc:sldMkLst>
          <pc:docMk/>
          <pc:sldMk cId="1994386626" sldId="290"/>
        </pc:sldMkLst>
      </pc:sldChg>
      <pc:sldChg chg="del">
        <pc:chgData name="Michael Klebe" userId="ba8e915071c3858a" providerId="LiveId" clId="{A0212DF1-CEF0-4ABA-8416-689C06BD27B0}" dt="2023-09-20T17:25:53.502" v="538" actId="47"/>
        <pc:sldMkLst>
          <pc:docMk/>
          <pc:sldMk cId="4166981362" sldId="291"/>
        </pc:sldMkLst>
      </pc:sldChg>
      <pc:sldChg chg="del">
        <pc:chgData name="Michael Klebe" userId="ba8e915071c3858a" providerId="LiveId" clId="{A0212DF1-CEF0-4ABA-8416-689C06BD27B0}" dt="2023-09-20T17:25:54.830" v="539" actId="47"/>
        <pc:sldMkLst>
          <pc:docMk/>
          <pc:sldMk cId="155145441" sldId="292"/>
        </pc:sldMkLst>
      </pc:sldChg>
      <pc:sldChg chg="del">
        <pc:chgData name="Michael Klebe" userId="ba8e915071c3858a" providerId="LiveId" clId="{A0212DF1-CEF0-4ABA-8416-689C06BD27B0}" dt="2023-09-20T17:25:56.840" v="540" actId="47"/>
        <pc:sldMkLst>
          <pc:docMk/>
          <pc:sldMk cId="4144267569" sldId="293"/>
        </pc:sldMkLst>
      </pc:sldChg>
      <pc:sldChg chg="del">
        <pc:chgData name="Michael Klebe" userId="ba8e915071c3858a" providerId="LiveId" clId="{A0212DF1-CEF0-4ABA-8416-689C06BD27B0}" dt="2023-09-20T15:37:06.141" v="14" actId="47"/>
        <pc:sldMkLst>
          <pc:docMk/>
          <pc:sldMk cId="110754575" sldId="294"/>
        </pc:sldMkLst>
      </pc:sldChg>
      <pc:sldChg chg="del">
        <pc:chgData name="Michael Klebe" userId="ba8e915071c3858a" providerId="LiveId" clId="{A0212DF1-CEF0-4ABA-8416-689C06BD27B0}" dt="2023-09-20T15:37:07.573" v="15" actId="47"/>
        <pc:sldMkLst>
          <pc:docMk/>
          <pc:sldMk cId="3508738613" sldId="295"/>
        </pc:sldMkLst>
      </pc:sldChg>
      <pc:sldChg chg="del">
        <pc:chgData name="Michael Klebe" userId="ba8e915071c3858a" providerId="LiveId" clId="{A0212DF1-CEF0-4ABA-8416-689C06BD27B0}" dt="2023-09-20T15:37:08.875" v="16" actId="47"/>
        <pc:sldMkLst>
          <pc:docMk/>
          <pc:sldMk cId="1054587139" sldId="296"/>
        </pc:sldMkLst>
      </pc:sldChg>
      <pc:sldChg chg="del">
        <pc:chgData name="Michael Klebe" userId="ba8e915071c3858a" providerId="LiveId" clId="{A0212DF1-CEF0-4ABA-8416-689C06BD27B0}" dt="2023-09-20T15:37:12.643" v="17" actId="47"/>
        <pc:sldMkLst>
          <pc:docMk/>
          <pc:sldMk cId="951516736" sldId="297"/>
        </pc:sldMkLst>
      </pc:sldChg>
      <pc:sldChg chg="del">
        <pc:chgData name="Michael Klebe" userId="ba8e915071c3858a" providerId="LiveId" clId="{A0212DF1-CEF0-4ABA-8416-689C06BD27B0}" dt="2023-09-20T15:37:14.324" v="18" actId="47"/>
        <pc:sldMkLst>
          <pc:docMk/>
          <pc:sldMk cId="4139002675" sldId="298"/>
        </pc:sldMkLst>
      </pc:sldChg>
      <pc:sldChg chg="del">
        <pc:chgData name="Michael Klebe" userId="ba8e915071c3858a" providerId="LiveId" clId="{A0212DF1-CEF0-4ABA-8416-689C06BD27B0}" dt="2023-09-20T15:37:17.353" v="19" actId="47"/>
        <pc:sldMkLst>
          <pc:docMk/>
          <pc:sldMk cId="3212642304" sldId="299"/>
        </pc:sldMkLst>
      </pc:sldChg>
      <pc:sldChg chg="del">
        <pc:chgData name="Michael Klebe" userId="ba8e915071c3858a" providerId="LiveId" clId="{A0212DF1-CEF0-4ABA-8416-689C06BD27B0}" dt="2023-09-20T15:37:59.591" v="20" actId="47"/>
        <pc:sldMkLst>
          <pc:docMk/>
          <pc:sldMk cId="3562319972" sldId="300"/>
        </pc:sldMkLst>
      </pc:sldChg>
      <pc:sldChg chg="del">
        <pc:chgData name="Michael Klebe" userId="ba8e915071c3858a" providerId="LiveId" clId="{A0212DF1-CEF0-4ABA-8416-689C06BD27B0}" dt="2023-09-20T15:38:20.853" v="21" actId="47"/>
        <pc:sldMkLst>
          <pc:docMk/>
          <pc:sldMk cId="2054871515" sldId="301"/>
        </pc:sldMkLst>
      </pc:sldChg>
      <pc:sldChg chg="del">
        <pc:chgData name="Michael Klebe" userId="ba8e915071c3858a" providerId="LiveId" clId="{A0212DF1-CEF0-4ABA-8416-689C06BD27B0}" dt="2023-09-20T17:25:58.287" v="541" actId="47"/>
        <pc:sldMkLst>
          <pc:docMk/>
          <pc:sldMk cId="2092103981" sldId="302"/>
        </pc:sldMkLst>
      </pc:sldChg>
      <pc:sldChg chg="modSp new mod">
        <pc:chgData name="Michael Klebe" userId="ba8e915071c3858a" providerId="LiveId" clId="{A0212DF1-CEF0-4ABA-8416-689C06BD27B0}" dt="2023-09-20T20:11:56.987" v="763" actId="20577"/>
        <pc:sldMkLst>
          <pc:docMk/>
          <pc:sldMk cId="1108580935" sldId="303"/>
        </pc:sldMkLst>
        <pc:spChg chg="mod">
          <ac:chgData name="Michael Klebe" userId="ba8e915071c3858a" providerId="LiveId" clId="{A0212DF1-CEF0-4ABA-8416-689C06BD27B0}" dt="2023-09-20T19:59:07.221" v="588" actId="6549"/>
          <ac:spMkLst>
            <pc:docMk/>
            <pc:sldMk cId="1108580935" sldId="303"/>
            <ac:spMk id="2" creationId="{31E02034-0C7D-9776-7DDF-4FC98A7A6F14}"/>
          </ac:spMkLst>
        </pc:spChg>
        <pc:spChg chg="mod">
          <ac:chgData name="Michael Klebe" userId="ba8e915071c3858a" providerId="LiveId" clId="{A0212DF1-CEF0-4ABA-8416-689C06BD27B0}" dt="2023-09-20T20:11:56.987" v="763" actId="20577"/>
          <ac:spMkLst>
            <pc:docMk/>
            <pc:sldMk cId="1108580935" sldId="303"/>
            <ac:spMk id="3" creationId="{7FBACBF8-FCB7-99CD-97D6-97CE1E67EF33}"/>
          </ac:spMkLst>
        </pc:spChg>
      </pc:sldChg>
      <pc:sldChg chg="modSp new mod">
        <pc:chgData name="Michael Klebe" userId="ba8e915071c3858a" providerId="LiveId" clId="{A0212DF1-CEF0-4ABA-8416-689C06BD27B0}" dt="2023-09-20T20:18:38.579" v="1224" actId="20577"/>
        <pc:sldMkLst>
          <pc:docMk/>
          <pc:sldMk cId="2996327059" sldId="304"/>
        </pc:sldMkLst>
        <pc:spChg chg="mod">
          <ac:chgData name="Michael Klebe" userId="ba8e915071c3858a" providerId="LiveId" clId="{A0212DF1-CEF0-4ABA-8416-689C06BD27B0}" dt="2023-09-20T19:56:46.165" v="543"/>
          <ac:spMkLst>
            <pc:docMk/>
            <pc:sldMk cId="2996327059" sldId="304"/>
            <ac:spMk id="2" creationId="{DB977774-1021-7DC0-B858-2C0F05B78E3A}"/>
          </ac:spMkLst>
        </pc:spChg>
        <pc:spChg chg="mod">
          <ac:chgData name="Michael Klebe" userId="ba8e915071c3858a" providerId="LiveId" clId="{A0212DF1-CEF0-4ABA-8416-689C06BD27B0}" dt="2023-09-20T20:18:38.579" v="1224" actId="20577"/>
          <ac:spMkLst>
            <pc:docMk/>
            <pc:sldMk cId="2996327059" sldId="304"/>
            <ac:spMk id="3" creationId="{78036393-C127-28D8-F2FC-0CC967DCFB03}"/>
          </ac:spMkLst>
        </pc:spChg>
      </pc:sldChg>
      <pc:sldChg chg="modSp new mod">
        <pc:chgData name="Michael Klebe" userId="ba8e915071c3858a" providerId="LiveId" clId="{A0212DF1-CEF0-4ABA-8416-689C06BD27B0}" dt="2023-09-22T17:38:59.560" v="3509" actId="6549"/>
        <pc:sldMkLst>
          <pc:docMk/>
          <pc:sldMk cId="2453664913" sldId="305"/>
        </pc:sldMkLst>
        <pc:spChg chg="mod">
          <ac:chgData name="Michael Klebe" userId="ba8e915071c3858a" providerId="LiveId" clId="{A0212DF1-CEF0-4ABA-8416-689C06BD27B0}" dt="2023-09-20T20:08:57.445" v="685"/>
          <ac:spMkLst>
            <pc:docMk/>
            <pc:sldMk cId="2453664913" sldId="305"/>
            <ac:spMk id="2" creationId="{C811110D-D96C-216C-CEB5-26B32A937C39}"/>
          </ac:spMkLst>
        </pc:spChg>
        <pc:spChg chg="mod">
          <ac:chgData name="Michael Klebe" userId="ba8e915071c3858a" providerId="LiveId" clId="{A0212DF1-CEF0-4ABA-8416-689C06BD27B0}" dt="2023-09-22T17:38:59.560" v="3509" actId="6549"/>
          <ac:spMkLst>
            <pc:docMk/>
            <pc:sldMk cId="2453664913" sldId="305"/>
            <ac:spMk id="3" creationId="{FD3647EE-0E22-ED4C-E296-47B74184BD05}"/>
          </ac:spMkLst>
        </pc:spChg>
      </pc:sldChg>
      <pc:sldChg chg="modSp new mod">
        <pc:chgData name="Michael Klebe" userId="ba8e915071c3858a" providerId="LiveId" clId="{A0212DF1-CEF0-4ABA-8416-689C06BD27B0}" dt="2023-09-21T16:19:15.328" v="1825" actId="20577"/>
        <pc:sldMkLst>
          <pc:docMk/>
          <pc:sldMk cId="1925561128" sldId="306"/>
        </pc:sldMkLst>
        <pc:spChg chg="mod">
          <ac:chgData name="Michael Klebe" userId="ba8e915071c3858a" providerId="LiveId" clId="{A0212DF1-CEF0-4ABA-8416-689C06BD27B0}" dt="2023-09-20T20:19:32.025" v="1265" actId="20577"/>
          <ac:spMkLst>
            <pc:docMk/>
            <pc:sldMk cId="1925561128" sldId="306"/>
            <ac:spMk id="2" creationId="{36B86B99-05CC-3E41-64D0-C18DC874E189}"/>
          </ac:spMkLst>
        </pc:spChg>
        <pc:spChg chg="mod">
          <ac:chgData name="Michael Klebe" userId="ba8e915071c3858a" providerId="LiveId" clId="{A0212DF1-CEF0-4ABA-8416-689C06BD27B0}" dt="2023-09-21T16:19:15.328" v="1825" actId="20577"/>
          <ac:spMkLst>
            <pc:docMk/>
            <pc:sldMk cId="1925561128" sldId="306"/>
            <ac:spMk id="3" creationId="{17C78D4C-972E-BED9-26ED-4C76F3235150}"/>
          </ac:spMkLst>
        </pc:spChg>
      </pc:sldChg>
      <pc:sldChg chg="modSp new mod">
        <pc:chgData name="Michael Klebe" userId="ba8e915071c3858a" providerId="LiveId" clId="{A0212DF1-CEF0-4ABA-8416-689C06BD27B0}" dt="2023-09-21T17:02:39.657" v="2135" actId="20577"/>
        <pc:sldMkLst>
          <pc:docMk/>
          <pc:sldMk cId="782176714" sldId="307"/>
        </pc:sldMkLst>
        <pc:spChg chg="mod">
          <ac:chgData name="Michael Klebe" userId="ba8e915071c3858a" providerId="LiveId" clId="{A0212DF1-CEF0-4ABA-8416-689C06BD27B0}" dt="2023-09-21T16:23:05.627" v="1829" actId="20577"/>
          <ac:spMkLst>
            <pc:docMk/>
            <pc:sldMk cId="782176714" sldId="307"/>
            <ac:spMk id="2" creationId="{8CA71EEC-B90D-3A4E-74BC-1C098B1EE910}"/>
          </ac:spMkLst>
        </pc:spChg>
        <pc:spChg chg="mod">
          <ac:chgData name="Michael Klebe" userId="ba8e915071c3858a" providerId="LiveId" clId="{A0212DF1-CEF0-4ABA-8416-689C06BD27B0}" dt="2023-09-21T17:02:39.657" v="2135" actId="20577"/>
          <ac:spMkLst>
            <pc:docMk/>
            <pc:sldMk cId="782176714" sldId="307"/>
            <ac:spMk id="3" creationId="{2F201D10-ED37-B0EA-F1A0-A1E11C412E14}"/>
          </ac:spMkLst>
        </pc:spChg>
      </pc:sldChg>
      <pc:sldChg chg="modSp new mod">
        <pc:chgData name="Michael Klebe" userId="ba8e915071c3858a" providerId="LiveId" clId="{A0212DF1-CEF0-4ABA-8416-689C06BD27B0}" dt="2023-09-21T17:07:07.448" v="2244" actId="20577"/>
        <pc:sldMkLst>
          <pc:docMk/>
          <pc:sldMk cId="3170436844" sldId="308"/>
        </pc:sldMkLst>
        <pc:spChg chg="mod">
          <ac:chgData name="Michael Klebe" userId="ba8e915071c3858a" providerId="LiveId" clId="{A0212DF1-CEF0-4ABA-8416-689C06BD27B0}" dt="2023-09-21T17:03:25.169" v="2158" actId="20577"/>
          <ac:spMkLst>
            <pc:docMk/>
            <pc:sldMk cId="3170436844" sldId="308"/>
            <ac:spMk id="2" creationId="{22385B68-6460-9323-6BF7-3C3AF5C8360E}"/>
          </ac:spMkLst>
        </pc:spChg>
        <pc:spChg chg="mod">
          <ac:chgData name="Michael Klebe" userId="ba8e915071c3858a" providerId="LiveId" clId="{A0212DF1-CEF0-4ABA-8416-689C06BD27B0}" dt="2023-09-21T17:07:07.448" v="2244" actId="20577"/>
          <ac:spMkLst>
            <pc:docMk/>
            <pc:sldMk cId="3170436844" sldId="308"/>
            <ac:spMk id="3" creationId="{DC2F337B-F975-DE8C-82C6-13E813C32FFE}"/>
          </ac:spMkLst>
        </pc:spChg>
      </pc:sldChg>
      <pc:sldChg chg="modSp new mod">
        <pc:chgData name="Michael Klebe" userId="ba8e915071c3858a" providerId="LiveId" clId="{A0212DF1-CEF0-4ABA-8416-689C06BD27B0}" dt="2023-09-21T17:09:45.132" v="2361" actId="20577"/>
        <pc:sldMkLst>
          <pc:docMk/>
          <pc:sldMk cId="3816848588" sldId="309"/>
        </pc:sldMkLst>
        <pc:spChg chg="mod">
          <ac:chgData name="Michael Klebe" userId="ba8e915071c3858a" providerId="LiveId" clId="{A0212DF1-CEF0-4ABA-8416-689C06BD27B0}" dt="2023-09-21T17:07:32.595" v="2270" actId="20577"/>
          <ac:spMkLst>
            <pc:docMk/>
            <pc:sldMk cId="3816848588" sldId="309"/>
            <ac:spMk id="2" creationId="{7F232AF8-D2BB-0B89-F746-C6638FCB06FD}"/>
          </ac:spMkLst>
        </pc:spChg>
        <pc:spChg chg="mod">
          <ac:chgData name="Michael Klebe" userId="ba8e915071c3858a" providerId="LiveId" clId="{A0212DF1-CEF0-4ABA-8416-689C06BD27B0}" dt="2023-09-21T17:09:45.132" v="2361" actId="20577"/>
          <ac:spMkLst>
            <pc:docMk/>
            <pc:sldMk cId="3816848588" sldId="309"/>
            <ac:spMk id="3" creationId="{3D7C1B2F-6E26-B7CA-C7AF-0A52DF22AE9F}"/>
          </ac:spMkLst>
        </pc:spChg>
      </pc:sldChg>
      <pc:sldChg chg="addSp delSp modSp new mod">
        <pc:chgData name="Michael Klebe" userId="ba8e915071c3858a" providerId="LiveId" clId="{A0212DF1-CEF0-4ABA-8416-689C06BD27B0}" dt="2023-09-21T17:51:19.655" v="2462" actId="1076"/>
        <pc:sldMkLst>
          <pc:docMk/>
          <pc:sldMk cId="2924060234" sldId="310"/>
        </pc:sldMkLst>
        <pc:spChg chg="mod">
          <ac:chgData name="Michael Klebe" userId="ba8e915071c3858a" providerId="LiveId" clId="{A0212DF1-CEF0-4ABA-8416-689C06BD27B0}" dt="2023-09-21T17:42:58.702" v="2454" actId="20577"/>
          <ac:spMkLst>
            <pc:docMk/>
            <pc:sldMk cId="2924060234" sldId="310"/>
            <ac:spMk id="2" creationId="{123BEE0F-6142-411F-93F7-33E522EF4D7C}"/>
          </ac:spMkLst>
        </pc:spChg>
        <pc:spChg chg="del">
          <ac:chgData name="Michael Klebe" userId="ba8e915071c3858a" providerId="LiveId" clId="{A0212DF1-CEF0-4ABA-8416-689C06BD27B0}" dt="2023-09-21T17:50:19.171" v="2455" actId="22"/>
          <ac:spMkLst>
            <pc:docMk/>
            <pc:sldMk cId="2924060234" sldId="310"/>
            <ac:spMk id="3" creationId="{56955DE7-A3AB-1CDE-79C8-4541E1E8E478}"/>
          </ac:spMkLst>
        </pc:spChg>
        <pc:picChg chg="add mod ord">
          <ac:chgData name="Michael Klebe" userId="ba8e915071c3858a" providerId="LiveId" clId="{A0212DF1-CEF0-4ABA-8416-689C06BD27B0}" dt="2023-09-21T17:51:19.655" v="2462" actId="1076"/>
          <ac:picMkLst>
            <pc:docMk/>
            <pc:sldMk cId="2924060234" sldId="310"/>
            <ac:picMk id="6" creationId="{CBDD68DE-AA62-F3EE-6CFD-3FAD82BE74F4}"/>
          </ac:picMkLst>
        </pc:picChg>
      </pc:sldChg>
      <pc:sldChg chg="modSp new mod">
        <pc:chgData name="Michael Klebe" userId="ba8e915071c3858a" providerId="LiveId" clId="{A0212DF1-CEF0-4ABA-8416-689C06BD27B0}" dt="2023-09-22T00:46:47.908" v="2914" actId="5793"/>
        <pc:sldMkLst>
          <pc:docMk/>
          <pc:sldMk cId="2940729548" sldId="311"/>
        </pc:sldMkLst>
        <pc:spChg chg="mod">
          <ac:chgData name="Michael Klebe" userId="ba8e915071c3858a" providerId="LiveId" clId="{A0212DF1-CEF0-4ABA-8416-689C06BD27B0}" dt="2023-09-21T17:52:00.157" v="2475" actId="20577"/>
          <ac:spMkLst>
            <pc:docMk/>
            <pc:sldMk cId="2940729548" sldId="311"/>
            <ac:spMk id="2" creationId="{1BFF2F15-6AEB-5F6D-07A7-5DA28003BE5F}"/>
          </ac:spMkLst>
        </pc:spChg>
        <pc:spChg chg="mod">
          <ac:chgData name="Michael Klebe" userId="ba8e915071c3858a" providerId="LiveId" clId="{A0212DF1-CEF0-4ABA-8416-689C06BD27B0}" dt="2023-09-22T00:46:47.908" v="2914" actId="5793"/>
          <ac:spMkLst>
            <pc:docMk/>
            <pc:sldMk cId="2940729548" sldId="311"/>
            <ac:spMk id="3" creationId="{8E6C17BB-6C3A-9D9E-0235-5E24D681F655}"/>
          </ac:spMkLst>
        </pc:spChg>
      </pc:sldChg>
      <pc:sldChg chg="modSp new mod">
        <pc:chgData name="Michael Klebe" userId="ba8e915071c3858a" providerId="LiveId" clId="{A0212DF1-CEF0-4ABA-8416-689C06BD27B0}" dt="2023-09-22T17:04:58.754" v="3447" actId="20577"/>
        <pc:sldMkLst>
          <pc:docMk/>
          <pc:sldMk cId="2645783205" sldId="312"/>
        </pc:sldMkLst>
        <pc:spChg chg="mod">
          <ac:chgData name="Michael Klebe" userId="ba8e915071c3858a" providerId="LiveId" clId="{A0212DF1-CEF0-4ABA-8416-689C06BD27B0}" dt="2023-09-22T00:49:22.646" v="2930" actId="20577"/>
          <ac:spMkLst>
            <pc:docMk/>
            <pc:sldMk cId="2645783205" sldId="312"/>
            <ac:spMk id="2" creationId="{48426737-3893-19AB-08CD-0D85F3FB1FD0}"/>
          </ac:spMkLst>
        </pc:spChg>
        <pc:spChg chg="mod">
          <ac:chgData name="Michael Klebe" userId="ba8e915071c3858a" providerId="LiveId" clId="{A0212DF1-CEF0-4ABA-8416-689C06BD27B0}" dt="2023-09-22T17:04:58.754" v="3447" actId="20577"/>
          <ac:spMkLst>
            <pc:docMk/>
            <pc:sldMk cId="2645783205" sldId="312"/>
            <ac:spMk id="3" creationId="{80CFE2D3-2452-9DBF-9BBD-83A1CDC0AD99}"/>
          </ac:spMkLst>
        </pc:spChg>
      </pc:sldChg>
      <pc:sldChg chg="modSp new mod">
        <pc:chgData name="Michael Klebe" userId="ba8e915071c3858a" providerId="LiveId" clId="{A0212DF1-CEF0-4ABA-8416-689C06BD27B0}" dt="2023-09-22T17:28:17.790" v="3472"/>
        <pc:sldMkLst>
          <pc:docMk/>
          <pc:sldMk cId="1505406123" sldId="313"/>
        </pc:sldMkLst>
        <pc:spChg chg="mod">
          <ac:chgData name="Michael Klebe" userId="ba8e915071c3858a" providerId="LiveId" clId="{A0212DF1-CEF0-4ABA-8416-689C06BD27B0}" dt="2023-09-22T17:27:15.685" v="3467" actId="14100"/>
          <ac:spMkLst>
            <pc:docMk/>
            <pc:sldMk cId="1505406123" sldId="313"/>
            <ac:spMk id="2" creationId="{D1081626-8ADC-2213-1F63-9F9AD0AA192A}"/>
          </ac:spMkLst>
        </pc:spChg>
        <pc:spChg chg="mod">
          <ac:chgData name="Michael Klebe" userId="ba8e915071c3858a" providerId="LiveId" clId="{A0212DF1-CEF0-4ABA-8416-689C06BD27B0}" dt="2023-09-22T17:28:17.790" v="3472"/>
          <ac:spMkLst>
            <pc:docMk/>
            <pc:sldMk cId="1505406123" sldId="313"/>
            <ac:spMk id="3" creationId="{74DF08DD-5FB2-D942-2FF3-7C7BE4574D82}"/>
          </ac:spMkLst>
        </pc:spChg>
      </pc:sldChg>
      <pc:sldChg chg="modSp new mod">
        <pc:chgData name="Michael Klebe" userId="ba8e915071c3858a" providerId="LiveId" clId="{A0212DF1-CEF0-4ABA-8416-689C06BD27B0}" dt="2023-09-22T17:30:47.150" v="3484" actId="20577"/>
        <pc:sldMkLst>
          <pc:docMk/>
          <pc:sldMk cId="2107208871" sldId="314"/>
        </pc:sldMkLst>
        <pc:spChg chg="mod">
          <ac:chgData name="Michael Klebe" userId="ba8e915071c3858a" providerId="LiveId" clId="{A0212DF1-CEF0-4ABA-8416-689C06BD27B0}" dt="2023-09-22T17:27:26.429" v="3468" actId="14100"/>
          <ac:spMkLst>
            <pc:docMk/>
            <pc:sldMk cId="2107208871" sldId="314"/>
            <ac:spMk id="2" creationId="{7C7A0371-D287-7046-C8B9-7A9E9E70178A}"/>
          </ac:spMkLst>
        </pc:spChg>
        <pc:spChg chg="mod">
          <ac:chgData name="Michael Klebe" userId="ba8e915071c3858a" providerId="LiveId" clId="{A0212DF1-CEF0-4ABA-8416-689C06BD27B0}" dt="2023-09-22T17:30:47.150" v="3484" actId="20577"/>
          <ac:spMkLst>
            <pc:docMk/>
            <pc:sldMk cId="2107208871" sldId="314"/>
            <ac:spMk id="3" creationId="{EE9A1016-F323-1A7B-ACD7-082DB6D9D418}"/>
          </ac:spMkLst>
        </pc:spChg>
      </pc:sldChg>
      <pc:sldChg chg="modSp new mod">
        <pc:chgData name="Michael Klebe" userId="ba8e915071c3858a" providerId="LiveId" clId="{A0212DF1-CEF0-4ABA-8416-689C06BD27B0}" dt="2023-09-22T17:29:50.570" v="3482" actId="20577"/>
        <pc:sldMkLst>
          <pc:docMk/>
          <pc:sldMk cId="1649616791" sldId="315"/>
        </pc:sldMkLst>
        <pc:spChg chg="mod">
          <ac:chgData name="Michael Klebe" userId="ba8e915071c3858a" providerId="LiveId" clId="{A0212DF1-CEF0-4ABA-8416-689C06BD27B0}" dt="2023-09-22T17:28:51.636" v="3479" actId="14100"/>
          <ac:spMkLst>
            <pc:docMk/>
            <pc:sldMk cId="1649616791" sldId="315"/>
            <ac:spMk id="2" creationId="{12FEA5E4-3938-7663-4BC0-B1244A0193F7}"/>
          </ac:spMkLst>
        </pc:spChg>
        <pc:spChg chg="mod">
          <ac:chgData name="Michael Klebe" userId="ba8e915071c3858a" providerId="LiveId" clId="{A0212DF1-CEF0-4ABA-8416-689C06BD27B0}" dt="2023-09-22T17:29:50.570" v="3482" actId="20577"/>
          <ac:spMkLst>
            <pc:docMk/>
            <pc:sldMk cId="1649616791" sldId="315"/>
            <ac:spMk id="3" creationId="{316D3CF9-DA4F-3DAA-045B-3A573F72AD90}"/>
          </ac:spMkLst>
        </pc:spChg>
      </pc:sldChg>
      <pc:sldChg chg="modSp new del mod">
        <pc:chgData name="Michael Klebe" userId="ba8e915071c3858a" providerId="LiveId" clId="{A0212DF1-CEF0-4ABA-8416-689C06BD27B0}" dt="2023-09-22T17:32:31.793" v="3487" actId="47"/>
        <pc:sldMkLst>
          <pc:docMk/>
          <pc:sldMk cId="3181930207" sldId="316"/>
        </pc:sldMkLst>
        <pc:spChg chg="mod">
          <ac:chgData name="Michael Klebe" userId="ba8e915071c3858a" providerId="LiveId" clId="{A0212DF1-CEF0-4ABA-8416-689C06BD27B0}" dt="2023-09-22T17:32:21.186" v="3486" actId="14100"/>
          <ac:spMkLst>
            <pc:docMk/>
            <pc:sldMk cId="3181930207" sldId="316"/>
            <ac:spMk id="2" creationId="{D2D8906E-7386-527F-261E-D3530DFDAB9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0A325-690F-479B-B7DA-B569DF9A9C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8EE82E-49B5-4C6E-BD44-B8498AE84D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C16B6D-C770-4821-8A42-5A2142EF0D78}" type="datetimeFigureOut">
              <a:rPr lang="en-US" smtClean="0"/>
              <a:t>9/22/2023</a:t>
            </a:fld>
            <a:endParaRPr lang="en-US"/>
          </a:p>
        </p:txBody>
      </p:sp>
      <p:sp>
        <p:nvSpPr>
          <p:cNvPr id="4" name="Footer Placeholder 3">
            <a:extLst>
              <a:ext uri="{FF2B5EF4-FFF2-40B4-BE49-F238E27FC236}">
                <a16:creationId xmlns:a16="http://schemas.microsoft.com/office/drawing/2014/main" id="{5939A57E-3A04-4CBB-B0B3-5EB343F0E4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13DE61-0DBB-4C91-9DFE-3E6D2EDDAC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B22442-1664-4FC0-B844-DA5A1ABD8F1A}" type="slidenum">
              <a:rPr lang="en-US" smtClean="0"/>
              <a:t>‹#›</a:t>
            </a:fld>
            <a:endParaRPr lang="en-US"/>
          </a:p>
        </p:txBody>
      </p:sp>
    </p:spTree>
    <p:extLst>
      <p:ext uri="{BB962C8B-B14F-4D97-AF65-F5344CB8AC3E}">
        <p14:creationId xmlns:p14="http://schemas.microsoft.com/office/powerpoint/2010/main" val="3823726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38F7D-9429-4DBB-B647-3AA7693E6593}"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96459-9507-469B-A43E-474AFF79A788}" type="slidenum">
              <a:rPr lang="en-US" smtClean="0"/>
              <a:t>‹#›</a:t>
            </a:fld>
            <a:endParaRPr lang="en-US"/>
          </a:p>
        </p:txBody>
      </p:sp>
    </p:spTree>
    <p:extLst>
      <p:ext uri="{BB962C8B-B14F-4D97-AF65-F5344CB8AC3E}">
        <p14:creationId xmlns:p14="http://schemas.microsoft.com/office/powerpoint/2010/main" val="173305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96459-9507-469B-A43E-474AFF79A788}" type="slidenum">
              <a:rPr lang="en-US" smtClean="0"/>
              <a:t>1</a:t>
            </a:fld>
            <a:endParaRPr lang="en-US"/>
          </a:p>
        </p:txBody>
      </p:sp>
    </p:spTree>
    <p:extLst>
      <p:ext uri="{BB962C8B-B14F-4D97-AF65-F5344CB8AC3E}">
        <p14:creationId xmlns:p14="http://schemas.microsoft.com/office/powerpoint/2010/main" val="173551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96459-9507-469B-A43E-474AFF79A788}" type="slidenum">
              <a:rPr lang="en-US" smtClean="0"/>
              <a:t>2</a:t>
            </a:fld>
            <a:endParaRPr lang="en-US"/>
          </a:p>
        </p:txBody>
      </p:sp>
    </p:spTree>
    <p:extLst>
      <p:ext uri="{BB962C8B-B14F-4D97-AF65-F5344CB8AC3E}">
        <p14:creationId xmlns:p14="http://schemas.microsoft.com/office/powerpoint/2010/main" val="71481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 meetings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months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Stakeholder engagement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 preparation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Technical Review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 published – March 2014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 recommendations for improving the security of sealed sources</a:t>
            </a:r>
          </a:p>
          <a:p>
            <a:endParaRPr lang="en-US" dirty="0"/>
          </a:p>
        </p:txBody>
      </p:sp>
      <p:sp>
        <p:nvSpPr>
          <p:cNvPr id="4" name="Slide Number Placeholder 3"/>
          <p:cNvSpPr>
            <a:spLocks noGrp="1"/>
          </p:cNvSpPr>
          <p:nvPr>
            <p:ph type="sldNum" sz="quarter" idx="5"/>
          </p:nvPr>
        </p:nvSpPr>
        <p:spPr/>
        <p:txBody>
          <a:bodyPr/>
          <a:lstStyle/>
          <a:p>
            <a:fld id="{2D296459-9507-469B-A43E-474AFF79A788}" type="slidenum">
              <a:rPr lang="en-US" smtClean="0"/>
              <a:t>5</a:t>
            </a:fld>
            <a:endParaRPr lang="en-US"/>
          </a:p>
        </p:txBody>
      </p:sp>
    </p:spTree>
    <p:extLst>
      <p:ext uri="{BB962C8B-B14F-4D97-AF65-F5344CB8AC3E}">
        <p14:creationId xmlns:p14="http://schemas.microsoft.com/office/powerpoint/2010/main" val="282342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96459-9507-469B-A43E-474AFF79A788}" type="slidenum">
              <a:rPr lang="en-US" smtClean="0"/>
              <a:t>16</a:t>
            </a:fld>
            <a:endParaRPr lang="en-US"/>
          </a:p>
        </p:txBody>
      </p:sp>
    </p:spTree>
    <p:extLst>
      <p:ext uri="{BB962C8B-B14F-4D97-AF65-F5344CB8AC3E}">
        <p14:creationId xmlns:p14="http://schemas.microsoft.com/office/powerpoint/2010/main" val="2146292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78222" b="5333"/>
          <a:stretch/>
        </p:blipFill>
        <p:spPr>
          <a:xfrm>
            <a:off x="0" y="5194449"/>
            <a:ext cx="12207240" cy="164894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5FF06B-D47B-4501-9695-6DDB9F649876}" type="datetime1">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5816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5A96A-BB08-42B3-8827-47E709BB0A8B}" type="datetime1">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108745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166DB-86B5-4572-9E5C-8DB506959B43}" type="datetime1">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71948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48800" y="0"/>
            <a:ext cx="2743200" cy="365125"/>
          </a:xfrm>
        </p:spPr>
        <p:txBody>
          <a:bodyPr/>
          <a:lstStyle>
            <a:lvl1pPr algn="r">
              <a:defRPr sz="1000">
                <a:solidFill>
                  <a:schemeClr val="tx2"/>
                </a:solidFill>
                <a:latin typeface="Arial Black" panose="020B0A04020102020204" pitchFamily="34" charset="0"/>
              </a:defRPr>
            </a:lvl1pPr>
          </a:lstStyle>
          <a:p>
            <a:fld id="{F4E780E4-64F7-406B-B7FF-5AFC86C962D4}" type="slidenum">
              <a:rPr lang="en-US" smtClean="0"/>
              <a:pPr/>
              <a:t>‹#›</a:t>
            </a:fld>
            <a:endParaRPr lang="en-US" dirty="0"/>
          </a:p>
        </p:txBody>
      </p:sp>
      <p:cxnSp>
        <p:nvCxnSpPr>
          <p:cNvPr id="7" name="Straight Connector 6"/>
          <p:cNvCxnSpPr/>
          <p:nvPr userDrawn="1"/>
        </p:nvCxnSpPr>
        <p:spPr>
          <a:xfrm>
            <a:off x="381000" y="1690688"/>
            <a:ext cx="113915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81000" y="1629728"/>
            <a:ext cx="113915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03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6735C-6F5A-427F-94F0-26A507F54A11}" type="datetime1">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6239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44CA7-B4F3-4B87-8D17-40D2AC77DD4E}" type="datetime1">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05330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E6447C-4382-480A-A539-49290F1B96D3}" type="datetime1">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154162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9C63C2-9D88-4E71-BCC3-0E42EF00B00A}" type="datetime1">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63067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0C800-8CB2-4D85-B6A1-9EDDC6DB0E92}" type="datetime1">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13382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DEA9AC-1CBC-451C-A33E-FE002E9B0EEB}" type="datetime1">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144653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876C60-523B-44F2-935E-9E36F01A0629}" type="datetime1">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25126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6545B-450B-4FED-B06A-54D37771D326}" type="datetime1">
              <a:rPr lang="en-US" smtClean="0"/>
              <a:t>9/22/2023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37921" t="37111" r="37346" b="37918"/>
          <a:stretch/>
        </p:blipFill>
        <p:spPr>
          <a:xfrm>
            <a:off x="11353190" y="5746750"/>
            <a:ext cx="838810" cy="1096010"/>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780E4-64F7-406B-B7FF-5AFC86C962D4}" type="slidenum">
              <a:rPr lang="en-US" smtClean="0"/>
              <a:t>‹#›</a:t>
            </a:fld>
            <a:endParaRPr lang="en-US"/>
          </a:p>
        </p:txBody>
      </p:sp>
    </p:spTree>
    <p:extLst>
      <p:ext uri="{BB962C8B-B14F-4D97-AF65-F5344CB8AC3E}">
        <p14:creationId xmlns:p14="http://schemas.microsoft.com/office/powerpoint/2010/main" val="258057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a:solidFill>
            <a:srgbClr val="002060"/>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080658"/>
            <a:ext cx="9144000" cy="2375262"/>
          </a:xfrm>
        </p:spPr>
        <p:txBody>
          <a:bodyPr>
            <a:normAutofit fontScale="90000"/>
          </a:bodyPr>
          <a:lstStyle/>
          <a:p>
            <a:r>
              <a:rPr lang="en-US" sz="3600" b="1" dirty="0"/>
              <a:t>Overview of the LLW Forum’s </a:t>
            </a:r>
            <a:br>
              <a:rPr lang="en-US" sz="3600" b="1" dirty="0"/>
            </a:br>
            <a:r>
              <a:rPr lang="en-US" sz="3600" b="1" dirty="0"/>
              <a:t>Disused Sources Working Group</a:t>
            </a:r>
            <a:br>
              <a:rPr lang="en-US" sz="2800" b="1" dirty="0"/>
            </a:br>
            <a:br>
              <a:rPr lang="en-US" sz="2800" b="1" dirty="0"/>
            </a:br>
            <a:br>
              <a:rPr lang="en-US" sz="2800" b="1" dirty="0"/>
            </a:br>
            <a:r>
              <a:rPr lang="en-US" sz="2800" b="1" dirty="0">
                <a:latin typeface="Arial" panose="020B0604020202020204" pitchFamily="34" charset="0"/>
                <a:cs typeface="Arial" panose="020B0604020202020204" pitchFamily="34" charset="0"/>
              </a:rPr>
              <a:t>Michael Klebe</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October 3, 2023</a:t>
            </a:r>
            <a:endParaRPr lang="en-US" sz="2800" dirty="0">
              <a:latin typeface="Arial" panose="020B0604020202020204" pitchFamily="34" charset="0"/>
              <a:cs typeface="Arial" panose="020B0604020202020204" pitchFamily="34" charset="0"/>
            </a:endParaRPr>
          </a:p>
        </p:txBody>
      </p:sp>
      <p:pic>
        <p:nvPicPr>
          <p:cNvPr id="7" name="Picture 6" descr="A picture containing black, food, red, white&#10;&#10;Description automatically generated">
            <a:extLst>
              <a:ext uri="{FF2B5EF4-FFF2-40B4-BE49-F238E27FC236}">
                <a16:creationId xmlns:a16="http://schemas.microsoft.com/office/drawing/2014/main" id="{0540B4E4-183E-446D-A0F8-35CCA923CE5F}"/>
              </a:ext>
            </a:extLst>
          </p:cNvPr>
          <p:cNvPicPr>
            <a:picLocks noChangeAspect="1"/>
          </p:cNvPicPr>
          <p:nvPr/>
        </p:nvPicPr>
        <p:blipFill rotWithShape="1">
          <a:blip r:embed="rId3">
            <a:extLst>
              <a:ext uri="{28A0092B-C50C-407E-A947-70E740481C1C}">
                <a14:useLocalDpi xmlns:a14="http://schemas.microsoft.com/office/drawing/2010/main" val="0"/>
              </a:ext>
            </a:extLst>
          </a:blip>
          <a:srcRect b="36246"/>
          <a:stretch/>
        </p:blipFill>
        <p:spPr>
          <a:xfrm>
            <a:off x="-1" y="-64691"/>
            <a:ext cx="12192001" cy="3036491"/>
          </a:xfrm>
          <a:prstGeom prst="rect">
            <a:avLst/>
          </a:prstGeom>
        </p:spPr>
      </p:pic>
    </p:spTree>
    <p:extLst>
      <p:ext uri="{BB962C8B-B14F-4D97-AF65-F5344CB8AC3E}">
        <p14:creationId xmlns:p14="http://schemas.microsoft.com/office/powerpoint/2010/main" val="356944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1EEC-B90D-3A4E-74BC-1C098B1EE910}"/>
              </a:ext>
            </a:extLst>
          </p:cNvPr>
          <p:cNvSpPr>
            <a:spLocks noGrp="1"/>
          </p:cNvSpPr>
          <p:nvPr>
            <p:ph type="title"/>
          </p:nvPr>
        </p:nvSpPr>
        <p:spPr/>
        <p:txBody>
          <a:bodyPr/>
          <a:lstStyle/>
          <a:p>
            <a:r>
              <a:rPr lang="en-US" dirty="0"/>
              <a:t>Pilot Study Scope of Work – Phase 2</a:t>
            </a:r>
          </a:p>
        </p:txBody>
      </p:sp>
      <p:sp>
        <p:nvSpPr>
          <p:cNvPr id="3" name="Content Placeholder 2">
            <a:extLst>
              <a:ext uri="{FF2B5EF4-FFF2-40B4-BE49-F238E27FC236}">
                <a16:creationId xmlns:a16="http://schemas.microsoft.com/office/drawing/2014/main" id="{2F201D10-ED37-B0EA-F1A0-A1E11C412E14}"/>
              </a:ext>
            </a:extLst>
          </p:cNvPr>
          <p:cNvSpPr>
            <a:spLocks noGrp="1"/>
          </p:cNvSpPr>
          <p:nvPr>
            <p:ph idx="1"/>
          </p:nvPr>
        </p:nvSpPr>
        <p:spPr/>
        <p:txBody>
          <a:bodyPr/>
          <a:lstStyle/>
          <a:p>
            <a:r>
              <a:rPr lang="en-US" dirty="0"/>
              <a:t>Identify the licensees who possess Cat 3 sources</a:t>
            </a:r>
          </a:p>
          <a:p>
            <a:r>
              <a:rPr lang="en-US" dirty="0"/>
              <a:t>Collect and assemble information for Cat 3 sources</a:t>
            </a:r>
          </a:p>
          <a:p>
            <a:r>
              <a:rPr lang="en-US" dirty="0"/>
              <a:t>Develop an informational campaign to educate licensees</a:t>
            </a:r>
          </a:p>
          <a:p>
            <a:r>
              <a:rPr lang="en-US" dirty="0"/>
              <a:t>Develop a draft amendment to regulations to require the tracking of Cat 3 sources</a:t>
            </a:r>
          </a:p>
        </p:txBody>
      </p:sp>
      <p:sp>
        <p:nvSpPr>
          <p:cNvPr id="4" name="Slide Number Placeholder 3">
            <a:extLst>
              <a:ext uri="{FF2B5EF4-FFF2-40B4-BE49-F238E27FC236}">
                <a16:creationId xmlns:a16="http://schemas.microsoft.com/office/drawing/2014/main" id="{C11B8BEE-E92D-AADA-7C48-92363E7CCA7A}"/>
              </a:ext>
            </a:extLst>
          </p:cNvPr>
          <p:cNvSpPr>
            <a:spLocks noGrp="1"/>
          </p:cNvSpPr>
          <p:nvPr>
            <p:ph type="sldNum" sz="quarter" idx="12"/>
          </p:nvPr>
        </p:nvSpPr>
        <p:spPr/>
        <p:txBody>
          <a:bodyPr/>
          <a:lstStyle/>
          <a:p>
            <a:fld id="{F4E780E4-64F7-406B-B7FF-5AFC86C962D4}" type="slidenum">
              <a:rPr lang="en-US" smtClean="0"/>
              <a:pPr/>
              <a:t>10</a:t>
            </a:fld>
            <a:endParaRPr lang="en-US" dirty="0"/>
          </a:p>
        </p:txBody>
      </p:sp>
    </p:spTree>
    <p:extLst>
      <p:ext uri="{BB962C8B-B14F-4D97-AF65-F5344CB8AC3E}">
        <p14:creationId xmlns:p14="http://schemas.microsoft.com/office/powerpoint/2010/main" val="78217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5B68-6460-9323-6BF7-3C3AF5C8360E}"/>
              </a:ext>
            </a:extLst>
          </p:cNvPr>
          <p:cNvSpPr>
            <a:spLocks noGrp="1"/>
          </p:cNvSpPr>
          <p:nvPr>
            <p:ph type="title"/>
          </p:nvPr>
        </p:nvSpPr>
        <p:spPr/>
        <p:txBody>
          <a:bodyPr/>
          <a:lstStyle/>
          <a:p>
            <a:r>
              <a:rPr lang="en-US" dirty="0"/>
              <a:t>Pilot Study Funding</a:t>
            </a:r>
          </a:p>
        </p:txBody>
      </p:sp>
      <p:sp>
        <p:nvSpPr>
          <p:cNvPr id="3" name="Content Placeholder 2">
            <a:extLst>
              <a:ext uri="{FF2B5EF4-FFF2-40B4-BE49-F238E27FC236}">
                <a16:creationId xmlns:a16="http://schemas.microsoft.com/office/drawing/2014/main" id="{DC2F337B-F975-DE8C-82C6-13E813C32FFE}"/>
              </a:ext>
            </a:extLst>
          </p:cNvPr>
          <p:cNvSpPr>
            <a:spLocks noGrp="1"/>
          </p:cNvSpPr>
          <p:nvPr>
            <p:ph idx="1"/>
          </p:nvPr>
        </p:nvSpPr>
        <p:spPr/>
        <p:txBody>
          <a:bodyPr/>
          <a:lstStyle/>
          <a:p>
            <a:r>
              <a:rPr lang="en-US" dirty="0"/>
              <a:t>Phase 1 – flat fee grant</a:t>
            </a:r>
          </a:p>
          <a:p>
            <a:r>
              <a:rPr lang="en-US" dirty="0"/>
              <a:t>Phase 2 – based on estimate developed in phase 1</a:t>
            </a:r>
          </a:p>
        </p:txBody>
      </p:sp>
      <p:sp>
        <p:nvSpPr>
          <p:cNvPr id="4" name="Slide Number Placeholder 3">
            <a:extLst>
              <a:ext uri="{FF2B5EF4-FFF2-40B4-BE49-F238E27FC236}">
                <a16:creationId xmlns:a16="http://schemas.microsoft.com/office/drawing/2014/main" id="{85363520-F32A-7271-88A1-DC2A4724FE14}"/>
              </a:ext>
            </a:extLst>
          </p:cNvPr>
          <p:cNvSpPr>
            <a:spLocks noGrp="1"/>
          </p:cNvSpPr>
          <p:nvPr>
            <p:ph type="sldNum" sz="quarter" idx="12"/>
          </p:nvPr>
        </p:nvSpPr>
        <p:spPr/>
        <p:txBody>
          <a:bodyPr/>
          <a:lstStyle/>
          <a:p>
            <a:fld id="{F4E780E4-64F7-406B-B7FF-5AFC86C962D4}" type="slidenum">
              <a:rPr lang="en-US" smtClean="0"/>
              <a:pPr/>
              <a:t>11</a:t>
            </a:fld>
            <a:endParaRPr lang="en-US" dirty="0"/>
          </a:p>
        </p:txBody>
      </p:sp>
    </p:spTree>
    <p:extLst>
      <p:ext uri="{BB962C8B-B14F-4D97-AF65-F5344CB8AC3E}">
        <p14:creationId xmlns:p14="http://schemas.microsoft.com/office/powerpoint/2010/main" val="317043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2AF8-D2BB-0B89-F746-C6638FCB06FD}"/>
              </a:ext>
            </a:extLst>
          </p:cNvPr>
          <p:cNvSpPr>
            <a:spLocks noGrp="1"/>
          </p:cNvSpPr>
          <p:nvPr>
            <p:ph type="title"/>
          </p:nvPr>
        </p:nvSpPr>
        <p:spPr/>
        <p:txBody>
          <a:bodyPr/>
          <a:lstStyle/>
          <a:p>
            <a:r>
              <a:rPr lang="en-US" dirty="0"/>
              <a:t>Agreement State Partner</a:t>
            </a:r>
          </a:p>
        </p:txBody>
      </p:sp>
      <p:sp>
        <p:nvSpPr>
          <p:cNvPr id="3" name="Content Placeholder 2">
            <a:extLst>
              <a:ext uri="{FF2B5EF4-FFF2-40B4-BE49-F238E27FC236}">
                <a16:creationId xmlns:a16="http://schemas.microsoft.com/office/drawing/2014/main" id="{3D7C1B2F-6E26-B7CA-C7AF-0A52DF22AE9F}"/>
              </a:ext>
            </a:extLst>
          </p:cNvPr>
          <p:cNvSpPr>
            <a:spLocks noGrp="1"/>
          </p:cNvSpPr>
          <p:nvPr>
            <p:ph idx="1"/>
          </p:nvPr>
        </p:nvSpPr>
        <p:spPr/>
        <p:txBody>
          <a:bodyPr/>
          <a:lstStyle/>
          <a:p>
            <a:r>
              <a:rPr lang="en-US" dirty="0"/>
              <a:t>Looking for an Agreement State program participant</a:t>
            </a:r>
          </a:p>
          <a:p>
            <a:endParaRPr lang="en-US" dirty="0"/>
          </a:p>
          <a:p>
            <a:endParaRPr lang="en-US" dirty="0"/>
          </a:p>
        </p:txBody>
      </p:sp>
      <p:sp>
        <p:nvSpPr>
          <p:cNvPr id="4" name="Slide Number Placeholder 3">
            <a:extLst>
              <a:ext uri="{FF2B5EF4-FFF2-40B4-BE49-F238E27FC236}">
                <a16:creationId xmlns:a16="http://schemas.microsoft.com/office/drawing/2014/main" id="{075ABC74-2BAF-A406-575D-FCE84252ABAF}"/>
              </a:ext>
            </a:extLst>
          </p:cNvPr>
          <p:cNvSpPr>
            <a:spLocks noGrp="1"/>
          </p:cNvSpPr>
          <p:nvPr>
            <p:ph type="sldNum" sz="quarter" idx="12"/>
          </p:nvPr>
        </p:nvSpPr>
        <p:spPr/>
        <p:txBody>
          <a:bodyPr/>
          <a:lstStyle/>
          <a:p>
            <a:fld id="{F4E780E4-64F7-406B-B7FF-5AFC86C962D4}" type="slidenum">
              <a:rPr lang="en-US" smtClean="0"/>
              <a:pPr/>
              <a:t>12</a:t>
            </a:fld>
            <a:endParaRPr lang="en-US" dirty="0"/>
          </a:p>
        </p:txBody>
      </p:sp>
    </p:spTree>
    <p:extLst>
      <p:ext uri="{BB962C8B-B14F-4D97-AF65-F5344CB8AC3E}">
        <p14:creationId xmlns:p14="http://schemas.microsoft.com/office/powerpoint/2010/main" val="381684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EE0F-6142-411F-93F7-33E522EF4D7C}"/>
              </a:ext>
            </a:extLst>
          </p:cNvPr>
          <p:cNvSpPr>
            <a:spLocks noGrp="1"/>
          </p:cNvSpPr>
          <p:nvPr>
            <p:ph type="title"/>
          </p:nvPr>
        </p:nvSpPr>
        <p:spPr/>
        <p:txBody>
          <a:bodyPr/>
          <a:lstStyle/>
          <a:p>
            <a:r>
              <a:rPr lang="en-US" dirty="0"/>
              <a:t>Proposed NRC Rulemaking</a:t>
            </a:r>
          </a:p>
        </p:txBody>
      </p:sp>
      <p:pic>
        <p:nvPicPr>
          <p:cNvPr id="6" name="Content Placeholder 5">
            <a:extLst>
              <a:ext uri="{FF2B5EF4-FFF2-40B4-BE49-F238E27FC236}">
                <a16:creationId xmlns:a16="http://schemas.microsoft.com/office/drawing/2014/main" id="{CBDD68DE-AA62-F3EE-6CFD-3FAD82BE74F4}"/>
              </a:ext>
            </a:extLst>
          </p:cNvPr>
          <p:cNvPicPr>
            <a:picLocks noGrp="1" noChangeAspect="1"/>
          </p:cNvPicPr>
          <p:nvPr>
            <p:ph idx="1"/>
          </p:nvPr>
        </p:nvPicPr>
        <p:blipFill>
          <a:blip r:embed="rId2"/>
          <a:stretch>
            <a:fillRect/>
          </a:stretch>
        </p:blipFill>
        <p:spPr>
          <a:xfrm>
            <a:off x="1947231" y="1865676"/>
            <a:ext cx="8297537" cy="4627199"/>
          </a:xfrm>
        </p:spPr>
      </p:pic>
      <p:sp>
        <p:nvSpPr>
          <p:cNvPr id="4" name="Slide Number Placeholder 3">
            <a:extLst>
              <a:ext uri="{FF2B5EF4-FFF2-40B4-BE49-F238E27FC236}">
                <a16:creationId xmlns:a16="http://schemas.microsoft.com/office/drawing/2014/main" id="{A1115A69-3E21-8EF3-27C9-51DFF62B28CB}"/>
              </a:ext>
            </a:extLst>
          </p:cNvPr>
          <p:cNvSpPr>
            <a:spLocks noGrp="1"/>
          </p:cNvSpPr>
          <p:nvPr>
            <p:ph type="sldNum" sz="quarter" idx="12"/>
          </p:nvPr>
        </p:nvSpPr>
        <p:spPr/>
        <p:txBody>
          <a:bodyPr/>
          <a:lstStyle/>
          <a:p>
            <a:fld id="{F4E780E4-64F7-406B-B7FF-5AFC86C962D4}" type="slidenum">
              <a:rPr lang="en-US" smtClean="0"/>
              <a:pPr/>
              <a:t>13</a:t>
            </a:fld>
            <a:endParaRPr lang="en-US" dirty="0"/>
          </a:p>
        </p:txBody>
      </p:sp>
    </p:spTree>
    <p:extLst>
      <p:ext uri="{BB962C8B-B14F-4D97-AF65-F5344CB8AC3E}">
        <p14:creationId xmlns:p14="http://schemas.microsoft.com/office/powerpoint/2010/main" val="2924060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2F15-6AEB-5F6D-07A7-5DA28003BE5F}"/>
              </a:ext>
            </a:extLst>
          </p:cNvPr>
          <p:cNvSpPr>
            <a:spLocks noGrp="1"/>
          </p:cNvSpPr>
          <p:nvPr>
            <p:ph type="title"/>
          </p:nvPr>
        </p:nvSpPr>
        <p:spPr/>
        <p:txBody>
          <a:bodyPr/>
          <a:lstStyle/>
          <a:p>
            <a:r>
              <a:rPr lang="en-US" dirty="0"/>
              <a:t>SECY-23-0062</a:t>
            </a:r>
          </a:p>
        </p:txBody>
      </p:sp>
      <p:sp>
        <p:nvSpPr>
          <p:cNvPr id="3" name="Content Placeholder 2">
            <a:extLst>
              <a:ext uri="{FF2B5EF4-FFF2-40B4-BE49-F238E27FC236}">
                <a16:creationId xmlns:a16="http://schemas.microsoft.com/office/drawing/2014/main" id="{8E6C17BB-6C3A-9D9E-0235-5E24D681F655}"/>
              </a:ext>
            </a:extLst>
          </p:cNvPr>
          <p:cNvSpPr>
            <a:spLocks noGrp="1"/>
          </p:cNvSpPr>
          <p:nvPr>
            <p:ph idx="1"/>
          </p:nvPr>
        </p:nvSpPr>
        <p:spPr/>
        <p:txBody>
          <a:bodyPr/>
          <a:lstStyle/>
          <a:p>
            <a:r>
              <a:rPr lang="en-US" dirty="0"/>
              <a:t>Proposed rule waiting for Commission approval to publish in the Federal Register</a:t>
            </a:r>
          </a:p>
          <a:p>
            <a:r>
              <a:rPr lang="en-US" dirty="0"/>
              <a:t>Amend Part 30:</a:t>
            </a:r>
          </a:p>
          <a:p>
            <a:pPr lvl="1"/>
            <a:r>
              <a:rPr lang="en-US" dirty="0"/>
              <a:t>Replace Appendix B with Part 20 Appendix C</a:t>
            </a:r>
          </a:p>
          <a:p>
            <a:pPr lvl="1"/>
            <a:r>
              <a:rPr lang="en-US" dirty="0"/>
              <a:t>Remove radionuclides with half-life of 120 days or less</a:t>
            </a:r>
          </a:p>
          <a:p>
            <a:pPr lvl="1"/>
            <a:r>
              <a:rPr lang="en-US" dirty="0"/>
              <a:t>Set default values for alpha and non-alpha emitting radionuclides</a:t>
            </a:r>
          </a:p>
          <a:p>
            <a:pPr lvl="1"/>
            <a:r>
              <a:rPr lang="en-US" dirty="0"/>
              <a:t>Retitle Part 30 Appendix B</a:t>
            </a:r>
          </a:p>
          <a:p>
            <a:r>
              <a:rPr lang="en-US" dirty="0"/>
              <a:t>Compatibility Category B (requires essentially identical)</a:t>
            </a:r>
          </a:p>
          <a:p>
            <a:endParaRPr lang="en-US" dirty="0"/>
          </a:p>
          <a:p>
            <a:endParaRPr lang="en-US" dirty="0"/>
          </a:p>
        </p:txBody>
      </p:sp>
      <p:sp>
        <p:nvSpPr>
          <p:cNvPr id="4" name="Slide Number Placeholder 3">
            <a:extLst>
              <a:ext uri="{FF2B5EF4-FFF2-40B4-BE49-F238E27FC236}">
                <a16:creationId xmlns:a16="http://schemas.microsoft.com/office/drawing/2014/main" id="{5C0B6689-A246-57DC-C8DA-5A81D47BA2A9}"/>
              </a:ext>
            </a:extLst>
          </p:cNvPr>
          <p:cNvSpPr>
            <a:spLocks noGrp="1"/>
          </p:cNvSpPr>
          <p:nvPr>
            <p:ph type="sldNum" sz="quarter" idx="12"/>
          </p:nvPr>
        </p:nvSpPr>
        <p:spPr/>
        <p:txBody>
          <a:bodyPr/>
          <a:lstStyle/>
          <a:p>
            <a:fld id="{F4E780E4-64F7-406B-B7FF-5AFC86C962D4}" type="slidenum">
              <a:rPr lang="en-US" smtClean="0"/>
              <a:pPr/>
              <a:t>14</a:t>
            </a:fld>
            <a:endParaRPr lang="en-US" dirty="0"/>
          </a:p>
        </p:txBody>
      </p:sp>
    </p:spTree>
    <p:extLst>
      <p:ext uri="{BB962C8B-B14F-4D97-AF65-F5344CB8AC3E}">
        <p14:creationId xmlns:p14="http://schemas.microsoft.com/office/powerpoint/2010/main" val="294072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6737-3893-19AB-08CD-0D85F3FB1FD0}"/>
              </a:ext>
            </a:extLst>
          </p:cNvPr>
          <p:cNvSpPr>
            <a:spLocks noGrp="1"/>
          </p:cNvSpPr>
          <p:nvPr>
            <p:ph type="title"/>
          </p:nvPr>
        </p:nvSpPr>
        <p:spPr/>
        <p:txBody>
          <a:bodyPr/>
          <a:lstStyle/>
          <a:p>
            <a:r>
              <a:rPr lang="en-US" dirty="0"/>
              <a:t>DSWG Comments</a:t>
            </a:r>
          </a:p>
        </p:txBody>
      </p:sp>
      <p:sp>
        <p:nvSpPr>
          <p:cNvPr id="3" name="Content Placeholder 2">
            <a:extLst>
              <a:ext uri="{FF2B5EF4-FFF2-40B4-BE49-F238E27FC236}">
                <a16:creationId xmlns:a16="http://schemas.microsoft.com/office/drawing/2014/main" id="{80CFE2D3-2452-9DBF-9BBD-83A1CDC0AD99}"/>
              </a:ext>
            </a:extLst>
          </p:cNvPr>
          <p:cNvSpPr>
            <a:spLocks noGrp="1"/>
          </p:cNvSpPr>
          <p:nvPr>
            <p:ph idx="1"/>
          </p:nvPr>
        </p:nvSpPr>
        <p:spPr/>
        <p:txBody>
          <a:bodyPr/>
          <a:lstStyle/>
          <a:p>
            <a:r>
              <a:rPr lang="en-US" dirty="0"/>
              <a:t>Suggested a different alternative – address immediate concern and additional rulemaking</a:t>
            </a:r>
          </a:p>
          <a:p>
            <a:pPr lvl="1"/>
            <a:r>
              <a:rPr lang="en-US" dirty="0"/>
              <a:t>Response – not cost effective and outside the scope of the rulemaking as directed by the Commission</a:t>
            </a:r>
          </a:p>
          <a:p>
            <a:r>
              <a:rPr lang="en-US" dirty="0"/>
              <a:t>Fixed dollar amounts are outdated </a:t>
            </a:r>
          </a:p>
          <a:p>
            <a:pPr lvl="1"/>
            <a:r>
              <a:rPr lang="en-US" dirty="0"/>
              <a:t>Response – NRC agreed but outside of the scope</a:t>
            </a:r>
          </a:p>
          <a:p>
            <a:r>
              <a:rPr lang="en-US" dirty="0"/>
              <a:t>Activity threshold for requiring FA is set too high</a:t>
            </a:r>
          </a:p>
          <a:p>
            <a:pPr lvl="1"/>
            <a:r>
              <a:rPr lang="en-US" dirty="0"/>
              <a:t>Response – NRC agreed, SECY-16-0115, proposed rule to Commission 4/2026, Final rule published 12/2027 </a:t>
            </a:r>
          </a:p>
        </p:txBody>
      </p:sp>
      <p:sp>
        <p:nvSpPr>
          <p:cNvPr id="4" name="Slide Number Placeholder 3">
            <a:extLst>
              <a:ext uri="{FF2B5EF4-FFF2-40B4-BE49-F238E27FC236}">
                <a16:creationId xmlns:a16="http://schemas.microsoft.com/office/drawing/2014/main" id="{D7F1B854-796D-8B39-05AB-0DFBEDB9D6AD}"/>
              </a:ext>
            </a:extLst>
          </p:cNvPr>
          <p:cNvSpPr>
            <a:spLocks noGrp="1"/>
          </p:cNvSpPr>
          <p:nvPr>
            <p:ph type="sldNum" sz="quarter" idx="12"/>
          </p:nvPr>
        </p:nvSpPr>
        <p:spPr/>
        <p:txBody>
          <a:bodyPr/>
          <a:lstStyle/>
          <a:p>
            <a:fld id="{F4E780E4-64F7-406B-B7FF-5AFC86C962D4}" type="slidenum">
              <a:rPr lang="en-US" smtClean="0"/>
              <a:pPr/>
              <a:t>15</a:t>
            </a:fld>
            <a:endParaRPr lang="en-US" dirty="0"/>
          </a:p>
        </p:txBody>
      </p:sp>
    </p:spTree>
    <p:extLst>
      <p:ext uri="{BB962C8B-B14F-4D97-AF65-F5344CB8AC3E}">
        <p14:creationId xmlns:p14="http://schemas.microsoft.com/office/powerpoint/2010/main" val="264578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56BB-0EEC-2CE5-6706-7675DB354169}"/>
              </a:ext>
            </a:extLst>
          </p:cNvPr>
          <p:cNvSpPr>
            <a:spLocks noGrp="1"/>
          </p:cNvSpPr>
          <p:nvPr>
            <p:ph type="title"/>
          </p:nvPr>
        </p:nvSpPr>
        <p:spPr>
          <a:xfrm>
            <a:off x="619932" y="365125"/>
            <a:ext cx="10733868" cy="1325563"/>
          </a:xfrm>
        </p:spPr>
        <p:txBody>
          <a:bodyPr>
            <a:normAutofit/>
          </a:bodyPr>
          <a:lstStyle/>
          <a:p>
            <a:r>
              <a:rPr lang="en-US" dirty="0"/>
              <a:t>Re-evaluation of DSWG recommendations</a:t>
            </a:r>
          </a:p>
        </p:txBody>
      </p:sp>
      <p:sp>
        <p:nvSpPr>
          <p:cNvPr id="3" name="Content Placeholder 2">
            <a:extLst>
              <a:ext uri="{FF2B5EF4-FFF2-40B4-BE49-F238E27FC236}">
                <a16:creationId xmlns:a16="http://schemas.microsoft.com/office/drawing/2014/main" id="{A80B48EF-60E0-190B-18CC-4176E3DA1BB2}"/>
              </a:ext>
            </a:extLst>
          </p:cNvPr>
          <p:cNvSpPr>
            <a:spLocks noGrp="1"/>
          </p:cNvSpPr>
          <p:nvPr>
            <p:ph idx="1"/>
          </p:nvPr>
        </p:nvSpPr>
        <p:spPr>
          <a:xfrm>
            <a:off x="838200" y="2216257"/>
            <a:ext cx="10515600" cy="3960705"/>
          </a:xfrm>
        </p:spPr>
        <p:txBody>
          <a:bodyPr>
            <a:norm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 The NRC should fully address the national security threat posed by sealed sources by amending its regulations to require a Specific License (SL) for all Category 3 sources.  </a:t>
            </a:r>
          </a:p>
          <a:p>
            <a:pPr marL="22860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#7 – To encourage timely disposal, the NRC should develop robust financial assurance requirements for all licensees with sources that pose a threat to national security (Categories 1 through 3).  The financial assurance requirements should be adequate to cover the entire cost of packaging, transport, and disposal.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80E283F-860A-DC67-22E9-F12E6B4C1429}"/>
              </a:ext>
            </a:extLst>
          </p:cNvPr>
          <p:cNvSpPr>
            <a:spLocks noGrp="1"/>
          </p:cNvSpPr>
          <p:nvPr>
            <p:ph type="sldNum" sz="quarter" idx="12"/>
          </p:nvPr>
        </p:nvSpPr>
        <p:spPr/>
        <p:txBody>
          <a:bodyPr/>
          <a:lstStyle/>
          <a:p>
            <a:fld id="{F4E780E4-64F7-406B-B7FF-5AFC86C962D4}" type="slidenum">
              <a:rPr lang="en-US" smtClean="0"/>
              <a:pPr/>
              <a:t>16</a:t>
            </a:fld>
            <a:endParaRPr lang="en-US" dirty="0"/>
          </a:p>
        </p:txBody>
      </p:sp>
    </p:spTree>
    <p:extLst>
      <p:ext uri="{BB962C8B-B14F-4D97-AF65-F5344CB8AC3E}">
        <p14:creationId xmlns:p14="http://schemas.microsoft.com/office/powerpoint/2010/main" val="208903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1626-8ADC-2213-1F63-9F9AD0AA192A}"/>
              </a:ext>
            </a:extLst>
          </p:cNvPr>
          <p:cNvSpPr>
            <a:spLocks noGrp="1"/>
          </p:cNvSpPr>
          <p:nvPr>
            <p:ph type="title"/>
          </p:nvPr>
        </p:nvSpPr>
        <p:spPr>
          <a:xfrm>
            <a:off x="560439" y="365125"/>
            <a:ext cx="10972800" cy="1325563"/>
          </a:xfrm>
        </p:spPr>
        <p:txBody>
          <a:bodyPr/>
          <a:lstStyle/>
          <a:p>
            <a:r>
              <a:rPr kumimoji="0" lang="en-US" sz="3600" b="0" i="0" u="none" strike="noStrike" kern="1200" cap="none" spc="0" normalizeH="0" baseline="0" noProof="0" dirty="0">
                <a:ln>
                  <a:noFill/>
                </a:ln>
                <a:solidFill>
                  <a:srgbClr val="002060"/>
                </a:solidFill>
                <a:effectLst/>
                <a:uLnTx/>
                <a:uFillTx/>
                <a:latin typeface="Arial Black" panose="020B0A04020102020204" pitchFamily="34" charset="0"/>
                <a:ea typeface="+mj-ea"/>
                <a:cs typeface="+mj-cs"/>
              </a:rPr>
              <a:t>Re-evaluation of DSWG recommendations</a:t>
            </a:r>
            <a:endParaRPr lang="en-US" dirty="0"/>
          </a:p>
        </p:txBody>
      </p:sp>
      <p:sp>
        <p:nvSpPr>
          <p:cNvPr id="3" name="Content Placeholder 2">
            <a:extLst>
              <a:ext uri="{FF2B5EF4-FFF2-40B4-BE49-F238E27FC236}">
                <a16:creationId xmlns:a16="http://schemas.microsoft.com/office/drawing/2014/main" id="{74DF08DD-5FB2-D942-2FF3-7C7BE4574D82}"/>
              </a:ext>
            </a:extLst>
          </p:cNvPr>
          <p:cNvSpPr>
            <a:spLocks noGrp="1"/>
          </p:cNvSpPr>
          <p:nvPr>
            <p:ph idx="1"/>
          </p:nvPr>
        </p:nvSpPr>
        <p:spPr/>
        <p:txBody>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 – To provide a financial incentive for the disposal and increase awareness of sources in inventory and especially in storage, the NRC and Agreement States should require licensees to pay an annual fee for each source in its possession, similar to what Oregon now has in place.  The fee should be sufficient to provide licensees with an incentive to promptly dispose of disused sources rather than store them.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D214C0D-0B30-8E7D-9A30-7FC7BB41431F}"/>
              </a:ext>
            </a:extLst>
          </p:cNvPr>
          <p:cNvSpPr>
            <a:spLocks noGrp="1"/>
          </p:cNvSpPr>
          <p:nvPr>
            <p:ph type="sldNum" sz="quarter" idx="12"/>
          </p:nvPr>
        </p:nvSpPr>
        <p:spPr/>
        <p:txBody>
          <a:bodyPr/>
          <a:lstStyle/>
          <a:p>
            <a:fld id="{F4E780E4-64F7-406B-B7FF-5AFC86C962D4}" type="slidenum">
              <a:rPr lang="en-US" smtClean="0"/>
              <a:pPr/>
              <a:t>17</a:t>
            </a:fld>
            <a:endParaRPr lang="en-US" dirty="0"/>
          </a:p>
        </p:txBody>
      </p:sp>
    </p:spTree>
    <p:extLst>
      <p:ext uri="{BB962C8B-B14F-4D97-AF65-F5344CB8AC3E}">
        <p14:creationId xmlns:p14="http://schemas.microsoft.com/office/powerpoint/2010/main" val="1505406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0371-D287-7046-C8B9-7A9E9E70178A}"/>
              </a:ext>
            </a:extLst>
          </p:cNvPr>
          <p:cNvSpPr>
            <a:spLocks noGrp="1"/>
          </p:cNvSpPr>
          <p:nvPr>
            <p:ph type="title"/>
          </p:nvPr>
        </p:nvSpPr>
        <p:spPr>
          <a:xfrm>
            <a:off x="634181" y="365125"/>
            <a:ext cx="10719619" cy="1325563"/>
          </a:xfrm>
        </p:spPr>
        <p:txBody>
          <a:bodyPr/>
          <a:lstStyle/>
          <a:p>
            <a:r>
              <a:rPr lang="en-US" dirty="0"/>
              <a:t>Re-evaluation of DSWG recommendations</a:t>
            </a:r>
          </a:p>
        </p:txBody>
      </p:sp>
      <p:sp>
        <p:nvSpPr>
          <p:cNvPr id="3" name="Content Placeholder 2">
            <a:extLst>
              <a:ext uri="{FF2B5EF4-FFF2-40B4-BE49-F238E27FC236}">
                <a16:creationId xmlns:a16="http://schemas.microsoft.com/office/drawing/2014/main" id="{EE9A1016-F323-1A7B-ACD7-082DB6D9D418}"/>
              </a:ext>
            </a:extLst>
          </p:cNvPr>
          <p:cNvSpPr>
            <a:spLocks noGrp="1"/>
          </p:cNvSpPr>
          <p:nvPr>
            <p:ph idx="1"/>
          </p:nvPr>
        </p:nvSpPr>
        <p:spPr/>
        <p:txBody>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#10 – Now that disposal access is available for most sources in the US, the NRC and the Agreement States should expand and make enforceable the General License (GL) storage limit regulation to address all Category 1 through 3 sources in storage for more than two years unless the licensee can make a clear demonstration of future use.  There should be clear regulatory authority to direct the disposition (reuse, recycle, or disposal) of Category 1 through 3 sources after they have been stored for two years.  (This was a 2006 Task force Action item.)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B7FF9DA-A03F-B1F2-9F1C-355AD49BCF86}"/>
              </a:ext>
            </a:extLst>
          </p:cNvPr>
          <p:cNvSpPr>
            <a:spLocks noGrp="1"/>
          </p:cNvSpPr>
          <p:nvPr>
            <p:ph type="sldNum" sz="quarter" idx="12"/>
          </p:nvPr>
        </p:nvSpPr>
        <p:spPr/>
        <p:txBody>
          <a:bodyPr/>
          <a:lstStyle/>
          <a:p>
            <a:fld id="{F4E780E4-64F7-406B-B7FF-5AFC86C962D4}" type="slidenum">
              <a:rPr lang="en-US" smtClean="0"/>
              <a:pPr/>
              <a:t>18</a:t>
            </a:fld>
            <a:endParaRPr lang="en-US" dirty="0"/>
          </a:p>
        </p:txBody>
      </p:sp>
    </p:spTree>
    <p:extLst>
      <p:ext uri="{BB962C8B-B14F-4D97-AF65-F5344CB8AC3E}">
        <p14:creationId xmlns:p14="http://schemas.microsoft.com/office/powerpoint/2010/main" val="210720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A5E4-3938-7663-4BC0-B1244A0193F7}"/>
              </a:ext>
            </a:extLst>
          </p:cNvPr>
          <p:cNvSpPr>
            <a:spLocks noGrp="1"/>
          </p:cNvSpPr>
          <p:nvPr>
            <p:ph type="title"/>
          </p:nvPr>
        </p:nvSpPr>
        <p:spPr>
          <a:xfrm>
            <a:off x="604684" y="365125"/>
            <a:ext cx="10749116" cy="1325563"/>
          </a:xfrm>
        </p:spPr>
        <p:txBody>
          <a:bodyPr/>
          <a:lstStyle/>
          <a:p>
            <a:r>
              <a:rPr kumimoji="0" lang="en-US" sz="3600" b="0" i="0" u="none" strike="noStrike" kern="1200" cap="none" spc="0" normalizeH="0" baseline="0" noProof="0" dirty="0">
                <a:ln>
                  <a:noFill/>
                </a:ln>
                <a:solidFill>
                  <a:srgbClr val="002060"/>
                </a:solidFill>
                <a:effectLst/>
                <a:uLnTx/>
                <a:uFillTx/>
                <a:latin typeface="Arial Black" panose="020B0A04020102020204" pitchFamily="34" charset="0"/>
                <a:ea typeface="+mj-ea"/>
                <a:cs typeface="+mj-cs"/>
              </a:rPr>
              <a:t>Re-evaluation of DSWG recommendations</a:t>
            </a:r>
            <a:endParaRPr lang="en-US" dirty="0"/>
          </a:p>
        </p:txBody>
      </p:sp>
      <p:sp>
        <p:nvSpPr>
          <p:cNvPr id="3" name="Content Placeholder 2">
            <a:extLst>
              <a:ext uri="{FF2B5EF4-FFF2-40B4-BE49-F238E27FC236}">
                <a16:creationId xmlns:a16="http://schemas.microsoft.com/office/drawing/2014/main" id="{316D3CF9-DA4F-3DAA-045B-3A573F72AD90}"/>
              </a:ext>
            </a:extLst>
          </p:cNvPr>
          <p:cNvSpPr>
            <a:spLocks noGrp="1"/>
          </p:cNvSpPr>
          <p:nvPr>
            <p:ph idx="1"/>
          </p:nvPr>
        </p:nvSpPr>
        <p:spPr/>
        <p:txBody>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#12 – To prevent the accumulation of an excessive number of sources by manufacturers and suppliers, the NRC and Agreement States should require manufacturers and suppliers to dispose of those sources that have no recycle or reuse value on an annual basis.  </a:t>
            </a:r>
          </a:p>
          <a:p>
            <a:pPr marL="22860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#23 – Congress should continue to fund NNSA activities for the collection of orphaned and abandoned sources that do not meet the waste acceptance criteria of commercial disposal facilities.  In providing these services, NNSA should ensure its actions continue to be in compliance with state and compact requirements.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D6D1D6B-1666-0125-58BA-133F49E2A2A4}"/>
              </a:ext>
            </a:extLst>
          </p:cNvPr>
          <p:cNvSpPr>
            <a:spLocks noGrp="1"/>
          </p:cNvSpPr>
          <p:nvPr>
            <p:ph type="sldNum" sz="quarter" idx="12"/>
          </p:nvPr>
        </p:nvSpPr>
        <p:spPr/>
        <p:txBody>
          <a:bodyPr/>
          <a:lstStyle/>
          <a:p>
            <a:fld id="{F4E780E4-64F7-406B-B7FF-5AFC86C962D4}" type="slidenum">
              <a:rPr lang="en-US" smtClean="0"/>
              <a:pPr/>
              <a:t>19</a:t>
            </a:fld>
            <a:endParaRPr lang="en-US" dirty="0"/>
          </a:p>
        </p:txBody>
      </p:sp>
    </p:spTree>
    <p:extLst>
      <p:ext uri="{BB962C8B-B14F-4D97-AF65-F5344CB8AC3E}">
        <p14:creationId xmlns:p14="http://schemas.microsoft.com/office/powerpoint/2010/main" val="164961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91BF-2F7B-427C-AC9B-EAC67CD8FAE6}"/>
              </a:ext>
            </a:extLst>
          </p:cNvPr>
          <p:cNvSpPr>
            <a:spLocks noGrp="1"/>
          </p:cNvSpPr>
          <p:nvPr>
            <p:ph type="title"/>
          </p:nvPr>
        </p:nvSpPr>
        <p:spPr/>
        <p:txBody>
          <a:bodyPr/>
          <a:lstStyle/>
          <a:p>
            <a:r>
              <a:rPr lang="en-US" dirty="0"/>
              <a:t>DSWG Current Membership</a:t>
            </a:r>
          </a:p>
        </p:txBody>
      </p:sp>
      <p:sp>
        <p:nvSpPr>
          <p:cNvPr id="3" name="Content Placeholder 2">
            <a:extLst>
              <a:ext uri="{FF2B5EF4-FFF2-40B4-BE49-F238E27FC236}">
                <a16:creationId xmlns:a16="http://schemas.microsoft.com/office/drawing/2014/main" id="{C8382DE0-EA70-4A74-83C8-84D8BE6C5FF9}"/>
              </a:ext>
            </a:extLst>
          </p:cNvPr>
          <p:cNvSpPr>
            <a:spLocks noGrp="1"/>
          </p:cNvSpPr>
          <p:nvPr>
            <p:ph idx="1"/>
          </p:nvPr>
        </p:nvSpPr>
        <p:spPr/>
        <p:txBody>
          <a:bodyPr>
            <a:normAutofit lnSpcReduction="10000"/>
          </a:bodyPr>
          <a:lstStyle/>
          <a:p>
            <a:r>
              <a:rPr lang="en-US" dirty="0"/>
              <a:t>Members:</a:t>
            </a:r>
          </a:p>
          <a:p>
            <a:pPr marL="0" indent="0">
              <a:buNone/>
            </a:pPr>
            <a:r>
              <a:rPr lang="en-US" sz="2400" dirty="0"/>
              <a:t>	Joseph Klinger, CMCC – Chair 		Earl Fordham, WA</a:t>
            </a:r>
          </a:p>
          <a:p>
            <a:pPr marL="0" indent="0">
              <a:buNone/>
            </a:pPr>
            <a:r>
              <a:rPr lang="en-US" sz="2400" dirty="0"/>
              <a:t>	Rich Janati, PA 				John Williamson, FL</a:t>
            </a:r>
          </a:p>
          <a:p>
            <a:pPr marL="0" indent="0">
              <a:buNone/>
            </a:pPr>
            <a:r>
              <a:rPr lang="en-US" sz="2400" dirty="0"/>
              <a:t>	Larry Kellum, UT 				Michael Kurth, US Army</a:t>
            </a:r>
          </a:p>
          <a:p>
            <a:pPr marL="0" indent="0">
              <a:buNone/>
            </a:pPr>
            <a:r>
              <a:rPr lang="en-US" sz="2400" dirty="0"/>
              <a:t>	Dane </a:t>
            </a:r>
            <a:r>
              <a:rPr lang="en-US" sz="2400" dirty="0" err="1"/>
              <a:t>Blakinger</a:t>
            </a:r>
            <a:r>
              <a:rPr lang="en-US" sz="2400" dirty="0"/>
              <a:t>, WA				Tom Hansen, SECC</a:t>
            </a:r>
          </a:p>
          <a:p>
            <a:r>
              <a:rPr lang="en-US" dirty="0"/>
              <a:t>Organizational Liaisons</a:t>
            </a:r>
          </a:p>
          <a:p>
            <a:pPr marL="914400" lvl="1" indent="0">
              <a:buNone/>
            </a:pPr>
            <a:r>
              <a:rPr lang="en-US" dirty="0"/>
              <a:t>Randall Redd, CRCPD			Craig Little, HPS</a:t>
            </a:r>
          </a:p>
          <a:p>
            <a:pPr marL="914400" lvl="1" indent="0">
              <a:buNone/>
            </a:pPr>
            <a:r>
              <a:rPr lang="en-US" dirty="0" err="1"/>
              <a:t>Augustinus</a:t>
            </a:r>
            <a:r>
              <a:rPr lang="en-US" dirty="0"/>
              <a:t> Ong, OAS</a:t>
            </a:r>
          </a:p>
          <a:p>
            <a:r>
              <a:rPr lang="en-US" dirty="0"/>
              <a:t>Staff</a:t>
            </a:r>
          </a:p>
          <a:p>
            <a:pPr marL="914400" indent="0">
              <a:buNone/>
            </a:pPr>
            <a:r>
              <a:rPr lang="en-US" sz="2400" dirty="0"/>
              <a:t>Dan Shrum		Michael Klebe		Cecilia Snyder	</a:t>
            </a:r>
          </a:p>
        </p:txBody>
      </p:sp>
      <p:sp>
        <p:nvSpPr>
          <p:cNvPr id="4" name="Slide Number Placeholder 3">
            <a:extLst>
              <a:ext uri="{FF2B5EF4-FFF2-40B4-BE49-F238E27FC236}">
                <a16:creationId xmlns:a16="http://schemas.microsoft.com/office/drawing/2014/main" id="{D6F1EC6D-B01E-43A4-AD00-7FD99AF32583}"/>
              </a:ext>
            </a:extLst>
          </p:cNvPr>
          <p:cNvSpPr>
            <a:spLocks noGrp="1"/>
          </p:cNvSpPr>
          <p:nvPr>
            <p:ph type="sldNum" sz="quarter" idx="12"/>
          </p:nvPr>
        </p:nvSpPr>
        <p:spPr/>
        <p:txBody>
          <a:bodyPr/>
          <a:lstStyle/>
          <a:p>
            <a:fld id="{F4E780E4-64F7-406B-B7FF-5AFC86C962D4}" type="slidenum">
              <a:rPr lang="en-US" smtClean="0"/>
              <a:pPr/>
              <a:t>2</a:t>
            </a:fld>
            <a:endParaRPr lang="en-US" dirty="0"/>
          </a:p>
        </p:txBody>
      </p:sp>
    </p:spTree>
    <p:extLst>
      <p:ext uri="{BB962C8B-B14F-4D97-AF65-F5344CB8AC3E}">
        <p14:creationId xmlns:p14="http://schemas.microsoft.com/office/powerpoint/2010/main" val="1342509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B15FE96-9CEA-49C5-9FD5-E1AC20044AA5}"/>
              </a:ext>
            </a:extLst>
          </p:cNvPr>
          <p:cNvSpPr>
            <a:spLocks noGrp="1"/>
          </p:cNvSpPr>
          <p:nvPr>
            <p:ph type="title"/>
          </p:nvPr>
        </p:nvSpPr>
        <p:spPr/>
        <p:txBody>
          <a:bodyPr/>
          <a:lstStyle/>
          <a:p>
            <a:r>
              <a:rPr lang="en-US" dirty="0"/>
              <a:t>Additional Information:</a:t>
            </a:r>
          </a:p>
        </p:txBody>
      </p:sp>
      <p:pic>
        <p:nvPicPr>
          <p:cNvPr id="13" name="Content Placeholder 12" descr="A screenshot of a cell phone&#10;&#10;Description automatically generated">
            <a:extLst>
              <a:ext uri="{FF2B5EF4-FFF2-40B4-BE49-F238E27FC236}">
                <a16:creationId xmlns:a16="http://schemas.microsoft.com/office/drawing/2014/main" id="{B72DEC2A-459F-4CBB-A76F-D51C8F312F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2053" b="72847"/>
          <a:stretch/>
        </p:blipFill>
        <p:spPr>
          <a:xfrm>
            <a:off x="908670" y="2395523"/>
            <a:ext cx="4830762" cy="2930539"/>
          </a:xfrm>
        </p:spPr>
      </p:pic>
      <p:sp>
        <p:nvSpPr>
          <p:cNvPr id="4" name="Slide Number Placeholder 3">
            <a:extLst>
              <a:ext uri="{FF2B5EF4-FFF2-40B4-BE49-F238E27FC236}">
                <a16:creationId xmlns:a16="http://schemas.microsoft.com/office/drawing/2014/main" id="{063CA62C-994B-4547-8F8C-45A38BE632A2}"/>
              </a:ext>
            </a:extLst>
          </p:cNvPr>
          <p:cNvSpPr>
            <a:spLocks noGrp="1"/>
          </p:cNvSpPr>
          <p:nvPr>
            <p:ph type="sldNum" sz="quarter" idx="12"/>
          </p:nvPr>
        </p:nvSpPr>
        <p:spPr/>
        <p:txBody>
          <a:bodyPr/>
          <a:lstStyle/>
          <a:p>
            <a:fld id="{F4E780E4-64F7-406B-B7FF-5AFC86C962D4}" type="slidenum">
              <a:rPr lang="en-US" smtClean="0"/>
              <a:pPr/>
              <a:t>20</a:t>
            </a:fld>
            <a:endParaRPr lang="en-US" dirty="0"/>
          </a:p>
        </p:txBody>
      </p:sp>
      <p:pic>
        <p:nvPicPr>
          <p:cNvPr id="15" name="Content Placeholder 14" descr="A screenshot of a cell phone&#10;&#10;Description automatically generated">
            <a:extLst>
              <a:ext uri="{FF2B5EF4-FFF2-40B4-BE49-F238E27FC236}">
                <a16:creationId xmlns:a16="http://schemas.microsoft.com/office/drawing/2014/main" id="{6DBEA53E-DBF0-49AD-9810-9B946E3D1EE4}"/>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r="42080" b="73064"/>
          <a:stretch/>
        </p:blipFill>
        <p:spPr>
          <a:xfrm>
            <a:off x="6452568" y="2419349"/>
            <a:ext cx="4830762" cy="2906713"/>
          </a:xfrm>
        </p:spPr>
      </p:pic>
    </p:spTree>
    <p:extLst>
      <p:ext uri="{BB962C8B-B14F-4D97-AF65-F5344CB8AC3E}">
        <p14:creationId xmlns:p14="http://schemas.microsoft.com/office/powerpoint/2010/main" val="177140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96D5-FFB0-4E7B-8DFE-0777DF57C796}"/>
              </a:ext>
            </a:extLst>
          </p:cNvPr>
          <p:cNvSpPr>
            <a:spLocks noGrp="1"/>
          </p:cNvSpPr>
          <p:nvPr>
            <p:ph type="title"/>
          </p:nvPr>
        </p:nvSpPr>
        <p:spPr/>
        <p:txBody>
          <a:bodyPr/>
          <a:lstStyle/>
          <a:p>
            <a:r>
              <a:rPr lang="en-US" dirty="0"/>
              <a:t>Disused Sources Working Group Origin</a:t>
            </a:r>
          </a:p>
        </p:txBody>
      </p:sp>
      <p:sp>
        <p:nvSpPr>
          <p:cNvPr id="3" name="Content Placeholder 2">
            <a:extLst>
              <a:ext uri="{FF2B5EF4-FFF2-40B4-BE49-F238E27FC236}">
                <a16:creationId xmlns:a16="http://schemas.microsoft.com/office/drawing/2014/main" id="{98F1C40A-7962-4C6C-BC4A-E5F641391540}"/>
              </a:ext>
            </a:extLst>
          </p:cNvPr>
          <p:cNvSpPr>
            <a:spLocks noGrp="1"/>
          </p:cNvSpPr>
          <p:nvPr>
            <p:ph idx="1"/>
          </p:nvPr>
        </p:nvSpPr>
        <p:spPr/>
        <p:txBody>
          <a:bodyPr/>
          <a:lstStyle/>
          <a:p>
            <a:r>
              <a:rPr lang="en-US" dirty="0"/>
              <a:t>DSWG formed in 2011 at the request of the NNSA/GTRI to address the problem of disused radioactive sealed sources</a:t>
            </a:r>
          </a:p>
          <a:p>
            <a:pPr lvl="1"/>
            <a:r>
              <a:rPr lang="en-US" dirty="0"/>
              <a:t>Approximately 2 million sealed sources in use</a:t>
            </a:r>
          </a:p>
          <a:p>
            <a:pPr lvl="1"/>
            <a:r>
              <a:rPr lang="en-US" dirty="0"/>
              <a:t>Tens of thousands disused sources with no exact knowledge of number, activity, and storage security</a:t>
            </a:r>
          </a:p>
        </p:txBody>
      </p:sp>
      <p:sp>
        <p:nvSpPr>
          <p:cNvPr id="4" name="Slide Number Placeholder 3">
            <a:extLst>
              <a:ext uri="{FF2B5EF4-FFF2-40B4-BE49-F238E27FC236}">
                <a16:creationId xmlns:a16="http://schemas.microsoft.com/office/drawing/2014/main" id="{7F10CCD2-8D39-4FC5-A22D-6C342DB14E5A}"/>
              </a:ext>
            </a:extLst>
          </p:cNvPr>
          <p:cNvSpPr>
            <a:spLocks noGrp="1"/>
          </p:cNvSpPr>
          <p:nvPr>
            <p:ph type="sldNum" sz="quarter" idx="12"/>
          </p:nvPr>
        </p:nvSpPr>
        <p:spPr/>
        <p:txBody>
          <a:bodyPr/>
          <a:lstStyle/>
          <a:p>
            <a:fld id="{F4E780E4-64F7-406B-B7FF-5AFC86C962D4}" type="slidenum">
              <a:rPr lang="en-US" smtClean="0"/>
              <a:pPr/>
              <a:t>3</a:t>
            </a:fld>
            <a:endParaRPr lang="en-US" dirty="0"/>
          </a:p>
        </p:txBody>
      </p:sp>
    </p:spTree>
    <p:extLst>
      <p:ext uri="{BB962C8B-B14F-4D97-AF65-F5344CB8AC3E}">
        <p14:creationId xmlns:p14="http://schemas.microsoft.com/office/powerpoint/2010/main" val="393358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5639-FD61-4B74-AF97-7F50546341C2}"/>
              </a:ext>
            </a:extLst>
          </p:cNvPr>
          <p:cNvSpPr>
            <a:spLocks noGrp="1"/>
          </p:cNvSpPr>
          <p:nvPr>
            <p:ph type="title"/>
          </p:nvPr>
        </p:nvSpPr>
        <p:spPr/>
        <p:txBody>
          <a:bodyPr/>
          <a:lstStyle/>
          <a:p>
            <a:r>
              <a:rPr lang="en-US" dirty="0"/>
              <a:t>Disused Source Problem Contributing Factors </a:t>
            </a:r>
          </a:p>
        </p:txBody>
      </p:sp>
      <p:sp>
        <p:nvSpPr>
          <p:cNvPr id="3" name="Content Placeholder 2">
            <a:extLst>
              <a:ext uri="{FF2B5EF4-FFF2-40B4-BE49-F238E27FC236}">
                <a16:creationId xmlns:a16="http://schemas.microsoft.com/office/drawing/2014/main" id="{FDE355CC-DF52-4593-93DC-164E1AC40815}"/>
              </a:ext>
            </a:extLst>
          </p:cNvPr>
          <p:cNvSpPr>
            <a:spLocks noGrp="1"/>
          </p:cNvSpPr>
          <p:nvPr>
            <p:ph idx="1"/>
          </p:nvPr>
        </p:nvSpPr>
        <p:spPr/>
        <p:txBody>
          <a:bodyPr/>
          <a:lstStyle/>
          <a:p>
            <a:r>
              <a:rPr lang="en-US" dirty="0"/>
              <a:t>Life-cycle costs for managing and disposing of sources not internalized</a:t>
            </a:r>
          </a:p>
          <a:p>
            <a:r>
              <a:rPr lang="en-US" dirty="0"/>
              <a:t>Inconsistent view of which sources pose a security threat</a:t>
            </a:r>
          </a:p>
          <a:p>
            <a:r>
              <a:rPr lang="en-US" dirty="0"/>
              <a:t>Regulatory system inadequacies for a post-9/11 threat environment</a:t>
            </a:r>
          </a:p>
          <a:p>
            <a:r>
              <a:rPr lang="en-US" dirty="0"/>
              <a:t>No financial incentive for reuse, recycle, or disposal</a:t>
            </a:r>
          </a:p>
          <a:p>
            <a:r>
              <a:rPr lang="en-US" dirty="0"/>
              <a:t>Opportunities for recycling and reusing sources are underutilized</a:t>
            </a:r>
          </a:p>
          <a:p>
            <a:r>
              <a:rPr lang="en-US" dirty="0"/>
              <a:t>Type B shipping container availability and cost</a:t>
            </a:r>
          </a:p>
        </p:txBody>
      </p:sp>
      <p:sp>
        <p:nvSpPr>
          <p:cNvPr id="4" name="Slide Number Placeholder 3">
            <a:extLst>
              <a:ext uri="{FF2B5EF4-FFF2-40B4-BE49-F238E27FC236}">
                <a16:creationId xmlns:a16="http://schemas.microsoft.com/office/drawing/2014/main" id="{8C9C8B60-8852-4170-8483-E1D7563CB738}"/>
              </a:ext>
            </a:extLst>
          </p:cNvPr>
          <p:cNvSpPr>
            <a:spLocks noGrp="1"/>
          </p:cNvSpPr>
          <p:nvPr>
            <p:ph type="sldNum" sz="quarter" idx="12"/>
          </p:nvPr>
        </p:nvSpPr>
        <p:spPr/>
        <p:txBody>
          <a:bodyPr/>
          <a:lstStyle/>
          <a:p>
            <a:fld id="{F4E780E4-64F7-406B-B7FF-5AFC86C962D4}" type="slidenum">
              <a:rPr lang="en-US" smtClean="0"/>
              <a:pPr/>
              <a:t>4</a:t>
            </a:fld>
            <a:endParaRPr lang="en-US" dirty="0"/>
          </a:p>
        </p:txBody>
      </p:sp>
    </p:spTree>
    <p:extLst>
      <p:ext uri="{BB962C8B-B14F-4D97-AF65-F5344CB8AC3E}">
        <p14:creationId xmlns:p14="http://schemas.microsoft.com/office/powerpoint/2010/main" val="110697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0974-EC2F-46B9-95E5-147443BD7AE8}"/>
              </a:ext>
            </a:extLst>
          </p:cNvPr>
          <p:cNvSpPr>
            <a:spLocks noGrp="1"/>
          </p:cNvSpPr>
          <p:nvPr>
            <p:ph type="title"/>
          </p:nvPr>
        </p:nvSpPr>
        <p:spPr/>
        <p:txBody>
          <a:bodyPr/>
          <a:lstStyle/>
          <a:p>
            <a:r>
              <a:rPr lang="en-US" dirty="0"/>
              <a:t>DSWG Report</a:t>
            </a:r>
          </a:p>
        </p:txBody>
      </p:sp>
      <p:sp>
        <p:nvSpPr>
          <p:cNvPr id="4" name="Slide Number Placeholder 3">
            <a:extLst>
              <a:ext uri="{FF2B5EF4-FFF2-40B4-BE49-F238E27FC236}">
                <a16:creationId xmlns:a16="http://schemas.microsoft.com/office/drawing/2014/main" id="{7DC53592-9E66-4D91-BB74-B55E5C979BCD}"/>
              </a:ext>
            </a:extLst>
          </p:cNvPr>
          <p:cNvSpPr>
            <a:spLocks noGrp="1"/>
          </p:cNvSpPr>
          <p:nvPr>
            <p:ph type="sldNum" sz="quarter" idx="12"/>
          </p:nvPr>
        </p:nvSpPr>
        <p:spPr/>
        <p:txBody>
          <a:bodyPr/>
          <a:lstStyle/>
          <a:p>
            <a:fld id="{F4E780E4-64F7-406B-B7FF-5AFC86C962D4}" type="slidenum">
              <a:rPr lang="en-US" smtClean="0"/>
              <a:pPr/>
              <a:t>5</a:t>
            </a:fld>
            <a:endParaRPr lang="en-US" dirty="0"/>
          </a:p>
        </p:txBody>
      </p:sp>
      <p:sp>
        <p:nvSpPr>
          <p:cNvPr id="5" name="Content Placeholder 8">
            <a:extLst>
              <a:ext uri="{FF2B5EF4-FFF2-40B4-BE49-F238E27FC236}">
                <a16:creationId xmlns:a16="http://schemas.microsoft.com/office/drawing/2014/main" id="{49CFEB89-3E99-4ACF-A8FB-33FD2B76B655}"/>
              </a:ext>
            </a:extLst>
          </p:cNvPr>
          <p:cNvSpPr>
            <a:spLocks noGrp="1"/>
          </p:cNvSpPr>
          <p:nvPr>
            <p:ph sz="half" idx="1"/>
          </p:nvPr>
        </p:nvSpPr>
        <p:spPr>
          <a:xfrm>
            <a:off x="838199" y="1825625"/>
            <a:ext cx="5667103" cy="4351338"/>
          </a:xfrm>
        </p:spPr>
        <p:txBody>
          <a:bodyPr/>
          <a:lstStyle/>
          <a:p>
            <a:r>
              <a:rPr lang="en-US" dirty="0"/>
              <a:t>Report published – March 2014</a:t>
            </a:r>
          </a:p>
          <a:p>
            <a:r>
              <a:rPr lang="en-US" dirty="0"/>
              <a:t>24 recommendations for improving the security of sealed sources</a:t>
            </a:r>
          </a:p>
          <a:p>
            <a:r>
              <a:rPr lang="en-US" dirty="0"/>
              <a:t>Several recommendations have been completed</a:t>
            </a:r>
          </a:p>
          <a:p>
            <a:r>
              <a:rPr lang="en-US" dirty="0"/>
              <a:t>Currently revising the priority of the remaining recommendations</a:t>
            </a:r>
          </a:p>
        </p:txBody>
      </p:sp>
      <p:pic>
        <p:nvPicPr>
          <p:cNvPr id="6" name="Content Placeholder 10">
            <a:extLst>
              <a:ext uri="{FF2B5EF4-FFF2-40B4-BE49-F238E27FC236}">
                <a16:creationId xmlns:a16="http://schemas.microsoft.com/office/drawing/2014/main" id="{FC2A0640-BA26-47A8-9A94-BDBCB1E3D9D6}"/>
              </a:ext>
            </a:extLst>
          </p:cNvPr>
          <p:cNvPicPr>
            <a:picLocks noChangeAspect="1"/>
          </p:cNvPicPr>
          <p:nvPr/>
        </p:nvPicPr>
        <p:blipFill>
          <a:blip r:embed="rId3"/>
          <a:stretch>
            <a:fillRect/>
          </a:stretch>
        </p:blipFill>
        <p:spPr>
          <a:xfrm>
            <a:off x="7544337" y="1825625"/>
            <a:ext cx="3362838" cy="4351338"/>
          </a:xfrm>
          <a:prstGeom prst="rect">
            <a:avLst/>
          </a:prstGeom>
        </p:spPr>
      </p:pic>
    </p:spTree>
    <p:extLst>
      <p:ext uri="{BB962C8B-B14F-4D97-AF65-F5344CB8AC3E}">
        <p14:creationId xmlns:p14="http://schemas.microsoft.com/office/powerpoint/2010/main" val="64309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2034-0C7D-9776-7DDF-4FC98A7A6F14}"/>
              </a:ext>
            </a:extLst>
          </p:cNvPr>
          <p:cNvSpPr>
            <a:spLocks noGrp="1"/>
          </p:cNvSpPr>
          <p:nvPr>
            <p:ph type="title"/>
          </p:nvPr>
        </p:nvSpPr>
        <p:spPr/>
        <p:txBody>
          <a:bodyPr/>
          <a:lstStyle/>
          <a:p>
            <a:r>
              <a:rPr lang="en-US" dirty="0"/>
              <a:t>National Source Tracking System</a:t>
            </a:r>
          </a:p>
        </p:txBody>
      </p:sp>
      <p:sp>
        <p:nvSpPr>
          <p:cNvPr id="3" name="Content Placeholder 2">
            <a:extLst>
              <a:ext uri="{FF2B5EF4-FFF2-40B4-BE49-F238E27FC236}">
                <a16:creationId xmlns:a16="http://schemas.microsoft.com/office/drawing/2014/main" id="{7FBACBF8-FCB7-99CD-97D6-97CE1E67EF33}"/>
              </a:ext>
            </a:extLst>
          </p:cNvPr>
          <p:cNvSpPr>
            <a:spLocks noGrp="1"/>
          </p:cNvSpPr>
          <p:nvPr>
            <p:ph idx="1"/>
          </p:nvPr>
        </p:nvSpPr>
        <p:spPr/>
        <p:txBody>
          <a:bodyPr/>
          <a:lstStyle/>
          <a:p>
            <a:r>
              <a:rPr lang="en-US" b="0" i="0" dirty="0">
                <a:solidFill>
                  <a:srgbClr val="333333"/>
                </a:solidFill>
                <a:effectLst/>
                <a:latin typeface="Helvetica Neue"/>
              </a:rPr>
              <a:t>The NSTS is a secure user-friendly web-based database designed to track Category 1 and 2 radioactive sources.</a:t>
            </a:r>
          </a:p>
          <a:p>
            <a:r>
              <a:rPr lang="en-US" b="0" i="0" dirty="0">
                <a:solidFill>
                  <a:srgbClr val="333333"/>
                </a:solidFill>
                <a:effectLst/>
                <a:latin typeface="Helvetica Neue"/>
              </a:rPr>
              <a:t>Tracking spans the life cycle of the source from manufacture through shipment receipt, decay and burial.</a:t>
            </a:r>
          </a:p>
          <a:p>
            <a:r>
              <a:rPr lang="en-US" dirty="0">
                <a:solidFill>
                  <a:srgbClr val="333333"/>
                </a:solidFill>
                <a:latin typeface="Helvetica Neue"/>
              </a:rPr>
              <a:t>About 1,300 licensees began reporting Cat 1 and 2 sources in January 2009</a:t>
            </a:r>
            <a:endParaRPr lang="en-US" b="0" i="0" dirty="0">
              <a:solidFill>
                <a:srgbClr val="333333"/>
              </a:solidFill>
              <a:effectLst/>
              <a:latin typeface="Helvetica Neue"/>
            </a:endParaRPr>
          </a:p>
        </p:txBody>
      </p:sp>
      <p:sp>
        <p:nvSpPr>
          <p:cNvPr id="4" name="Slide Number Placeholder 3">
            <a:extLst>
              <a:ext uri="{FF2B5EF4-FFF2-40B4-BE49-F238E27FC236}">
                <a16:creationId xmlns:a16="http://schemas.microsoft.com/office/drawing/2014/main" id="{F020541D-0F37-3B8C-C4DC-AE7EE4DA07FF}"/>
              </a:ext>
            </a:extLst>
          </p:cNvPr>
          <p:cNvSpPr>
            <a:spLocks noGrp="1"/>
          </p:cNvSpPr>
          <p:nvPr>
            <p:ph type="sldNum" sz="quarter" idx="12"/>
          </p:nvPr>
        </p:nvSpPr>
        <p:spPr/>
        <p:txBody>
          <a:bodyPr/>
          <a:lstStyle/>
          <a:p>
            <a:fld id="{F4E780E4-64F7-406B-B7FF-5AFC86C962D4}" type="slidenum">
              <a:rPr lang="en-US" smtClean="0"/>
              <a:pPr/>
              <a:t>6</a:t>
            </a:fld>
            <a:endParaRPr lang="en-US" dirty="0"/>
          </a:p>
        </p:txBody>
      </p:sp>
    </p:spTree>
    <p:extLst>
      <p:ext uri="{BB962C8B-B14F-4D97-AF65-F5344CB8AC3E}">
        <p14:creationId xmlns:p14="http://schemas.microsoft.com/office/powerpoint/2010/main" val="110858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110D-D96C-216C-CEB5-26B32A937C39}"/>
              </a:ext>
            </a:extLst>
          </p:cNvPr>
          <p:cNvSpPr>
            <a:spLocks noGrp="1"/>
          </p:cNvSpPr>
          <p:nvPr>
            <p:ph type="title"/>
          </p:nvPr>
        </p:nvSpPr>
        <p:spPr/>
        <p:txBody>
          <a:bodyPr/>
          <a:lstStyle/>
          <a:p>
            <a:r>
              <a:rPr lang="en-US" dirty="0"/>
              <a:t>National Source Tracking System</a:t>
            </a:r>
          </a:p>
        </p:txBody>
      </p:sp>
      <p:sp>
        <p:nvSpPr>
          <p:cNvPr id="3" name="Content Placeholder 2">
            <a:extLst>
              <a:ext uri="{FF2B5EF4-FFF2-40B4-BE49-F238E27FC236}">
                <a16:creationId xmlns:a16="http://schemas.microsoft.com/office/drawing/2014/main" id="{FD3647EE-0E22-ED4C-E296-47B74184BD05}"/>
              </a:ext>
            </a:extLst>
          </p:cNvPr>
          <p:cNvSpPr>
            <a:spLocks noGrp="1"/>
          </p:cNvSpPr>
          <p:nvPr>
            <p:ph idx="1"/>
          </p:nvPr>
        </p:nvSpPr>
        <p:spPr/>
        <p:txBody>
          <a:bodyPr/>
          <a:lstStyle/>
          <a:p>
            <a:r>
              <a:rPr lang="en-US" dirty="0">
                <a:solidFill>
                  <a:srgbClr val="333333"/>
                </a:solidFill>
                <a:latin typeface="Helvetica Neue"/>
              </a:rPr>
              <a:t>In 2008, NRC proposed to add Cat 3 sources to NSTS. Failed on a 2-2 Commission vote.</a:t>
            </a:r>
          </a:p>
          <a:p>
            <a:r>
              <a:rPr lang="en-US" dirty="0">
                <a:solidFill>
                  <a:srgbClr val="333333"/>
                </a:solidFill>
                <a:latin typeface="Helvetica Neue"/>
              </a:rPr>
              <a:t>DSWG’s 2014 report recommended adding Cat 3 sources to the NSTS.</a:t>
            </a:r>
          </a:p>
          <a:p>
            <a:pPr lvl="1"/>
            <a:r>
              <a:rPr lang="en-US" dirty="0">
                <a:solidFill>
                  <a:srgbClr val="333333"/>
                </a:solidFill>
                <a:latin typeface="Helvetica Neue"/>
              </a:rPr>
              <a:t>#5 –The NRC should expand the NSTS to track Category 3 sources.</a:t>
            </a:r>
          </a:p>
          <a:p>
            <a:r>
              <a:rPr lang="en-US" dirty="0">
                <a:solidFill>
                  <a:srgbClr val="333333"/>
                </a:solidFill>
                <a:latin typeface="Helvetica Neue"/>
              </a:rPr>
              <a:t>Response received from Agreement States has been the effort is not worth the return without any </a:t>
            </a:r>
            <a:r>
              <a:rPr lang="en-US">
                <a:solidFill>
                  <a:srgbClr val="333333"/>
                </a:solidFill>
                <a:latin typeface="Helvetica Neue"/>
              </a:rPr>
              <a:t>quantification of </a:t>
            </a:r>
            <a:r>
              <a:rPr lang="en-US" dirty="0">
                <a:solidFill>
                  <a:srgbClr val="333333"/>
                </a:solidFill>
                <a:latin typeface="Helvetica Neue"/>
              </a:rPr>
              <a:t>the effort involved.</a:t>
            </a:r>
            <a:endParaRPr lang="en-US" dirty="0"/>
          </a:p>
          <a:p>
            <a:endParaRPr lang="en-US" dirty="0"/>
          </a:p>
        </p:txBody>
      </p:sp>
      <p:sp>
        <p:nvSpPr>
          <p:cNvPr id="4" name="Slide Number Placeholder 3">
            <a:extLst>
              <a:ext uri="{FF2B5EF4-FFF2-40B4-BE49-F238E27FC236}">
                <a16:creationId xmlns:a16="http://schemas.microsoft.com/office/drawing/2014/main" id="{2013267E-2BF3-85BB-4F98-3500A67898F9}"/>
              </a:ext>
            </a:extLst>
          </p:cNvPr>
          <p:cNvSpPr>
            <a:spLocks noGrp="1"/>
          </p:cNvSpPr>
          <p:nvPr>
            <p:ph type="sldNum" sz="quarter" idx="12"/>
          </p:nvPr>
        </p:nvSpPr>
        <p:spPr/>
        <p:txBody>
          <a:bodyPr/>
          <a:lstStyle/>
          <a:p>
            <a:fld id="{F4E780E4-64F7-406B-B7FF-5AFC86C962D4}" type="slidenum">
              <a:rPr lang="en-US" smtClean="0"/>
              <a:pPr/>
              <a:t>7</a:t>
            </a:fld>
            <a:endParaRPr lang="en-US" dirty="0"/>
          </a:p>
        </p:txBody>
      </p:sp>
    </p:spTree>
    <p:extLst>
      <p:ext uri="{BB962C8B-B14F-4D97-AF65-F5344CB8AC3E}">
        <p14:creationId xmlns:p14="http://schemas.microsoft.com/office/powerpoint/2010/main" val="245366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7774-1021-7DC0-B858-2C0F05B78E3A}"/>
              </a:ext>
            </a:extLst>
          </p:cNvPr>
          <p:cNvSpPr>
            <a:spLocks noGrp="1"/>
          </p:cNvSpPr>
          <p:nvPr>
            <p:ph type="title"/>
          </p:nvPr>
        </p:nvSpPr>
        <p:spPr/>
        <p:txBody>
          <a:bodyPr/>
          <a:lstStyle/>
          <a:p>
            <a:r>
              <a:rPr lang="en-US" dirty="0"/>
              <a:t>Pilot Study for Adding Cat 3 Sources to NSTS</a:t>
            </a:r>
          </a:p>
        </p:txBody>
      </p:sp>
      <p:sp>
        <p:nvSpPr>
          <p:cNvPr id="3" name="Content Placeholder 2">
            <a:extLst>
              <a:ext uri="{FF2B5EF4-FFF2-40B4-BE49-F238E27FC236}">
                <a16:creationId xmlns:a16="http://schemas.microsoft.com/office/drawing/2014/main" id="{78036393-C127-28D8-F2FC-0CC967DCFB03}"/>
              </a:ext>
            </a:extLst>
          </p:cNvPr>
          <p:cNvSpPr>
            <a:spLocks noGrp="1"/>
          </p:cNvSpPr>
          <p:nvPr>
            <p:ph idx="1"/>
          </p:nvPr>
        </p:nvSpPr>
        <p:spPr/>
        <p:txBody>
          <a:bodyPr/>
          <a:lstStyle/>
          <a:p>
            <a:r>
              <a:rPr lang="en-US" dirty="0"/>
              <a:t>DSWG is seeking an Agreement State program partner to evaluate the level of effort associated with adding Cat 3 sources.</a:t>
            </a:r>
          </a:p>
          <a:p>
            <a:r>
              <a:rPr lang="en-US" dirty="0"/>
              <a:t>Two phases:</a:t>
            </a:r>
          </a:p>
          <a:p>
            <a:pPr lvl="1"/>
            <a:r>
              <a:rPr lang="en-US" dirty="0"/>
              <a:t>Figure out what it will take</a:t>
            </a:r>
          </a:p>
          <a:p>
            <a:pPr lvl="1"/>
            <a:r>
              <a:rPr lang="en-US" dirty="0"/>
              <a:t>Do it</a:t>
            </a:r>
          </a:p>
          <a:p>
            <a:r>
              <a:rPr lang="en-US" dirty="0"/>
              <a:t>Funding </a:t>
            </a:r>
          </a:p>
          <a:p>
            <a:pPr lvl="1"/>
            <a:r>
              <a:rPr lang="en-US" dirty="0"/>
              <a:t>Phase 1 - flat fee</a:t>
            </a:r>
          </a:p>
          <a:p>
            <a:pPr lvl="1"/>
            <a:r>
              <a:rPr lang="en-US" dirty="0"/>
              <a:t>Phase 2 – based on estimate generated in phase 1</a:t>
            </a:r>
          </a:p>
        </p:txBody>
      </p:sp>
      <p:sp>
        <p:nvSpPr>
          <p:cNvPr id="4" name="Slide Number Placeholder 3">
            <a:extLst>
              <a:ext uri="{FF2B5EF4-FFF2-40B4-BE49-F238E27FC236}">
                <a16:creationId xmlns:a16="http://schemas.microsoft.com/office/drawing/2014/main" id="{C6D1F153-16E0-91BD-8395-58DEDC0BC2ED}"/>
              </a:ext>
            </a:extLst>
          </p:cNvPr>
          <p:cNvSpPr>
            <a:spLocks noGrp="1"/>
          </p:cNvSpPr>
          <p:nvPr>
            <p:ph type="sldNum" sz="quarter" idx="12"/>
          </p:nvPr>
        </p:nvSpPr>
        <p:spPr/>
        <p:txBody>
          <a:bodyPr/>
          <a:lstStyle/>
          <a:p>
            <a:fld id="{F4E780E4-64F7-406B-B7FF-5AFC86C962D4}" type="slidenum">
              <a:rPr lang="en-US" smtClean="0"/>
              <a:pPr/>
              <a:t>8</a:t>
            </a:fld>
            <a:endParaRPr lang="en-US" dirty="0"/>
          </a:p>
        </p:txBody>
      </p:sp>
    </p:spTree>
    <p:extLst>
      <p:ext uri="{BB962C8B-B14F-4D97-AF65-F5344CB8AC3E}">
        <p14:creationId xmlns:p14="http://schemas.microsoft.com/office/powerpoint/2010/main" val="299632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6B99-05CC-3E41-64D0-C18DC874E189}"/>
              </a:ext>
            </a:extLst>
          </p:cNvPr>
          <p:cNvSpPr>
            <a:spLocks noGrp="1"/>
          </p:cNvSpPr>
          <p:nvPr>
            <p:ph type="title"/>
          </p:nvPr>
        </p:nvSpPr>
        <p:spPr/>
        <p:txBody>
          <a:bodyPr/>
          <a:lstStyle/>
          <a:p>
            <a:r>
              <a:rPr lang="en-US" dirty="0"/>
              <a:t>Pilot Study Scope of Work – Phase 1</a:t>
            </a:r>
          </a:p>
        </p:txBody>
      </p:sp>
      <p:sp>
        <p:nvSpPr>
          <p:cNvPr id="3" name="Content Placeholder 2">
            <a:extLst>
              <a:ext uri="{FF2B5EF4-FFF2-40B4-BE49-F238E27FC236}">
                <a16:creationId xmlns:a16="http://schemas.microsoft.com/office/drawing/2014/main" id="{17C78D4C-972E-BED9-26ED-4C76F3235150}"/>
              </a:ext>
            </a:extLst>
          </p:cNvPr>
          <p:cNvSpPr>
            <a:spLocks noGrp="1"/>
          </p:cNvSpPr>
          <p:nvPr>
            <p:ph idx="1"/>
          </p:nvPr>
        </p:nvSpPr>
        <p:spPr/>
        <p:txBody>
          <a:bodyPr/>
          <a:lstStyle/>
          <a:p>
            <a:r>
              <a:rPr lang="en-US" dirty="0"/>
              <a:t>Determine:</a:t>
            </a:r>
          </a:p>
          <a:p>
            <a:pPr lvl="1"/>
            <a:r>
              <a:rPr lang="en-US" dirty="0"/>
              <a:t>resources to identify licensees possessing Cat 3 sources</a:t>
            </a:r>
          </a:p>
          <a:p>
            <a:pPr lvl="1"/>
            <a:r>
              <a:rPr lang="en-US" dirty="0"/>
              <a:t>resources to collect and assemble information about specific Cat 3 sources</a:t>
            </a:r>
          </a:p>
          <a:p>
            <a:pPr lvl="1"/>
            <a:r>
              <a:rPr lang="en-US" dirty="0"/>
              <a:t>impact to licensees for maintaining their sealed source information in the NSTS</a:t>
            </a:r>
          </a:p>
          <a:p>
            <a:pPr lvl="1"/>
            <a:r>
              <a:rPr lang="en-US" dirty="0"/>
              <a:t>resources needed to create and implement an informational campaign to educate Cat 3 licensees</a:t>
            </a:r>
          </a:p>
          <a:p>
            <a:pPr lvl="1"/>
            <a:r>
              <a:rPr lang="en-US" dirty="0"/>
              <a:t>changes in regulations</a:t>
            </a:r>
          </a:p>
          <a:p>
            <a:pPr lvl="1"/>
            <a:endParaRPr lang="en-US" dirty="0"/>
          </a:p>
          <a:p>
            <a:endParaRPr lang="en-US" dirty="0"/>
          </a:p>
        </p:txBody>
      </p:sp>
      <p:sp>
        <p:nvSpPr>
          <p:cNvPr id="4" name="Slide Number Placeholder 3">
            <a:extLst>
              <a:ext uri="{FF2B5EF4-FFF2-40B4-BE49-F238E27FC236}">
                <a16:creationId xmlns:a16="http://schemas.microsoft.com/office/drawing/2014/main" id="{26854D94-8791-8A3A-B551-BF5762F1B9B8}"/>
              </a:ext>
            </a:extLst>
          </p:cNvPr>
          <p:cNvSpPr>
            <a:spLocks noGrp="1"/>
          </p:cNvSpPr>
          <p:nvPr>
            <p:ph type="sldNum" sz="quarter" idx="12"/>
          </p:nvPr>
        </p:nvSpPr>
        <p:spPr/>
        <p:txBody>
          <a:bodyPr/>
          <a:lstStyle/>
          <a:p>
            <a:fld id="{F4E780E4-64F7-406B-B7FF-5AFC86C962D4}" type="slidenum">
              <a:rPr lang="en-US" smtClean="0"/>
              <a:pPr/>
              <a:t>9</a:t>
            </a:fld>
            <a:endParaRPr lang="en-US" dirty="0"/>
          </a:p>
        </p:txBody>
      </p:sp>
    </p:spTree>
    <p:extLst>
      <p:ext uri="{BB962C8B-B14F-4D97-AF65-F5344CB8AC3E}">
        <p14:creationId xmlns:p14="http://schemas.microsoft.com/office/powerpoint/2010/main" val="192556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3696</TotalTime>
  <Words>1118</Words>
  <Application>Microsoft Office PowerPoint</Application>
  <PresentationFormat>Widescreen</PresentationFormat>
  <Paragraphs>121</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Helvetica Neue</vt:lpstr>
      <vt:lpstr>Times New Roman</vt:lpstr>
      <vt:lpstr>Office Theme</vt:lpstr>
      <vt:lpstr>Overview of the LLW Forum’s  Disused Sources Working Group   Michael Klebe October 3, 2023</vt:lpstr>
      <vt:lpstr>DSWG Current Membership</vt:lpstr>
      <vt:lpstr>Disused Sources Working Group Origin</vt:lpstr>
      <vt:lpstr>Disused Source Problem Contributing Factors </vt:lpstr>
      <vt:lpstr>DSWG Report</vt:lpstr>
      <vt:lpstr>National Source Tracking System</vt:lpstr>
      <vt:lpstr>National Source Tracking System</vt:lpstr>
      <vt:lpstr>Pilot Study for Adding Cat 3 Sources to NSTS</vt:lpstr>
      <vt:lpstr>Pilot Study Scope of Work – Phase 1</vt:lpstr>
      <vt:lpstr>Pilot Study Scope of Work – Phase 2</vt:lpstr>
      <vt:lpstr>Pilot Study Funding</vt:lpstr>
      <vt:lpstr>Agreement State Partner</vt:lpstr>
      <vt:lpstr>Proposed NRC Rulemaking</vt:lpstr>
      <vt:lpstr>SECY-23-0062</vt:lpstr>
      <vt:lpstr>DSWG Comments</vt:lpstr>
      <vt:lpstr>Re-evaluation of DSWG recommendations</vt:lpstr>
      <vt:lpstr>Re-evaluation of DSWG recommendations</vt:lpstr>
      <vt:lpstr>Re-evaluation of DSWG recommendations</vt:lpstr>
      <vt:lpstr>Re-evaluation of DSWG recommendations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Snyder</dc:creator>
  <cp:lastModifiedBy>Michael Klebe</cp:lastModifiedBy>
  <cp:revision>50</cp:revision>
  <dcterms:created xsi:type="dcterms:W3CDTF">2016-01-17T00:04:51Z</dcterms:created>
  <dcterms:modified xsi:type="dcterms:W3CDTF">2023-09-22T17:39:01Z</dcterms:modified>
</cp:coreProperties>
</file>