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699" r:id="rId3"/>
    <p:sldMasterId id="2147483716" r:id="rId4"/>
  </p:sldMasterIdLst>
  <p:notesMasterIdLst>
    <p:notesMasterId r:id="rId26"/>
  </p:notesMasterIdLst>
  <p:sldIdLst>
    <p:sldId id="2141411830" r:id="rId5"/>
    <p:sldId id="262" r:id="rId6"/>
    <p:sldId id="2141411867" r:id="rId7"/>
    <p:sldId id="2141411846" r:id="rId8"/>
    <p:sldId id="2141411853" r:id="rId9"/>
    <p:sldId id="2141411849" r:id="rId10"/>
    <p:sldId id="2141411855" r:id="rId11"/>
    <p:sldId id="2141411854" r:id="rId12"/>
    <p:sldId id="2141411860" r:id="rId13"/>
    <p:sldId id="2141411863" r:id="rId14"/>
    <p:sldId id="886" r:id="rId15"/>
    <p:sldId id="2141411856" r:id="rId16"/>
    <p:sldId id="2141411857" r:id="rId17"/>
    <p:sldId id="2141411861" r:id="rId18"/>
    <p:sldId id="2141411862" r:id="rId19"/>
    <p:sldId id="2141411882" r:id="rId20"/>
    <p:sldId id="2141411864" r:id="rId21"/>
    <p:sldId id="2141411865" r:id="rId22"/>
    <p:sldId id="2141411897" r:id="rId23"/>
    <p:sldId id="2141411848" r:id="rId24"/>
    <p:sldId id="1224" r:id="rId25"/>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 Feeler" initials="JF" lastIdx="2" clrIdx="0"/>
  <p:cmAuthor id="1" name="Jeff Feeler" initials="" lastIdx="1" clrIdx="1"/>
  <p:cmAuthor id="2" name="Eric Gerratt" initials="EG" lastIdx="6" clrIdx="2"/>
  <p:cmAuthor id="3" name="Alison Ziegler" initials="AZ" lastIdx="2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BEFE8"/>
    <a:srgbClr val="D5DECD"/>
    <a:srgbClr val="CACACA"/>
    <a:srgbClr val="FFFFFF"/>
    <a:srgbClr val="517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391E82-B27E-4D8C-98FC-A0262261090B}" v="20" dt="2023-09-18T15:28:33.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60" autoAdjust="0"/>
    <p:restoredTop sz="83432" autoAdjust="0"/>
  </p:normalViewPr>
  <p:slideViewPr>
    <p:cSldViewPr snapToGrid="0">
      <p:cViewPr varScale="1">
        <p:scale>
          <a:sx n="55" d="100"/>
          <a:sy n="55" d="100"/>
        </p:scale>
        <p:origin x="980" y="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Frenette" userId="1f886b80-b7e8-4647-a2d2-556e09318ba9" providerId="ADAL" clId="{4B391E82-B27E-4D8C-98FC-A0262261090B}"/>
    <pc:docChg chg="undo custSel modSld">
      <pc:chgData name="Douglas Frenette" userId="1f886b80-b7e8-4647-a2d2-556e09318ba9" providerId="ADAL" clId="{4B391E82-B27E-4D8C-98FC-A0262261090B}" dt="2023-09-23T23:58:04.875" v="2153" actId="20577"/>
      <pc:docMkLst>
        <pc:docMk/>
      </pc:docMkLst>
      <pc:sldChg chg="modNotesTx">
        <pc:chgData name="Douglas Frenette" userId="1f886b80-b7e8-4647-a2d2-556e09318ba9" providerId="ADAL" clId="{4B391E82-B27E-4D8C-98FC-A0262261090B}" dt="2023-09-18T15:01:17.953" v="281" actId="20577"/>
        <pc:sldMkLst>
          <pc:docMk/>
          <pc:sldMk cId="3254285060" sldId="262"/>
        </pc:sldMkLst>
      </pc:sldChg>
      <pc:sldChg chg="modNotesTx">
        <pc:chgData name="Douglas Frenette" userId="1f886b80-b7e8-4647-a2d2-556e09318ba9" providerId="ADAL" clId="{4B391E82-B27E-4D8C-98FC-A0262261090B}" dt="2023-09-23T23:51:51.028" v="1808" actId="20577"/>
        <pc:sldMkLst>
          <pc:docMk/>
          <pc:sldMk cId="1880591800" sldId="886"/>
        </pc:sldMkLst>
      </pc:sldChg>
      <pc:sldChg chg="modNotesTx">
        <pc:chgData name="Douglas Frenette" userId="1f886b80-b7e8-4647-a2d2-556e09318ba9" providerId="ADAL" clId="{4B391E82-B27E-4D8C-98FC-A0262261090B}" dt="2023-09-18T15:06:13.321" v="547" actId="20577"/>
        <pc:sldMkLst>
          <pc:docMk/>
          <pc:sldMk cId="4170635642" sldId="2141411846"/>
        </pc:sldMkLst>
      </pc:sldChg>
      <pc:sldChg chg="modSp mod">
        <pc:chgData name="Douglas Frenette" userId="1f886b80-b7e8-4647-a2d2-556e09318ba9" providerId="ADAL" clId="{4B391E82-B27E-4D8C-98FC-A0262261090B}" dt="2023-09-18T14:57:29.370" v="213" actId="20577"/>
        <pc:sldMkLst>
          <pc:docMk/>
          <pc:sldMk cId="815763369" sldId="2141411848"/>
        </pc:sldMkLst>
        <pc:graphicFrameChg chg="mod modGraphic">
          <ac:chgData name="Douglas Frenette" userId="1f886b80-b7e8-4647-a2d2-556e09318ba9" providerId="ADAL" clId="{4B391E82-B27E-4D8C-98FC-A0262261090B}" dt="2023-09-18T14:57:29.370" v="213" actId="20577"/>
          <ac:graphicFrameMkLst>
            <pc:docMk/>
            <pc:sldMk cId="815763369" sldId="2141411848"/>
            <ac:graphicFrameMk id="15" creationId="{AAD3EF41-F0BB-207B-B162-35BD9DAA3EFE}"/>
          </ac:graphicFrameMkLst>
        </pc:graphicFrameChg>
      </pc:sldChg>
      <pc:sldChg chg="modNotesTx">
        <pc:chgData name="Douglas Frenette" userId="1f886b80-b7e8-4647-a2d2-556e09318ba9" providerId="ADAL" clId="{4B391E82-B27E-4D8C-98FC-A0262261090B}" dt="2023-09-23T23:43:58.746" v="1021" actId="20577"/>
        <pc:sldMkLst>
          <pc:docMk/>
          <pc:sldMk cId="176389528" sldId="2141411849"/>
        </pc:sldMkLst>
      </pc:sldChg>
      <pc:sldChg chg="modSp mod modNotesTx">
        <pc:chgData name="Douglas Frenette" userId="1f886b80-b7e8-4647-a2d2-556e09318ba9" providerId="ADAL" clId="{4B391E82-B27E-4D8C-98FC-A0262261090B}" dt="2023-09-18T15:08:26.787" v="724" actId="20577"/>
        <pc:sldMkLst>
          <pc:docMk/>
          <pc:sldMk cId="2016373571" sldId="2141411853"/>
        </pc:sldMkLst>
        <pc:spChg chg="mod">
          <ac:chgData name="Douglas Frenette" userId="1f886b80-b7e8-4647-a2d2-556e09318ba9" providerId="ADAL" clId="{4B391E82-B27E-4D8C-98FC-A0262261090B}" dt="2023-09-18T15:07:13.420" v="584" actId="14100"/>
          <ac:spMkLst>
            <pc:docMk/>
            <pc:sldMk cId="2016373571" sldId="2141411853"/>
            <ac:spMk id="2" creationId="{1186FC75-2528-592E-C2A7-248D40F5D6F7}"/>
          </ac:spMkLst>
        </pc:spChg>
        <pc:spChg chg="mod">
          <ac:chgData name="Douglas Frenette" userId="1f886b80-b7e8-4647-a2d2-556e09318ba9" providerId="ADAL" clId="{4B391E82-B27E-4D8C-98FC-A0262261090B}" dt="2023-09-18T15:07:06.792" v="582" actId="1076"/>
          <ac:spMkLst>
            <pc:docMk/>
            <pc:sldMk cId="2016373571" sldId="2141411853"/>
            <ac:spMk id="3" creationId="{32A3FB4A-A10B-7A47-37C3-0EDAA0C584CF}"/>
          </ac:spMkLst>
        </pc:spChg>
      </pc:sldChg>
      <pc:sldChg chg="addSp modSp mod modNotesTx">
        <pc:chgData name="Douglas Frenette" userId="1f886b80-b7e8-4647-a2d2-556e09318ba9" providerId="ADAL" clId="{4B391E82-B27E-4D8C-98FC-A0262261090B}" dt="2023-09-23T23:44:41.865" v="1082" actId="20577"/>
        <pc:sldMkLst>
          <pc:docMk/>
          <pc:sldMk cId="3582219975" sldId="2141411854"/>
        </pc:sldMkLst>
        <pc:grpChg chg="mod">
          <ac:chgData name="Douglas Frenette" userId="1f886b80-b7e8-4647-a2d2-556e09318ba9" providerId="ADAL" clId="{4B391E82-B27E-4D8C-98FC-A0262261090B}" dt="2023-09-13T21:35:21.476" v="0" actId="1076"/>
          <ac:grpSpMkLst>
            <pc:docMk/>
            <pc:sldMk cId="3582219975" sldId="2141411854"/>
            <ac:grpSpMk id="11" creationId="{5D993D7E-294A-7D78-394C-CE41CCD22128}"/>
          </ac:grpSpMkLst>
        </pc:grpChg>
        <pc:picChg chg="add mod">
          <ac:chgData name="Douglas Frenette" userId="1f886b80-b7e8-4647-a2d2-556e09318ba9" providerId="ADAL" clId="{4B391E82-B27E-4D8C-98FC-A0262261090B}" dt="2023-09-18T15:24:30.369" v="960" actId="1076"/>
          <ac:picMkLst>
            <pc:docMk/>
            <pc:sldMk cId="3582219975" sldId="2141411854"/>
            <ac:picMk id="3" creationId="{A9E6A108-DF77-86A0-D0B6-D11F1DA6EB3E}"/>
          </ac:picMkLst>
        </pc:picChg>
        <pc:picChg chg="add mod">
          <ac:chgData name="Douglas Frenette" userId="1f886b80-b7e8-4647-a2d2-556e09318ba9" providerId="ADAL" clId="{4B391E82-B27E-4D8C-98FC-A0262261090B}" dt="2023-09-18T15:23:03.436" v="949" actId="1076"/>
          <ac:picMkLst>
            <pc:docMk/>
            <pc:sldMk cId="3582219975" sldId="2141411854"/>
            <ac:picMk id="5" creationId="{BF474072-78A8-90AB-7D68-F23ADE77FB5F}"/>
          </ac:picMkLst>
        </pc:picChg>
        <pc:picChg chg="add mod">
          <ac:chgData name="Douglas Frenette" userId="1f886b80-b7e8-4647-a2d2-556e09318ba9" providerId="ADAL" clId="{4B391E82-B27E-4D8C-98FC-A0262261090B}" dt="2023-09-18T15:24:23.853" v="959" actId="1076"/>
          <ac:picMkLst>
            <pc:docMk/>
            <pc:sldMk cId="3582219975" sldId="2141411854"/>
            <ac:picMk id="6" creationId="{2589AE98-9731-35BA-C945-049DEC457C01}"/>
          </ac:picMkLst>
        </pc:picChg>
        <pc:picChg chg="add mod">
          <ac:chgData name="Douglas Frenette" userId="1f886b80-b7e8-4647-a2d2-556e09318ba9" providerId="ADAL" clId="{4B391E82-B27E-4D8C-98FC-A0262261090B}" dt="2023-09-18T15:23:38.353" v="953" actId="1076"/>
          <ac:picMkLst>
            <pc:docMk/>
            <pc:sldMk cId="3582219975" sldId="2141411854"/>
            <ac:picMk id="9" creationId="{D15A9E1F-04DC-B3CD-45EC-DC5295538987}"/>
          </ac:picMkLst>
        </pc:picChg>
        <pc:picChg chg="add mod">
          <ac:chgData name="Douglas Frenette" userId="1f886b80-b7e8-4647-a2d2-556e09318ba9" providerId="ADAL" clId="{4B391E82-B27E-4D8C-98FC-A0262261090B}" dt="2023-09-18T15:24:18.873" v="958" actId="1076"/>
          <ac:picMkLst>
            <pc:docMk/>
            <pc:sldMk cId="3582219975" sldId="2141411854"/>
            <ac:picMk id="14" creationId="{27A6D279-E226-85BB-4031-586E7378E07B}"/>
          </ac:picMkLst>
        </pc:picChg>
        <pc:picChg chg="add mod">
          <ac:chgData name="Douglas Frenette" userId="1f886b80-b7e8-4647-a2d2-556e09318ba9" providerId="ADAL" clId="{4B391E82-B27E-4D8C-98FC-A0262261090B}" dt="2023-09-18T15:24:13.253" v="957" actId="1076"/>
          <ac:picMkLst>
            <pc:docMk/>
            <pc:sldMk cId="3582219975" sldId="2141411854"/>
            <ac:picMk id="15" creationId="{46542F5F-6D4F-425E-42D8-DB4E80168FF0}"/>
          </ac:picMkLst>
        </pc:picChg>
      </pc:sldChg>
      <pc:sldChg chg="delSp modSp mod modNotesTx">
        <pc:chgData name="Douglas Frenette" userId="1f886b80-b7e8-4647-a2d2-556e09318ba9" providerId="ADAL" clId="{4B391E82-B27E-4D8C-98FC-A0262261090B}" dt="2023-09-23T23:44:28.003" v="1050" actId="20577"/>
        <pc:sldMkLst>
          <pc:docMk/>
          <pc:sldMk cId="1016812936" sldId="2141411855"/>
        </pc:sldMkLst>
        <pc:spChg chg="del">
          <ac:chgData name="Douglas Frenette" userId="1f886b80-b7e8-4647-a2d2-556e09318ba9" providerId="ADAL" clId="{4B391E82-B27E-4D8C-98FC-A0262261090B}" dt="2023-09-23T23:44:12.274" v="1022" actId="478"/>
          <ac:spMkLst>
            <pc:docMk/>
            <pc:sldMk cId="1016812936" sldId="2141411855"/>
            <ac:spMk id="15" creationId="{2491DB01-C1B7-36F8-D9E3-CD18D6297138}"/>
          </ac:spMkLst>
        </pc:spChg>
        <pc:cxnChg chg="del mod">
          <ac:chgData name="Douglas Frenette" userId="1f886b80-b7e8-4647-a2d2-556e09318ba9" providerId="ADAL" clId="{4B391E82-B27E-4D8C-98FC-A0262261090B}" dt="2023-09-23T23:44:15.882" v="1023" actId="478"/>
          <ac:cxnSpMkLst>
            <pc:docMk/>
            <pc:sldMk cId="1016812936" sldId="2141411855"/>
            <ac:cxnSpMk id="16" creationId="{BDE25799-DDDB-019E-446F-5D0BBB5EDA52}"/>
          </ac:cxnSpMkLst>
        </pc:cxnChg>
      </pc:sldChg>
      <pc:sldChg chg="modSp mod">
        <pc:chgData name="Douglas Frenette" userId="1f886b80-b7e8-4647-a2d2-556e09318ba9" providerId="ADAL" clId="{4B391E82-B27E-4D8C-98FC-A0262261090B}" dt="2023-09-23T23:58:04.875" v="2153" actId="20577"/>
        <pc:sldMkLst>
          <pc:docMk/>
          <pc:sldMk cId="2801796911" sldId="2141411856"/>
        </pc:sldMkLst>
        <pc:spChg chg="mod">
          <ac:chgData name="Douglas Frenette" userId="1f886b80-b7e8-4647-a2d2-556e09318ba9" providerId="ADAL" clId="{4B391E82-B27E-4D8C-98FC-A0262261090B}" dt="2023-09-23T23:58:04.875" v="2153" actId="20577"/>
          <ac:spMkLst>
            <pc:docMk/>
            <pc:sldMk cId="2801796911" sldId="2141411856"/>
            <ac:spMk id="3" creationId="{32A3FB4A-A10B-7A47-37C3-0EDAA0C584CF}"/>
          </ac:spMkLst>
        </pc:spChg>
      </pc:sldChg>
      <pc:sldChg chg="modSp mod">
        <pc:chgData name="Douglas Frenette" userId="1f886b80-b7e8-4647-a2d2-556e09318ba9" providerId="ADAL" clId="{4B391E82-B27E-4D8C-98FC-A0262261090B}" dt="2023-09-23T23:57:11.911" v="2152" actId="20577"/>
        <pc:sldMkLst>
          <pc:docMk/>
          <pc:sldMk cId="1136260810" sldId="2141411857"/>
        </pc:sldMkLst>
        <pc:spChg chg="mod">
          <ac:chgData name="Douglas Frenette" userId="1f886b80-b7e8-4647-a2d2-556e09318ba9" providerId="ADAL" clId="{4B391E82-B27E-4D8C-98FC-A0262261090B}" dt="2023-09-23T23:57:11.911" v="2152" actId="20577"/>
          <ac:spMkLst>
            <pc:docMk/>
            <pc:sldMk cId="1136260810" sldId="2141411857"/>
            <ac:spMk id="3" creationId="{32A3FB4A-A10B-7A47-37C3-0EDAA0C584CF}"/>
          </ac:spMkLst>
        </pc:spChg>
        <pc:spChg chg="mod">
          <ac:chgData name="Douglas Frenette" userId="1f886b80-b7e8-4647-a2d2-556e09318ba9" providerId="ADAL" clId="{4B391E82-B27E-4D8C-98FC-A0262261090B}" dt="2023-09-23T23:57:05.200" v="2119" actId="20577"/>
          <ac:spMkLst>
            <pc:docMk/>
            <pc:sldMk cId="1136260810" sldId="2141411857"/>
            <ac:spMk id="7" creationId="{89B2E28B-02CE-C8E9-FE20-5F59C61F5B10}"/>
          </ac:spMkLst>
        </pc:spChg>
      </pc:sldChg>
      <pc:sldChg chg="modNotesTx">
        <pc:chgData name="Douglas Frenette" userId="1f886b80-b7e8-4647-a2d2-556e09318ba9" providerId="ADAL" clId="{4B391E82-B27E-4D8C-98FC-A0262261090B}" dt="2023-09-23T23:49:42.145" v="1598" actId="20577"/>
        <pc:sldMkLst>
          <pc:docMk/>
          <pc:sldMk cId="2744447884" sldId="2141411860"/>
        </pc:sldMkLst>
      </pc:sldChg>
      <pc:sldChg chg="modNotesTx">
        <pc:chgData name="Douglas Frenette" userId="1f886b80-b7e8-4647-a2d2-556e09318ba9" providerId="ADAL" clId="{4B391E82-B27E-4D8C-98FC-A0262261090B}" dt="2023-09-23T23:55:12.933" v="2026" actId="20577"/>
        <pc:sldMkLst>
          <pc:docMk/>
          <pc:sldMk cId="437516435" sldId="2141411862"/>
        </pc:sldMkLst>
      </pc:sldChg>
      <pc:sldChg chg="modNotesTx">
        <pc:chgData name="Douglas Frenette" userId="1f886b80-b7e8-4647-a2d2-556e09318ba9" providerId="ADAL" clId="{4B391E82-B27E-4D8C-98FC-A0262261090B}" dt="2023-09-23T23:50:49.990" v="1724" actId="20577"/>
        <pc:sldMkLst>
          <pc:docMk/>
          <pc:sldMk cId="2192635181" sldId="2141411863"/>
        </pc:sldMkLst>
      </pc:sldChg>
      <pc:sldChg chg="modSp mod">
        <pc:chgData name="Douglas Frenette" userId="1f886b80-b7e8-4647-a2d2-556e09318ba9" providerId="ADAL" clId="{4B391E82-B27E-4D8C-98FC-A0262261090B}" dt="2023-09-13T21:37:11.616" v="33" actId="14100"/>
        <pc:sldMkLst>
          <pc:docMk/>
          <pc:sldMk cId="2951999264" sldId="2141411864"/>
        </pc:sldMkLst>
        <pc:picChg chg="mod">
          <ac:chgData name="Douglas Frenette" userId="1f886b80-b7e8-4647-a2d2-556e09318ba9" providerId="ADAL" clId="{4B391E82-B27E-4D8C-98FC-A0262261090B}" dt="2023-09-13T21:37:11.616" v="33" actId="14100"/>
          <ac:picMkLst>
            <pc:docMk/>
            <pc:sldMk cId="2951999264" sldId="2141411864"/>
            <ac:picMk id="4" creationId="{7CB52156-EDD9-C71A-CA97-4E8E092669C5}"/>
          </ac:picMkLst>
        </pc:picChg>
      </pc:sldChg>
      <pc:sldChg chg="modNotesTx">
        <pc:chgData name="Douglas Frenette" userId="1f886b80-b7e8-4647-a2d2-556e09318ba9" providerId="ADAL" clId="{4B391E82-B27E-4D8C-98FC-A0262261090B}" dt="2023-09-18T15:04:47.104" v="465" actId="20577"/>
        <pc:sldMkLst>
          <pc:docMk/>
          <pc:sldMk cId="72101068" sldId="2141411867"/>
        </pc:sldMkLst>
      </pc:sldChg>
      <pc:sldChg chg="modSp mod modNotesTx">
        <pc:chgData name="Douglas Frenette" userId="1f886b80-b7e8-4647-a2d2-556e09318ba9" providerId="ADAL" clId="{4B391E82-B27E-4D8C-98FC-A0262261090B}" dt="2023-09-23T23:55:50.133" v="2103" actId="20577"/>
        <pc:sldMkLst>
          <pc:docMk/>
          <pc:sldMk cId="1433859284" sldId="2141411882"/>
        </pc:sldMkLst>
        <pc:spChg chg="mod">
          <ac:chgData name="Douglas Frenette" userId="1f886b80-b7e8-4647-a2d2-556e09318ba9" providerId="ADAL" clId="{4B391E82-B27E-4D8C-98FC-A0262261090B}" dt="2023-09-13T21:37:04.617" v="32" actId="20577"/>
          <ac:spMkLst>
            <pc:docMk/>
            <pc:sldMk cId="1433859284" sldId="2141411882"/>
            <ac:spMk id="7" creationId="{89B2E28B-02CE-C8E9-FE20-5F59C61F5B10}"/>
          </ac:spMkLst>
        </pc:spChg>
      </pc:sldChg>
      <pc:sldChg chg="modSp mod">
        <pc:chgData name="Douglas Frenette" userId="1f886b80-b7e8-4647-a2d2-556e09318ba9" providerId="ADAL" clId="{4B391E82-B27E-4D8C-98FC-A0262261090B}" dt="2023-09-23T23:56:22.364" v="2110" actId="14100"/>
        <pc:sldMkLst>
          <pc:docMk/>
          <pc:sldMk cId="2927328012" sldId="2141411897"/>
        </pc:sldMkLst>
        <pc:spChg chg="mod">
          <ac:chgData name="Douglas Frenette" userId="1f886b80-b7e8-4647-a2d2-556e09318ba9" providerId="ADAL" clId="{4B391E82-B27E-4D8C-98FC-A0262261090B}" dt="2023-09-23T23:56:22.364" v="2110" actId="14100"/>
          <ac:spMkLst>
            <pc:docMk/>
            <pc:sldMk cId="2927328012" sldId="2141411897"/>
            <ac:spMk id="3" creationId="{32A3FB4A-A10B-7A47-37C3-0EDAA0C584CF}"/>
          </ac:spMkLst>
        </pc:spChg>
        <pc:spChg chg="mod">
          <ac:chgData name="Douglas Frenette" userId="1f886b80-b7e8-4647-a2d2-556e09318ba9" providerId="ADAL" clId="{4B391E82-B27E-4D8C-98FC-A0262261090B}" dt="2023-09-13T21:38:22.715" v="67" actId="20577"/>
          <ac:spMkLst>
            <pc:docMk/>
            <pc:sldMk cId="2927328012" sldId="2141411897"/>
            <ac:spMk id="7" creationId="{89B2E28B-02CE-C8E9-FE20-5F59C61F5B1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ID002SVRFP01\Boise\SHARED\Radiological%20Program%20Materials\USEW%20-%20Richland\USEW%20Volumes%202010-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accent1">
                    <a:lumMod val="75000"/>
                  </a:schemeClr>
                </a:solidFill>
              </a:rPr>
              <a:t>Washington Annual Volumes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694650219326591"/>
          <c:y val="0.18131385639622757"/>
          <c:w val="0.82781039787331356"/>
          <c:h val="0.70528194603116923"/>
        </c:manualLayout>
      </c:layout>
      <c:barChart>
        <c:barDir val="col"/>
        <c:grouping val="clustered"/>
        <c:varyColors val="0"/>
        <c:ser>
          <c:idx val="0"/>
          <c:order val="0"/>
          <c:tx>
            <c:strRef>
              <c:f>Sheet1!$A$5</c:f>
              <c:strCache>
                <c:ptCount val="1"/>
                <c:pt idx="0">
                  <c:v>LLRW</c:v>
                </c:pt>
              </c:strCache>
            </c:strRef>
          </c:tx>
          <c:spPr>
            <a:solidFill>
              <a:schemeClr val="accent1">
                <a:lumMod val="50000"/>
              </a:schemeClr>
            </a:solidFill>
            <a:ln>
              <a:noFill/>
            </a:ln>
            <a:effectLst/>
          </c:spPr>
          <c:invertIfNegative val="0"/>
          <c:cat>
            <c:numRef>
              <c:f>Sheet1!$H$4:$N$4</c:f>
              <c:numCache>
                <c:formatCode>General</c:formatCode>
                <c:ptCount val="7"/>
                <c:pt idx="0">
                  <c:v>2016</c:v>
                </c:pt>
                <c:pt idx="1">
                  <c:v>2017</c:v>
                </c:pt>
                <c:pt idx="2">
                  <c:v>2018</c:v>
                </c:pt>
                <c:pt idx="3">
                  <c:v>2019</c:v>
                </c:pt>
                <c:pt idx="4">
                  <c:v>2020</c:v>
                </c:pt>
                <c:pt idx="5">
                  <c:v>2021</c:v>
                </c:pt>
                <c:pt idx="6">
                  <c:v>2022</c:v>
                </c:pt>
              </c:numCache>
              <c:extLst/>
            </c:numRef>
          </c:cat>
          <c:val>
            <c:numRef>
              <c:f>Sheet1!$H$5:$N$5</c:f>
              <c:numCache>
                <c:formatCode>#,##0.00</c:formatCode>
                <c:ptCount val="7"/>
                <c:pt idx="0">
                  <c:v>17730.3</c:v>
                </c:pt>
                <c:pt idx="1">
                  <c:v>12315.82</c:v>
                </c:pt>
                <c:pt idx="2">
                  <c:v>13369</c:v>
                </c:pt>
                <c:pt idx="3">
                  <c:v>19846.59</c:v>
                </c:pt>
                <c:pt idx="4">
                  <c:v>12601.5</c:v>
                </c:pt>
                <c:pt idx="5">
                  <c:v>19611.2</c:v>
                </c:pt>
                <c:pt idx="6">
                  <c:v>24528</c:v>
                </c:pt>
              </c:numCache>
              <c:extLst/>
            </c:numRef>
          </c:val>
          <c:extLst>
            <c:ext xmlns:c16="http://schemas.microsoft.com/office/drawing/2014/chart" uri="{C3380CC4-5D6E-409C-BE32-E72D297353CC}">
              <c16:uniqueId val="{00000000-F676-4E51-870C-B35D4EA085A2}"/>
            </c:ext>
          </c:extLst>
        </c:ser>
        <c:ser>
          <c:idx val="1"/>
          <c:order val="1"/>
          <c:tx>
            <c:strRef>
              <c:f>Sheet1!$A$6</c:f>
              <c:strCache>
                <c:ptCount val="1"/>
                <c:pt idx="0">
                  <c:v>NARM</c:v>
                </c:pt>
              </c:strCache>
            </c:strRef>
          </c:tx>
          <c:spPr>
            <a:solidFill>
              <a:schemeClr val="accent1">
                <a:lumMod val="60000"/>
                <a:lumOff val="40000"/>
              </a:schemeClr>
            </a:solidFill>
            <a:ln>
              <a:noFill/>
            </a:ln>
            <a:effectLst/>
          </c:spPr>
          <c:invertIfNegative val="0"/>
          <c:cat>
            <c:numRef>
              <c:f>Sheet1!$H$4:$N$4</c:f>
              <c:numCache>
                <c:formatCode>General</c:formatCode>
                <c:ptCount val="7"/>
                <c:pt idx="0">
                  <c:v>2016</c:v>
                </c:pt>
                <c:pt idx="1">
                  <c:v>2017</c:v>
                </c:pt>
                <c:pt idx="2">
                  <c:v>2018</c:v>
                </c:pt>
                <c:pt idx="3">
                  <c:v>2019</c:v>
                </c:pt>
                <c:pt idx="4">
                  <c:v>2020</c:v>
                </c:pt>
                <c:pt idx="5">
                  <c:v>2021</c:v>
                </c:pt>
                <c:pt idx="6">
                  <c:v>2022</c:v>
                </c:pt>
              </c:numCache>
              <c:extLst/>
            </c:numRef>
          </c:cat>
          <c:val>
            <c:numRef>
              <c:f>Sheet1!$H$6:$N$6</c:f>
              <c:numCache>
                <c:formatCode>#,##0.00</c:formatCode>
                <c:ptCount val="7"/>
                <c:pt idx="0">
                  <c:v>3487.7</c:v>
                </c:pt>
                <c:pt idx="1">
                  <c:v>1593.9</c:v>
                </c:pt>
                <c:pt idx="2">
                  <c:v>1915.6</c:v>
                </c:pt>
                <c:pt idx="3">
                  <c:v>2646</c:v>
                </c:pt>
                <c:pt idx="4">
                  <c:v>2689.1</c:v>
                </c:pt>
                <c:pt idx="5">
                  <c:v>390.9</c:v>
                </c:pt>
                <c:pt idx="6">
                  <c:v>491.5</c:v>
                </c:pt>
              </c:numCache>
              <c:extLst/>
            </c:numRef>
          </c:val>
          <c:extLst>
            <c:ext xmlns:c16="http://schemas.microsoft.com/office/drawing/2014/chart" uri="{C3380CC4-5D6E-409C-BE32-E72D297353CC}">
              <c16:uniqueId val="{00000001-F676-4E51-870C-B35D4EA085A2}"/>
            </c:ext>
          </c:extLst>
        </c:ser>
        <c:dLbls>
          <c:showLegendKey val="0"/>
          <c:showVal val="0"/>
          <c:showCatName val="0"/>
          <c:showSerName val="0"/>
          <c:showPercent val="0"/>
          <c:showBubbleSize val="0"/>
        </c:dLbls>
        <c:gapWidth val="150"/>
        <c:axId val="216690480"/>
        <c:axId val="216690864"/>
        <c:extLst>
          <c:ext xmlns:c15="http://schemas.microsoft.com/office/drawing/2012/chart" uri="{02D57815-91ED-43cb-92C2-25804820EDAC}">
            <c15:filteredBarSeries>
              <c15:ser>
                <c:idx val="2"/>
                <c:order val="2"/>
                <c:tx>
                  <c:strRef>
                    <c:extLst>
                      <c:ext uri="{02D57815-91ED-43cb-92C2-25804820EDAC}">
                        <c15:formulaRef>
                          <c15:sqref>Sheet1!$A$7</c15:sqref>
                        </c15:formulaRef>
                      </c:ext>
                    </c:extLst>
                    <c:strCache>
                      <c:ptCount val="1"/>
                      <c:pt idx="0">
                        <c:v>Exempt</c:v>
                      </c:pt>
                    </c:strCache>
                  </c:strRef>
                </c:tx>
                <c:spPr>
                  <a:solidFill>
                    <a:schemeClr val="accent3"/>
                  </a:solidFill>
                  <a:ln>
                    <a:noFill/>
                  </a:ln>
                  <a:effectLst/>
                </c:spPr>
                <c:invertIfNegative val="0"/>
                <c:cat>
                  <c:numRef>
                    <c:extLst>
                      <c:ext uri="{02D57815-91ED-43cb-92C2-25804820EDAC}">
                        <c15:formulaRef>
                          <c15:sqref>Sheet1!$H$4:$N$4</c15:sqref>
                        </c15:formulaRef>
                      </c:ext>
                    </c:extLst>
                    <c:numCache>
                      <c:formatCode>General</c:formatCode>
                      <c:ptCount val="7"/>
                      <c:pt idx="0">
                        <c:v>2016</c:v>
                      </c:pt>
                      <c:pt idx="1">
                        <c:v>2017</c:v>
                      </c:pt>
                      <c:pt idx="2">
                        <c:v>2018</c:v>
                      </c:pt>
                      <c:pt idx="3">
                        <c:v>2019</c:v>
                      </c:pt>
                      <c:pt idx="4">
                        <c:v>2020</c:v>
                      </c:pt>
                      <c:pt idx="5">
                        <c:v>2021</c:v>
                      </c:pt>
                      <c:pt idx="6">
                        <c:v>2022</c:v>
                      </c:pt>
                    </c:numCache>
                  </c:numRef>
                </c:cat>
                <c:val>
                  <c:numRef>
                    <c:extLst>
                      <c:ext uri="{02D57815-91ED-43cb-92C2-25804820EDAC}">
                        <c15:formulaRef>
                          <c15:sqref>Sheet1!$H$7:$N$7</c15:sqref>
                        </c15:formulaRef>
                      </c:ext>
                    </c:extLst>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3-F676-4E51-870C-B35D4EA085A2}"/>
                  </c:ext>
                </c:extLst>
              </c15:ser>
            </c15:filteredBarSeries>
          </c:ext>
        </c:extLst>
      </c:barChart>
      <c:lineChart>
        <c:grouping val="standard"/>
        <c:varyColors val="0"/>
        <c:ser>
          <c:idx val="3"/>
          <c:order val="3"/>
          <c:tx>
            <c:strRef>
              <c:f>Sheet1!$A$8</c:f>
              <c:strCache>
                <c:ptCount val="1"/>
                <c:pt idx="0">
                  <c:v>Total</c:v>
                </c:pt>
              </c:strCache>
            </c:strRef>
          </c:tx>
          <c:spPr>
            <a:ln w="28575" cap="rnd">
              <a:solidFill>
                <a:schemeClr val="accent5">
                  <a:lumMod val="60000"/>
                  <a:lumOff val="40000"/>
                </a:schemeClr>
              </a:solidFill>
              <a:round/>
            </a:ln>
            <a:effectLst/>
          </c:spPr>
          <c:marker>
            <c:symbol val="none"/>
          </c:marker>
          <c:cat>
            <c:numRef>
              <c:f>Sheet1!$H$4:$N$4</c:f>
              <c:numCache>
                <c:formatCode>General</c:formatCode>
                <c:ptCount val="7"/>
                <c:pt idx="0">
                  <c:v>2016</c:v>
                </c:pt>
                <c:pt idx="1">
                  <c:v>2017</c:v>
                </c:pt>
                <c:pt idx="2">
                  <c:v>2018</c:v>
                </c:pt>
                <c:pt idx="3">
                  <c:v>2019</c:v>
                </c:pt>
                <c:pt idx="4">
                  <c:v>2020</c:v>
                </c:pt>
                <c:pt idx="5">
                  <c:v>2021</c:v>
                </c:pt>
                <c:pt idx="6">
                  <c:v>2022</c:v>
                </c:pt>
              </c:numCache>
              <c:extLst/>
            </c:numRef>
          </c:cat>
          <c:val>
            <c:numRef>
              <c:f>Sheet1!$H$8:$N$8</c:f>
              <c:numCache>
                <c:formatCode>#,##0.0</c:formatCode>
                <c:ptCount val="7"/>
                <c:pt idx="0">
                  <c:v>21218</c:v>
                </c:pt>
                <c:pt idx="1">
                  <c:v>13909.72</c:v>
                </c:pt>
                <c:pt idx="2">
                  <c:v>15284.6</c:v>
                </c:pt>
                <c:pt idx="3">
                  <c:v>22492.59</c:v>
                </c:pt>
                <c:pt idx="4">
                  <c:v>15290.6</c:v>
                </c:pt>
                <c:pt idx="5">
                  <c:v>20002.100000000002</c:v>
                </c:pt>
                <c:pt idx="6">
                  <c:v>25019.5</c:v>
                </c:pt>
              </c:numCache>
              <c:extLst/>
            </c:numRef>
          </c:val>
          <c:smooth val="0"/>
          <c:extLst>
            <c:ext xmlns:c16="http://schemas.microsoft.com/office/drawing/2014/chart" uri="{C3380CC4-5D6E-409C-BE32-E72D297353CC}">
              <c16:uniqueId val="{00000002-F676-4E51-870C-B35D4EA085A2}"/>
            </c:ext>
          </c:extLst>
        </c:ser>
        <c:dLbls>
          <c:showLegendKey val="0"/>
          <c:showVal val="0"/>
          <c:showCatName val="0"/>
          <c:showSerName val="0"/>
          <c:showPercent val="0"/>
          <c:showBubbleSize val="0"/>
        </c:dLbls>
        <c:marker val="1"/>
        <c:smooth val="0"/>
        <c:axId val="216690480"/>
        <c:axId val="216690864"/>
      </c:lineChart>
      <c:catAx>
        <c:axId val="21669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crossAx val="216690864"/>
        <c:crosses val="autoZero"/>
        <c:auto val="1"/>
        <c:lblAlgn val="ctr"/>
        <c:lblOffset val="100"/>
        <c:noMultiLvlLbl val="0"/>
      </c:catAx>
      <c:valAx>
        <c:axId val="216690864"/>
        <c:scaling>
          <c:orientation val="minMax"/>
          <c:max val="40000"/>
        </c:scaling>
        <c:delete val="0"/>
        <c:axPos val="l"/>
        <c:title>
          <c:tx>
            <c:rich>
              <a:bodyPr rot="-540000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r>
                  <a:rPr lang="en-US">
                    <a:solidFill>
                      <a:schemeClr val="accent1">
                        <a:lumMod val="75000"/>
                      </a:schemeClr>
                    </a:solidFill>
                  </a:rPr>
                  <a:t>Disposed</a:t>
                </a:r>
                <a:r>
                  <a:rPr lang="en-US" baseline="0">
                    <a:solidFill>
                      <a:schemeClr val="accent1">
                        <a:lumMod val="75000"/>
                      </a:schemeClr>
                    </a:solidFill>
                  </a:rPr>
                  <a:t> Volume (ft</a:t>
                </a:r>
                <a:r>
                  <a:rPr lang="en-US" baseline="30000">
                    <a:solidFill>
                      <a:schemeClr val="accent1">
                        <a:lumMod val="75000"/>
                      </a:schemeClr>
                    </a:solidFill>
                  </a:rPr>
                  <a:t>3</a:t>
                </a:r>
                <a:r>
                  <a:rPr lang="en-US" baseline="0">
                    <a:solidFill>
                      <a:schemeClr val="accent1">
                        <a:lumMod val="75000"/>
                      </a:schemeClr>
                    </a:solidFill>
                  </a:rPr>
                  <a:t>)</a:t>
                </a:r>
                <a:endParaRPr lang="en-US">
                  <a:solidFill>
                    <a:schemeClr val="accent1">
                      <a:lumMod val="75000"/>
                    </a:schemeClr>
                  </a:solidFill>
                </a:endParaRPr>
              </a:p>
            </c:rich>
          </c:tx>
          <c:layout>
            <c:manualLayout>
              <c:xMode val="edge"/>
              <c:yMode val="edge"/>
              <c:x val="3.7504465513058693E-2"/>
              <c:y val="0.3026947377487587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accent1">
                      <a:lumMod val="7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1">
                    <a:lumMod val="75000"/>
                  </a:schemeClr>
                </a:solidFill>
                <a:latin typeface="+mn-lt"/>
                <a:ea typeface="+mn-ea"/>
                <a:cs typeface="+mn-cs"/>
              </a:defRPr>
            </a:pPr>
            <a:endParaRPr lang="en-US"/>
          </a:p>
        </c:txPr>
        <c:crossAx val="216690480"/>
        <c:crosses val="autoZero"/>
        <c:crossBetween val="between"/>
      </c:valAx>
      <c:spPr>
        <a:noFill/>
        <a:ln>
          <a:noFill/>
        </a:ln>
        <a:effectLst/>
      </c:spPr>
    </c:plotArea>
    <c:legend>
      <c:legendPos val="r"/>
      <c:layout>
        <c:manualLayout>
          <c:xMode val="edge"/>
          <c:yMode val="edge"/>
          <c:x val="0.85101709129714198"/>
          <c:y val="8.7568185583530633E-2"/>
          <c:w val="0.105591837485752"/>
          <c:h val="0.207590247397622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DC22EA-C395-4C6E-95EB-45936EBAF31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4A84DDD5-5A75-447B-9862-4B34BE85CEB9}" type="pres">
      <dgm:prSet presAssocID="{F8DC22EA-C395-4C6E-95EB-45936EBAF314}" presName="Name0" presStyleCnt="0">
        <dgm:presLayoutVars>
          <dgm:chPref val="3"/>
          <dgm:dir/>
          <dgm:animLvl val="lvl"/>
          <dgm:resizeHandles/>
        </dgm:presLayoutVars>
      </dgm:prSet>
      <dgm:spPr/>
    </dgm:pt>
  </dgm:ptLst>
  <dgm:cxnLst>
    <dgm:cxn modelId="{D6E466BA-CD58-464B-A35C-29745BA2AC14}" type="presOf" srcId="{F8DC22EA-C395-4C6E-95EB-45936EBAF314}" destId="{4A84DDD5-5A75-447B-9862-4B34BE85CEB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3408"/>
          </a:xfrm>
          <a:prstGeom prst="rect">
            <a:avLst/>
          </a:prstGeom>
        </p:spPr>
        <p:txBody>
          <a:bodyPr vert="horz" lIns="91670" tIns="45835" rIns="91670" bIns="45835" rtlCol="0"/>
          <a:lstStyle>
            <a:lvl1pPr algn="l">
              <a:defRPr sz="1200"/>
            </a:lvl1pPr>
          </a:lstStyle>
          <a:p>
            <a:endParaRPr lang="en-US" dirty="0"/>
          </a:p>
        </p:txBody>
      </p:sp>
      <p:sp>
        <p:nvSpPr>
          <p:cNvPr id="3" name="Date Placeholder 2"/>
          <p:cNvSpPr>
            <a:spLocks noGrp="1"/>
          </p:cNvSpPr>
          <p:nvPr>
            <p:ph type="dt" idx="1"/>
          </p:nvPr>
        </p:nvSpPr>
        <p:spPr>
          <a:xfrm>
            <a:off x="3970941" y="3"/>
            <a:ext cx="3037840" cy="463408"/>
          </a:xfrm>
          <a:prstGeom prst="rect">
            <a:avLst/>
          </a:prstGeom>
        </p:spPr>
        <p:txBody>
          <a:bodyPr vert="horz" lIns="91670" tIns="45835" rIns="91670" bIns="45835" rtlCol="0"/>
          <a:lstStyle>
            <a:lvl1pPr algn="r">
              <a:defRPr sz="1200"/>
            </a:lvl1pPr>
          </a:lstStyle>
          <a:p>
            <a:fld id="{42C1B573-9746-49BF-B393-507FC27834DD}" type="datetimeFigureOut">
              <a:rPr lang="en-US" smtClean="0"/>
              <a:t>9/23/2023</a:t>
            </a:fld>
            <a:endParaRPr lang="en-US" dirty="0"/>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1670" tIns="45835" rIns="91670" bIns="45835" rtlCol="0" anchor="ctr"/>
          <a:lstStyle/>
          <a:p>
            <a:endParaRPr lang="en-US" dirty="0"/>
          </a:p>
        </p:txBody>
      </p:sp>
      <p:sp>
        <p:nvSpPr>
          <p:cNvPr id="5" name="Notes Placeholder 4"/>
          <p:cNvSpPr>
            <a:spLocks noGrp="1"/>
          </p:cNvSpPr>
          <p:nvPr>
            <p:ph type="body" sz="quarter" idx="3"/>
          </p:nvPr>
        </p:nvSpPr>
        <p:spPr>
          <a:xfrm>
            <a:off x="701040" y="4444861"/>
            <a:ext cx="5608320" cy="3636704"/>
          </a:xfrm>
          <a:prstGeom prst="rect">
            <a:avLst/>
          </a:prstGeom>
        </p:spPr>
        <p:txBody>
          <a:bodyPr vert="horz" lIns="91670" tIns="45835" rIns="91670" bIns="458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3"/>
            <a:ext cx="3037840" cy="463407"/>
          </a:xfrm>
          <a:prstGeom prst="rect">
            <a:avLst/>
          </a:prstGeom>
        </p:spPr>
        <p:txBody>
          <a:bodyPr vert="horz" lIns="91670" tIns="45835" rIns="91670" bIns="458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772673"/>
            <a:ext cx="3037840" cy="463407"/>
          </a:xfrm>
          <a:prstGeom prst="rect">
            <a:avLst/>
          </a:prstGeom>
        </p:spPr>
        <p:txBody>
          <a:bodyPr vert="horz" lIns="91670" tIns="45835" rIns="91670" bIns="45835" rtlCol="0" anchor="b"/>
          <a:lstStyle>
            <a:lvl1pPr algn="r">
              <a:defRPr sz="1200"/>
            </a:lvl1pPr>
          </a:lstStyle>
          <a:p>
            <a:fld id="{D786AE47-37E3-4FA3-B211-83B6BA753F3B}" type="slidenum">
              <a:rPr lang="en-US" smtClean="0"/>
              <a:t>‹#›</a:t>
            </a:fld>
            <a:endParaRPr lang="en-US" dirty="0"/>
          </a:p>
        </p:txBody>
      </p:sp>
    </p:spTree>
    <p:extLst>
      <p:ext uri="{BB962C8B-B14F-4D97-AF65-F5344CB8AC3E}">
        <p14:creationId xmlns:p14="http://schemas.microsoft.com/office/powerpoint/2010/main" val="5913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39k employees includes the ~4k added from acquiring US Ecology</a:t>
            </a:r>
          </a:p>
        </p:txBody>
      </p:sp>
      <p:sp>
        <p:nvSpPr>
          <p:cNvPr id="4" name="Slide Number Placeholder 3"/>
          <p:cNvSpPr>
            <a:spLocks noGrp="1"/>
          </p:cNvSpPr>
          <p:nvPr>
            <p:ph type="sldNum" sz="quarter" idx="5"/>
          </p:nvPr>
        </p:nvSpPr>
        <p:spPr/>
        <p:txBody>
          <a:bodyPr/>
          <a:lstStyle/>
          <a:p>
            <a:fld id="{D786AE47-37E3-4FA3-B211-83B6BA753F3B}" type="slidenum">
              <a:rPr lang="en-US" smtClean="0"/>
              <a:t>2</a:t>
            </a:fld>
            <a:endParaRPr lang="en-US" dirty="0"/>
          </a:p>
        </p:txBody>
      </p:sp>
    </p:spTree>
    <p:extLst>
      <p:ext uri="{BB962C8B-B14F-4D97-AF65-F5344CB8AC3E}">
        <p14:creationId xmlns:p14="http://schemas.microsoft.com/office/powerpoint/2010/main" val="3886594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2017/2018 – primary WG was temporarily suspended from shipping to USEW</a:t>
            </a:r>
          </a:p>
          <a:p>
            <a:r>
              <a:rPr lang="en-US" dirty="0"/>
              <a:t>2020 - COVID</a:t>
            </a:r>
          </a:p>
        </p:txBody>
      </p:sp>
      <p:sp>
        <p:nvSpPr>
          <p:cNvPr id="4" name="Slide Number Placeholder 3"/>
          <p:cNvSpPr>
            <a:spLocks noGrp="1"/>
          </p:cNvSpPr>
          <p:nvPr>
            <p:ph type="sldNum" sz="quarter" idx="5"/>
          </p:nvPr>
        </p:nvSpPr>
        <p:spPr/>
        <p:txBody>
          <a:bodyPr/>
          <a:lstStyle/>
          <a:p>
            <a:fld id="{D786AE47-37E3-4FA3-B211-83B6BA753F3B}" type="slidenum">
              <a:rPr lang="en-US" smtClean="0"/>
              <a:t>11</a:t>
            </a:fld>
            <a:endParaRPr lang="en-US" dirty="0"/>
          </a:p>
        </p:txBody>
      </p:sp>
    </p:spTree>
    <p:extLst>
      <p:ext uri="{BB962C8B-B14F-4D97-AF65-F5344CB8AC3E}">
        <p14:creationId xmlns:p14="http://schemas.microsoft.com/office/powerpoint/2010/main" val="253531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Revenue Requirement “Set by WUTC every 6 years”- we are actually operating under the $5.2 million revenue requirement that was set for the six year period Jan. 1, 2008 through Dec. 31, 2013. We petitioned to extend the Settlement Agreement continuing with the same revenue requirement as adjusted by annual inflationary adjustments each year for an additional six year period 2014-2019 and then again for 2020-2025. The 71% Operating Ratio as agreed to in the Settlement Agreement was used to determine the original revenue requirement and was submitted to the WUTC and generators for approval so to be precise, it’s also not really “set by” the WUTC. Maybe to make it simple you could just say “submitted for approval by WUTC every 6 years” as your second bullet point.</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12</a:t>
            </a:fld>
            <a:endParaRPr lang="en-US" dirty="0"/>
          </a:p>
        </p:txBody>
      </p:sp>
    </p:spTree>
    <p:extLst>
      <p:ext uri="{BB962C8B-B14F-4D97-AF65-F5344CB8AC3E}">
        <p14:creationId xmlns:p14="http://schemas.microsoft.com/office/powerpoint/2010/main" val="3924554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and 2019 carryovers were driven by lack of ENW Columbia NPP waste shipments </a:t>
            </a:r>
          </a:p>
        </p:txBody>
      </p:sp>
      <p:sp>
        <p:nvSpPr>
          <p:cNvPr id="4" name="Slide Number Placeholder 3"/>
          <p:cNvSpPr>
            <a:spLocks noGrp="1"/>
          </p:cNvSpPr>
          <p:nvPr>
            <p:ph type="sldNum" sz="quarter" idx="5"/>
          </p:nvPr>
        </p:nvSpPr>
        <p:spPr/>
        <p:txBody>
          <a:bodyPr/>
          <a:lstStyle/>
          <a:p>
            <a:fld id="{D786AE47-37E3-4FA3-B211-83B6BA753F3B}" type="slidenum">
              <a:rPr lang="en-US" smtClean="0"/>
              <a:t>14</a:t>
            </a:fld>
            <a:endParaRPr lang="en-US" dirty="0"/>
          </a:p>
        </p:txBody>
      </p:sp>
    </p:spTree>
    <p:extLst>
      <p:ext uri="{BB962C8B-B14F-4D97-AF65-F5344CB8AC3E}">
        <p14:creationId xmlns:p14="http://schemas.microsoft.com/office/powerpoint/2010/main" val="3226919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Showing how RR components were adjusted from the previous year</a:t>
            </a:r>
          </a:p>
          <a:p>
            <a:r>
              <a:rPr lang="en-US" dirty="0"/>
              <a:t>$110k carried over</a:t>
            </a:r>
          </a:p>
          <a:p>
            <a:r>
              <a:rPr lang="en-US" dirty="0"/>
              <a:t>SAC maxed out (limited by Settlement Agreement), applied by percentage to each of the other components</a:t>
            </a:r>
          </a:p>
        </p:txBody>
      </p:sp>
      <p:sp>
        <p:nvSpPr>
          <p:cNvPr id="4" name="Slide Number Placeholder 3"/>
          <p:cNvSpPr>
            <a:spLocks noGrp="1"/>
          </p:cNvSpPr>
          <p:nvPr>
            <p:ph type="sldNum" sz="quarter" idx="5"/>
          </p:nvPr>
        </p:nvSpPr>
        <p:spPr/>
        <p:txBody>
          <a:bodyPr/>
          <a:lstStyle/>
          <a:p>
            <a:fld id="{D786AE47-37E3-4FA3-B211-83B6BA753F3B}" type="slidenum">
              <a:rPr lang="en-US" smtClean="0"/>
              <a:t>15</a:t>
            </a:fld>
            <a:endParaRPr lang="en-US" dirty="0"/>
          </a:p>
        </p:txBody>
      </p:sp>
    </p:spTree>
    <p:extLst>
      <p:ext uri="{BB962C8B-B14F-4D97-AF65-F5344CB8AC3E}">
        <p14:creationId xmlns:p14="http://schemas.microsoft.com/office/powerpoint/2010/main" val="3419610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 a busier 4</a:t>
            </a:r>
            <a:r>
              <a:rPr lang="en-US" baseline="30000" dirty="0"/>
              <a:t>th</a:t>
            </a:r>
            <a:r>
              <a:rPr lang="en-US" dirty="0"/>
              <a:t> quarter</a:t>
            </a:r>
          </a:p>
          <a:p>
            <a:r>
              <a:rPr lang="en-US" dirty="0"/>
              <a:t>2/3 through the year, ½ of revenue collected</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16</a:t>
            </a:fld>
            <a:endParaRPr lang="en-US" dirty="0"/>
          </a:p>
        </p:txBody>
      </p:sp>
    </p:spTree>
    <p:extLst>
      <p:ext uri="{BB962C8B-B14F-4D97-AF65-F5344CB8AC3E}">
        <p14:creationId xmlns:p14="http://schemas.microsoft.com/office/powerpoint/2010/main" val="679497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TimesNewRomanPSMT"/>
              </a:rPr>
              <a:t>The perpetual surveillance and maintenance fee collected from the facility’s customers, currently set at $1.75 per cubic foot of waste disposed, is remitted to the Department of Ecology on a quarterly basis. Collection of this fee is ongoing.</a:t>
            </a:r>
            <a:r>
              <a:rPr lang="en-US" dirty="0"/>
              <a:t> </a:t>
            </a:r>
          </a:p>
          <a:p>
            <a:endParaRPr lang="en-US" dirty="0"/>
          </a:p>
          <a:p>
            <a:r>
              <a:rPr lang="en-US" sz="1800" b="0" i="0">
                <a:solidFill>
                  <a:srgbClr val="000000"/>
                </a:solidFill>
                <a:effectLst/>
                <a:latin typeface="TimesNewRomanPSMT"/>
              </a:rPr>
              <a:t>The closure </a:t>
            </a:r>
            <a:r>
              <a:rPr lang="en-US" sz="1800" b="0" i="0" dirty="0">
                <a:solidFill>
                  <a:srgbClr val="000000"/>
                </a:solidFill>
                <a:effectLst/>
                <a:latin typeface="TimesNewRomanPSMT"/>
              </a:rPr>
              <a:t>fund was established in 1982 </a:t>
            </a:r>
            <a:r>
              <a:rPr lang="en-US" sz="1800" b="0" i="1" dirty="0">
                <a:solidFill>
                  <a:srgbClr val="000000"/>
                </a:solidFill>
                <a:effectLst/>
                <a:latin typeface="TimesNewRomanPS-ItalicMT"/>
              </a:rPr>
              <a:t>(per Agreed Order) </a:t>
            </a:r>
            <a:r>
              <a:rPr lang="en-US" sz="1800" b="0" i="0" dirty="0">
                <a:solidFill>
                  <a:srgbClr val="000000"/>
                </a:solidFill>
                <a:effectLst/>
                <a:latin typeface="TimesNewRomanPSMT"/>
              </a:rPr>
              <a:t>and set at $0.25 per cubic foot </a:t>
            </a:r>
            <a:r>
              <a:rPr lang="en-US" sz="1800" b="0" i="0">
                <a:solidFill>
                  <a:srgbClr val="000000"/>
                </a:solidFill>
                <a:effectLst/>
                <a:latin typeface="TimesNewRomanPSMT"/>
              </a:rPr>
              <a:t>of waste disposed</a:t>
            </a:r>
            <a:r>
              <a:rPr lang="en-US" sz="1800" b="0" i="0" dirty="0">
                <a:solidFill>
                  <a:srgbClr val="000000"/>
                </a:solidFill>
                <a:effectLst/>
                <a:latin typeface="TimesNewRomanPSMT"/>
              </a:rPr>
              <a:t>. In 1992, the State ceased requiring contributions to Fund 125.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18</a:t>
            </a:fld>
            <a:endParaRPr lang="en-US" dirty="0"/>
          </a:p>
        </p:txBody>
      </p:sp>
    </p:spTree>
    <p:extLst>
      <p:ext uri="{BB962C8B-B14F-4D97-AF65-F5344CB8AC3E}">
        <p14:creationId xmlns:p14="http://schemas.microsoft.com/office/powerpoint/2010/main" val="926185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19</a:t>
            </a:fld>
            <a:endParaRPr lang="en-US" dirty="0"/>
          </a:p>
        </p:txBody>
      </p:sp>
    </p:spTree>
    <p:extLst>
      <p:ext uri="{BB962C8B-B14F-4D97-AF65-F5344CB8AC3E}">
        <p14:creationId xmlns:p14="http://schemas.microsoft.com/office/powerpoint/2010/main" val="1973997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2A3E3B-4870-AA49-B968-E89751E0AAA9}" type="slidenum">
              <a:rPr lang="en-US" smtClean="0"/>
              <a:t>21</a:t>
            </a:fld>
            <a:endParaRPr lang="en-US" dirty="0"/>
          </a:p>
        </p:txBody>
      </p:sp>
    </p:spTree>
    <p:extLst>
      <p:ext uri="{BB962C8B-B14F-4D97-AF65-F5344CB8AC3E}">
        <p14:creationId xmlns:p14="http://schemas.microsoft.com/office/powerpoint/2010/main" val="365511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Legacy USE is now the Environmental Solutions division of Republic Services.   This is the new capabilities and locations RS purchased.</a:t>
            </a:r>
          </a:p>
        </p:txBody>
      </p:sp>
      <p:sp>
        <p:nvSpPr>
          <p:cNvPr id="4" name="Slide Number Placeholder 3"/>
          <p:cNvSpPr>
            <a:spLocks noGrp="1"/>
          </p:cNvSpPr>
          <p:nvPr>
            <p:ph type="sldNum" sz="quarter" idx="5"/>
          </p:nvPr>
        </p:nvSpPr>
        <p:spPr/>
        <p:txBody>
          <a:bodyPr/>
          <a:lstStyle/>
          <a:p>
            <a:fld id="{D786AE47-37E3-4FA3-B211-83B6BA753F3B}" type="slidenum">
              <a:rPr lang="en-US" smtClean="0"/>
              <a:t>3</a:t>
            </a:fld>
            <a:endParaRPr lang="en-US" dirty="0"/>
          </a:p>
        </p:txBody>
      </p:sp>
    </p:spTree>
    <p:extLst>
      <p:ext uri="{BB962C8B-B14F-4D97-AF65-F5344CB8AC3E}">
        <p14:creationId xmlns:p14="http://schemas.microsoft.com/office/powerpoint/2010/main" val="525095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Republic Services Richland is part of the Pacific Area of Environmental Solutions.</a:t>
            </a:r>
          </a:p>
        </p:txBody>
      </p:sp>
      <p:sp>
        <p:nvSpPr>
          <p:cNvPr id="4" name="Slide Number Placeholder 3"/>
          <p:cNvSpPr>
            <a:spLocks noGrp="1"/>
          </p:cNvSpPr>
          <p:nvPr>
            <p:ph type="sldNum" sz="quarter" idx="5"/>
          </p:nvPr>
        </p:nvSpPr>
        <p:spPr/>
        <p:txBody>
          <a:bodyPr/>
          <a:lstStyle/>
          <a:p>
            <a:fld id="{D786AE47-37E3-4FA3-B211-83B6BA753F3B}" type="slidenum">
              <a:rPr lang="en-US" smtClean="0"/>
              <a:t>4</a:t>
            </a:fld>
            <a:endParaRPr lang="en-US" dirty="0"/>
          </a:p>
        </p:txBody>
      </p:sp>
    </p:spTree>
    <p:extLst>
      <p:ext uri="{BB962C8B-B14F-4D97-AF65-F5344CB8AC3E}">
        <p14:creationId xmlns:p14="http://schemas.microsoft.com/office/powerpoint/2010/main" val="2573210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Part 61 facilities  - Clive, UT (Energy Solutions), Barnwell, SC (Energy Solutions), Andrews, TX (Waste Control Specialists)</a:t>
            </a:r>
          </a:p>
        </p:txBody>
      </p:sp>
      <p:sp>
        <p:nvSpPr>
          <p:cNvPr id="4" name="Slide Number Placeholder 3"/>
          <p:cNvSpPr>
            <a:spLocks noGrp="1"/>
          </p:cNvSpPr>
          <p:nvPr>
            <p:ph type="sldNum" sz="quarter" idx="5"/>
          </p:nvPr>
        </p:nvSpPr>
        <p:spPr/>
        <p:txBody>
          <a:bodyPr/>
          <a:lstStyle/>
          <a:p>
            <a:fld id="{D786AE47-37E3-4FA3-B211-83B6BA753F3B}" type="slidenum">
              <a:rPr lang="en-US" smtClean="0"/>
              <a:t>5</a:t>
            </a:fld>
            <a:endParaRPr lang="en-US" dirty="0"/>
          </a:p>
        </p:txBody>
      </p:sp>
    </p:spTree>
    <p:extLst>
      <p:ext uri="{BB962C8B-B14F-4D97-AF65-F5344CB8AC3E}">
        <p14:creationId xmlns:p14="http://schemas.microsoft.com/office/powerpoint/2010/main" val="327188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Latest revision to the license did not modify Waste Generator requirements.</a:t>
            </a:r>
          </a:p>
          <a:p>
            <a:r>
              <a:rPr lang="en-US" dirty="0"/>
              <a:t>8 states in NW Compact</a:t>
            </a:r>
          </a:p>
          <a:p>
            <a:r>
              <a:rPr lang="en-US" dirty="0"/>
              <a:t>3 states in Rocky Mtn Compact</a:t>
            </a:r>
          </a:p>
        </p:txBody>
      </p:sp>
      <p:sp>
        <p:nvSpPr>
          <p:cNvPr id="4" name="Slide Number Placeholder 3"/>
          <p:cNvSpPr>
            <a:spLocks noGrp="1"/>
          </p:cNvSpPr>
          <p:nvPr>
            <p:ph type="sldNum" sz="quarter" idx="5"/>
          </p:nvPr>
        </p:nvSpPr>
        <p:spPr/>
        <p:txBody>
          <a:bodyPr/>
          <a:lstStyle/>
          <a:p>
            <a:fld id="{D786AE47-37E3-4FA3-B211-83B6BA753F3B}" type="slidenum">
              <a:rPr lang="en-US" smtClean="0"/>
              <a:t>6</a:t>
            </a:fld>
            <a:endParaRPr lang="en-US" dirty="0"/>
          </a:p>
        </p:txBody>
      </p:sp>
    </p:spTree>
    <p:extLst>
      <p:ext uri="{BB962C8B-B14F-4D97-AF65-F5344CB8AC3E}">
        <p14:creationId xmlns:p14="http://schemas.microsoft.com/office/powerpoint/2010/main" val="975447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Stable and Unstable waste is segregated.  </a:t>
            </a:r>
          </a:p>
          <a:p>
            <a:r>
              <a:rPr lang="en-US" dirty="0"/>
              <a:t>Enough disposal capacity to last well past the 2056 closure date.  (Based on existing volumes)</a:t>
            </a:r>
          </a:p>
          <a:p>
            <a:r>
              <a:rPr lang="en-US" dirty="0"/>
              <a:t>3 Active disposal trenches</a:t>
            </a:r>
          </a:p>
        </p:txBody>
      </p:sp>
      <p:sp>
        <p:nvSpPr>
          <p:cNvPr id="4" name="Slide Number Placeholder 3"/>
          <p:cNvSpPr>
            <a:spLocks noGrp="1"/>
          </p:cNvSpPr>
          <p:nvPr>
            <p:ph type="sldNum" sz="quarter" idx="5"/>
          </p:nvPr>
        </p:nvSpPr>
        <p:spPr/>
        <p:txBody>
          <a:bodyPr/>
          <a:lstStyle/>
          <a:p>
            <a:fld id="{D786AE47-37E3-4FA3-B211-83B6BA753F3B}" type="slidenum">
              <a:rPr lang="en-US" smtClean="0"/>
              <a:t>7</a:t>
            </a:fld>
            <a:endParaRPr lang="en-US" dirty="0"/>
          </a:p>
        </p:txBody>
      </p:sp>
    </p:spTree>
    <p:extLst>
      <p:ext uri="{BB962C8B-B14F-4D97-AF65-F5344CB8AC3E}">
        <p14:creationId xmlns:p14="http://schemas.microsoft.com/office/powerpoint/2010/main" val="174130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2023 aerial view of the site</a:t>
            </a:r>
          </a:p>
        </p:txBody>
      </p:sp>
      <p:sp>
        <p:nvSpPr>
          <p:cNvPr id="4" name="Slide Number Placeholder 3"/>
          <p:cNvSpPr>
            <a:spLocks noGrp="1"/>
          </p:cNvSpPr>
          <p:nvPr>
            <p:ph type="sldNum" sz="quarter" idx="5"/>
          </p:nvPr>
        </p:nvSpPr>
        <p:spPr/>
        <p:txBody>
          <a:bodyPr/>
          <a:lstStyle/>
          <a:p>
            <a:fld id="{D786AE47-37E3-4FA3-B211-83B6BA753F3B}" type="slidenum">
              <a:rPr lang="en-US" smtClean="0"/>
              <a:t>8</a:t>
            </a:fld>
            <a:endParaRPr lang="en-US" dirty="0"/>
          </a:p>
        </p:txBody>
      </p:sp>
    </p:spTree>
    <p:extLst>
      <p:ext uri="{BB962C8B-B14F-4D97-AF65-F5344CB8AC3E}">
        <p14:creationId xmlns:p14="http://schemas.microsoft.com/office/powerpoint/2010/main" val="2317091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A Unstable Trenches 18 &amp; 12</a:t>
            </a:r>
          </a:p>
          <a:p>
            <a:r>
              <a:rPr lang="en-US" dirty="0"/>
              <a:t>Trench 18 was constructed in 1995.  Anticipate it will be full by and of 2024/ early 2025.  Place interim cap on it in 2025.</a:t>
            </a:r>
          </a:p>
          <a:p>
            <a:r>
              <a:rPr lang="en-US" dirty="0"/>
              <a:t>Trench 12 – first phase was constructed in 2019.  Build-as-you-go method, adding 150’ of trench at a time.  Phase 2 was certified earlier this year.</a:t>
            </a:r>
          </a:p>
        </p:txBody>
      </p:sp>
      <p:sp>
        <p:nvSpPr>
          <p:cNvPr id="4" name="Slide Number Placeholder 3"/>
          <p:cNvSpPr>
            <a:spLocks noGrp="1"/>
          </p:cNvSpPr>
          <p:nvPr>
            <p:ph type="sldNum" sz="quarter" idx="5"/>
          </p:nvPr>
        </p:nvSpPr>
        <p:spPr/>
        <p:txBody>
          <a:bodyPr/>
          <a:lstStyle/>
          <a:p>
            <a:fld id="{D786AE47-37E3-4FA3-B211-83B6BA753F3B}" type="slidenum">
              <a:rPr lang="en-US" smtClean="0"/>
              <a:t>9</a:t>
            </a:fld>
            <a:endParaRPr lang="en-US" dirty="0"/>
          </a:p>
        </p:txBody>
      </p:sp>
    </p:spTree>
    <p:extLst>
      <p:ext uri="{BB962C8B-B14F-4D97-AF65-F5344CB8AC3E}">
        <p14:creationId xmlns:p14="http://schemas.microsoft.com/office/powerpoint/2010/main" val="172928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Trench 19 was constructed 2006/2007</a:t>
            </a:r>
          </a:p>
          <a:p>
            <a:r>
              <a:rPr lang="en-US" dirty="0"/>
              <a:t>Trench 19 is where we dispose of our Class A, B &amp; C Stable waste</a:t>
            </a:r>
          </a:p>
          <a:p>
            <a:r>
              <a:rPr lang="en-US" dirty="0"/>
              <a:t>Small subset of overall waste received; still on “first phase”</a:t>
            </a:r>
          </a:p>
          <a:p>
            <a:r>
              <a:rPr lang="en-US" dirty="0"/>
              <a:t>ECB - Engineered Concrete Barriers</a:t>
            </a:r>
          </a:p>
          <a:p>
            <a:endParaRPr lang="en-US" dirty="0"/>
          </a:p>
        </p:txBody>
      </p:sp>
      <p:sp>
        <p:nvSpPr>
          <p:cNvPr id="4" name="Slide Number Placeholder 3"/>
          <p:cNvSpPr>
            <a:spLocks noGrp="1"/>
          </p:cNvSpPr>
          <p:nvPr>
            <p:ph type="sldNum" sz="quarter" idx="5"/>
          </p:nvPr>
        </p:nvSpPr>
        <p:spPr/>
        <p:txBody>
          <a:bodyPr/>
          <a:lstStyle/>
          <a:p>
            <a:fld id="{D786AE47-37E3-4FA3-B211-83B6BA753F3B}" type="slidenum">
              <a:rPr lang="en-US" smtClean="0"/>
              <a:t>10</a:t>
            </a:fld>
            <a:endParaRPr lang="en-US" dirty="0"/>
          </a:p>
        </p:txBody>
      </p:sp>
    </p:spTree>
    <p:extLst>
      <p:ext uri="{BB962C8B-B14F-4D97-AF65-F5344CB8AC3E}">
        <p14:creationId xmlns:p14="http://schemas.microsoft.com/office/powerpoint/2010/main" val="4256403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8.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Into/Logo Slide">
    <p:spTree>
      <p:nvGrpSpPr>
        <p:cNvPr id="1" name=""/>
        <p:cNvGrpSpPr/>
        <p:nvPr/>
      </p:nvGrpSpPr>
      <p:grpSpPr>
        <a:xfrm>
          <a:off x="0" y="0"/>
          <a:ext cx="0" cy="0"/>
          <a:chOff x="0" y="0"/>
          <a:chExt cx="0" cy="0"/>
        </a:xfrm>
      </p:grpSpPr>
      <p:sp>
        <p:nvSpPr>
          <p:cNvPr id="5" name="Text Placeholder 13"/>
          <p:cNvSpPr>
            <a:spLocks noGrp="1"/>
          </p:cNvSpPr>
          <p:nvPr>
            <p:ph type="body" sz="quarter" idx="10"/>
          </p:nvPr>
        </p:nvSpPr>
        <p:spPr>
          <a:xfrm>
            <a:off x="4017820" y="3874055"/>
            <a:ext cx="7007897" cy="914400"/>
          </a:xfrm>
          <a:prstGeom prst="rect">
            <a:avLst/>
          </a:prstGeom>
        </p:spPr>
        <p:txBody>
          <a:bodyPr vert="horz"/>
          <a:lstStyle>
            <a:lvl1pPr marL="0" indent="0" algn="r">
              <a:buNone/>
              <a:defRPr sz="280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1116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quadra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6"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11"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9020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quadrant with rul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219200" y="3562265"/>
            <a:ext cx="9745133" cy="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a:off x="6071809" y="1505859"/>
            <a:ext cx="0" cy="4606057"/>
          </a:xfrm>
          <a:prstGeom prst="line">
            <a:avLst/>
          </a:prstGeom>
        </p:spPr>
        <p:style>
          <a:lnRef idx="1">
            <a:schemeClr val="accent2"/>
          </a:lnRef>
          <a:fillRef idx="0">
            <a:schemeClr val="accent2"/>
          </a:fillRef>
          <a:effectRef idx="0">
            <a:schemeClr val="accent2"/>
          </a:effectRef>
          <a:fontRef idx="minor">
            <a:schemeClr val="tx1"/>
          </a:fontRef>
        </p:style>
      </p:cxnSp>
      <p:sp>
        <p:nvSpPr>
          <p:cNvPr id="11"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08822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box lef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45697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8"/>
            <a:ext cx="4729788"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4"/>
          </p:nvPr>
        </p:nvSpPr>
        <p:spPr>
          <a:xfrm>
            <a:off x="6234546" y="3683001"/>
            <a:ext cx="4729788" cy="2392628"/>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488817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box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4" name="Title 1"/>
          <p:cNvSpPr>
            <a:spLocks noGrp="1"/>
          </p:cNvSpPr>
          <p:nvPr>
            <p:ph type="title"/>
          </p:nvPr>
        </p:nvSpPr>
        <p:spPr>
          <a:xfrm>
            <a:off x="1219200" y="596663"/>
            <a:ext cx="9745133" cy="752907"/>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5" name="Content Placeholder 2"/>
          <p:cNvSpPr>
            <a:spLocks noGrp="1"/>
          </p:cNvSpPr>
          <p:nvPr>
            <p:ph idx="1"/>
          </p:nvPr>
        </p:nvSpPr>
        <p:spPr>
          <a:xfrm>
            <a:off x="1219201" y="1503139"/>
            <a:ext cx="4738255" cy="1953570"/>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1219201" y="3683001"/>
            <a:ext cx="4738255" cy="2389909"/>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3"/>
          </p:nvPr>
        </p:nvSpPr>
        <p:spPr>
          <a:xfrm>
            <a:off x="6234546" y="1505857"/>
            <a:ext cx="4729788" cy="4567051"/>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100904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1-1 Column">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167" y="35669"/>
            <a:ext cx="12234333" cy="6902112"/>
          </a:xfrm>
          <a:prstGeom prst="rect">
            <a:avLst/>
          </a:prstGeom>
        </p:spPr>
      </p:pic>
      <p:sp>
        <p:nvSpPr>
          <p:cNvPr id="8" name="Content Placeholder 2"/>
          <p:cNvSpPr>
            <a:spLocks noGrp="1"/>
          </p:cNvSpPr>
          <p:nvPr>
            <p:ph idx="1"/>
          </p:nvPr>
        </p:nvSpPr>
        <p:spPr>
          <a:xfrm>
            <a:off x="1219200" y="646546"/>
            <a:ext cx="9745133" cy="5163705"/>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p:cNvSpPr txBox="1">
            <a:spLocks/>
          </p:cNvSpPr>
          <p:nvPr/>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rgbClr val="A5A6A5"/>
                </a:solidFill>
              </a:rPr>
              <a:pPr/>
              <a:t>‹#›</a:t>
            </a:fld>
            <a:endParaRPr lang="en-US" sz="1000">
              <a:solidFill>
                <a:srgbClr val="A5A6A5"/>
              </a:solidFill>
            </a:endParaRPr>
          </a:p>
        </p:txBody>
      </p:sp>
    </p:spTree>
    <p:extLst>
      <p:ext uri="{BB962C8B-B14F-4D97-AF65-F5344CB8AC3E}">
        <p14:creationId xmlns:p14="http://schemas.microsoft.com/office/powerpoint/2010/main" val="245723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BB6C30-AFFE-4BF7-8D36-869469E23805}" type="datetimeFigureOut">
              <a:rPr lang="en-US" smtClean="0"/>
              <a:t>9/23/2023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F0B36-12B2-4A1F-9ECE-CF9B4A446AC8}" type="slidenum">
              <a:rPr lang="en-US" smtClean="0"/>
              <a:t>‹#›</a:t>
            </a:fld>
            <a:endParaRPr lang="en-US"/>
          </a:p>
        </p:txBody>
      </p:sp>
    </p:spTree>
    <p:extLst>
      <p:ext uri="{BB962C8B-B14F-4D97-AF65-F5344CB8AC3E}">
        <p14:creationId xmlns:p14="http://schemas.microsoft.com/office/powerpoint/2010/main" val="343702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51F57-D197-43E4-A0C4-6E46CF1F2B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BCF3B-C017-4707-A452-144E47E25A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884858-45C5-47EB-9911-2DF5A2128804}"/>
              </a:ext>
            </a:extLst>
          </p:cNvPr>
          <p:cNvSpPr>
            <a:spLocks noGrp="1"/>
          </p:cNvSpPr>
          <p:nvPr>
            <p:ph type="sldNum" sz="quarter" idx="12"/>
          </p:nvPr>
        </p:nvSpPr>
        <p:spPr/>
        <p:txBody>
          <a:bodyPr/>
          <a:lstStyle/>
          <a:p>
            <a:fld id="{C9F76D63-BCCE-4A48-83D4-CD17C7E1E9F7}" type="slidenum">
              <a:rPr lang="en-US" smtClean="0"/>
              <a:t>‹#›</a:t>
            </a:fld>
            <a:endParaRPr lang="en-US"/>
          </a:p>
        </p:txBody>
      </p:sp>
    </p:spTree>
    <p:extLst>
      <p:ext uri="{BB962C8B-B14F-4D97-AF65-F5344CB8AC3E}">
        <p14:creationId xmlns:p14="http://schemas.microsoft.com/office/powerpoint/2010/main" val="2935961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5_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786A1D62-505E-4F4A-8062-A72DC6615792}"/>
              </a:ext>
            </a:extLst>
          </p:cNvPr>
          <p:cNvPicPr>
            <a:picLocks noChangeAspect="1"/>
          </p:cNvPicPr>
          <p:nvPr/>
        </p:nvPicPr>
        <p:blipFill>
          <a:blip r:embed="rId3"/>
          <a:stretch>
            <a:fillRect/>
          </a:stretch>
        </p:blipFill>
        <p:spPr>
          <a:xfrm>
            <a:off x="0" y="1675"/>
            <a:ext cx="12192000" cy="6856327"/>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D6F36A6-68E4-4C6A-8D60-5D1E36AE0C4B}"/>
              </a:ext>
            </a:extLst>
          </p:cNvPr>
          <p:cNvPicPr>
            <a:picLocks noChangeAspect="1"/>
          </p:cNvPicPr>
          <p:nvPr/>
        </p:nvPicPr>
        <p:blipFill>
          <a:blip r:embed="rId4"/>
          <a:stretch>
            <a:fillRect/>
          </a:stretch>
        </p:blipFill>
        <p:spPr>
          <a:xfrm>
            <a:off x="7105075" y="4405688"/>
            <a:ext cx="2429452" cy="779258"/>
          </a:xfrm>
          <a:prstGeom prst="rect">
            <a:avLst/>
          </a:prstGeom>
        </p:spPr>
      </p:pic>
    </p:spTree>
    <p:extLst>
      <p:ext uri="{BB962C8B-B14F-4D97-AF65-F5344CB8AC3E}">
        <p14:creationId xmlns:p14="http://schemas.microsoft.com/office/powerpoint/2010/main" val="68401679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3983277"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60033"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4" name="Footer Placeholder 11">
            <a:extLst>
              <a:ext uri="{FF2B5EF4-FFF2-40B4-BE49-F238E27FC236}">
                <a16:creationId xmlns:a16="http://schemas.microsoft.com/office/drawing/2014/main" id="{FA5CDF2F-9200-4548-86C8-A8AF2C0AA4F0}"/>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7" name="Slide Number Placeholder 22">
            <a:extLst>
              <a:ext uri="{FF2B5EF4-FFF2-40B4-BE49-F238E27FC236}">
                <a16:creationId xmlns:a16="http://schemas.microsoft.com/office/drawing/2014/main" id="{5185C014-4D6F-4BE0-B4CC-FF848FB54D4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8" name="Group 17">
            <a:extLst>
              <a:ext uri="{FF2B5EF4-FFF2-40B4-BE49-F238E27FC236}">
                <a16:creationId xmlns:a16="http://schemas.microsoft.com/office/drawing/2014/main" id="{19676415-6D82-4347-B701-2AC05154788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03527335-15DC-427B-8850-80005D14C80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8DD009DB-CB32-442F-BD3E-1D237F578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9019250"/>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ransition BlueLogo">
    <p:bg>
      <p:bgPr>
        <a:solidFill>
          <a:schemeClr val="tx2"/>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3" name="Picture 2"/>
          <p:cNvPicPr>
            <a:picLocks noChangeAspect="1"/>
          </p:cNvPicPr>
          <p:nvPr userDrawn="1"/>
        </p:nvPicPr>
        <p:blipFill>
          <a:blip r:embed="rId3"/>
          <a:stretch>
            <a:fillRect/>
          </a:stretch>
        </p:blipFill>
        <p:spPr>
          <a:xfrm>
            <a:off x="1940648" y="4130832"/>
            <a:ext cx="8382000" cy="762000"/>
          </a:xfrm>
          <a:prstGeom prst="rect">
            <a:avLst/>
          </a:prstGeom>
        </p:spPr>
      </p:pic>
    </p:spTree>
    <p:extLst>
      <p:ext uri="{BB962C8B-B14F-4D97-AF65-F5344CB8AC3E}">
        <p14:creationId xmlns:p14="http://schemas.microsoft.com/office/powerpoint/2010/main" val="193857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0633" y="84494"/>
            <a:ext cx="6331079"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48236" y="1617110"/>
            <a:ext cx="10972800" cy="382446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300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2831657" y="1680526"/>
            <a:ext cx="6968233" cy="2408140"/>
          </a:xfrm>
          <a:prstGeom prst="rect">
            <a:avLst/>
          </a:prstGeom>
        </p:spPr>
      </p:pic>
      <p:pic>
        <p:nvPicPr>
          <p:cNvPr id="10" name="Picture 9"/>
          <p:cNvPicPr>
            <a:picLocks noChangeAspect="1"/>
          </p:cNvPicPr>
          <p:nvPr userDrawn="1"/>
        </p:nvPicPr>
        <p:blipFill>
          <a:blip r:embed="rId3"/>
          <a:stretch>
            <a:fillRect/>
          </a:stretch>
        </p:blipFill>
        <p:spPr>
          <a:xfrm>
            <a:off x="1869352" y="4112160"/>
            <a:ext cx="8453296" cy="768482"/>
          </a:xfrm>
          <a:prstGeom prst="rect">
            <a:avLst/>
          </a:prstGeom>
        </p:spPr>
      </p:pic>
    </p:spTree>
    <p:extLst>
      <p:ext uri="{BB962C8B-B14F-4D97-AF65-F5344CB8AC3E}">
        <p14:creationId xmlns:p14="http://schemas.microsoft.com/office/powerpoint/2010/main" val="304716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ransition GrayLogo">
    <p:bg>
      <p:bgPr>
        <a:solidFill>
          <a:schemeClr val="accent5">
            <a:lumMod val="75000"/>
          </a:schemeClr>
        </a:solidFill>
        <a:effectLst/>
      </p:bgPr>
    </p:bg>
    <p:spTree>
      <p:nvGrpSpPr>
        <p:cNvPr id="1" name=""/>
        <p:cNvGrpSpPr/>
        <p:nvPr/>
      </p:nvGrpSpPr>
      <p:grpSpPr>
        <a:xfrm>
          <a:off x="0" y="0"/>
          <a:ext cx="0" cy="0"/>
          <a:chOff x="0" y="0"/>
          <a:chExt cx="0" cy="0"/>
        </a:xfrm>
      </p:grpSpPr>
      <p:pic>
        <p:nvPicPr>
          <p:cNvPr id="5" name="Picture 4"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7" name="Picture 6"/>
          <p:cNvPicPr>
            <a:picLocks noChangeAspect="1"/>
          </p:cNvPicPr>
          <p:nvPr userDrawn="1"/>
        </p:nvPicPr>
        <p:blipFill>
          <a:blip r:embed="rId3"/>
          <a:stretch>
            <a:fillRect/>
          </a:stretch>
        </p:blipFill>
        <p:spPr>
          <a:xfrm>
            <a:off x="1869352" y="4128770"/>
            <a:ext cx="8453296" cy="768482"/>
          </a:xfrm>
          <a:prstGeom prst="rect">
            <a:avLst/>
          </a:prstGeom>
        </p:spPr>
      </p:pic>
    </p:spTree>
    <p:extLst>
      <p:ext uri="{BB962C8B-B14F-4D97-AF65-F5344CB8AC3E}">
        <p14:creationId xmlns:p14="http://schemas.microsoft.com/office/powerpoint/2010/main" val="4191406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pic>
        <p:nvPicPr>
          <p:cNvPr id="3" name="Picture 2" descr="US-Ecology_Logo-Vert_4cp_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6444" y="1670972"/>
            <a:ext cx="6539747" cy="2378090"/>
          </a:xfrm>
          <a:prstGeom prst="rect">
            <a:avLst/>
          </a:prstGeom>
        </p:spPr>
      </p:pic>
      <p:pic>
        <p:nvPicPr>
          <p:cNvPr id="4" name="Picture 3"/>
          <p:cNvPicPr>
            <a:picLocks noChangeAspect="1"/>
          </p:cNvPicPr>
          <p:nvPr userDrawn="1"/>
        </p:nvPicPr>
        <p:blipFill>
          <a:blip r:embed="rId3"/>
          <a:stretch>
            <a:fillRect/>
          </a:stretch>
        </p:blipFill>
        <p:spPr>
          <a:xfrm>
            <a:off x="1869352" y="4128770"/>
            <a:ext cx="8453296" cy="768482"/>
          </a:xfrm>
          <a:prstGeom prst="rect">
            <a:avLst/>
          </a:prstGeom>
        </p:spPr>
      </p:pic>
    </p:spTree>
    <p:extLst>
      <p:ext uri="{BB962C8B-B14F-4D97-AF65-F5344CB8AC3E}">
        <p14:creationId xmlns:p14="http://schemas.microsoft.com/office/powerpoint/2010/main" val="1466539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75695"/>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3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Tree>
    <p:extLst>
      <p:ext uri="{BB962C8B-B14F-4D97-AF65-F5344CB8AC3E}">
        <p14:creationId xmlns:p14="http://schemas.microsoft.com/office/powerpoint/2010/main" val="1596852259"/>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0_Custom Layout">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8F63ADA-85D9-4539-B243-3E643A9922BB}"/>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Footer Placeholder 11">
            <a:extLst>
              <a:ext uri="{FF2B5EF4-FFF2-40B4-BE49-F238E27FC236}">
                <a16:creationId xmlns:a16="http://schemas.microsoft.com/office/drawing/2014/main" id="{33432C1A-96AC-4A7A-AD53-3E0E856B5ADF}"/>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2" name="Slide Number Placeholder 22">
            <a:extLst>
              <a:ext uri="{FF2B5EF4-FFF2-40B4-BE49-F238E27FC236}">
                <a16:creationId xmlns:a16="http://schemas.microsoft.com/office/drawing/2014/main" id="{835204DF-7C1A-4B5F-8FDF-66589D0AF23A}"/>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3" name="Group 12">
            <a:extLst>
              <a:ext uri="{FF2B5EF4-FFF2-40B4-BE49-F238E27FC236}">
                <a16:creationId xmlns:a16="http://schemas.microsoft.com/office/drawing/2014/main" id="{E34D79BA-ED93-4039-A6F9-9054C6628EA4}"/>
              </a:ext>
            </a:extLst>
          </p:cNvPr>
          <p:cNvGrpSpPr/>
          <p:nvPr/>
        </p:nvGrpSpPr>
        <p:grpSpPr>
          <a:xfrm>
            <a:off x="10353369" y="6311900"/>
            <a:ext cx="1838633" cy="546100"/>
            <a:chOff x="10353367" y="6311900"/>
            <a:chExt cx="1838633" cy="546100"/>
          </a:xfrm>
        </p:grpSpPr>
        <p:sp>
          <p:nvSpPr>
            <p:cNvPr id="14" name="Rectangle 13">
              <a:extLst>
                <a:ext uri="{FF2B5EF4-FFF2-40B4-BE49-F238E27FC236}">
                  <a16:creationId xmlns:a16="http://schemas.microsoft.com/office/drawing/2014/main" id="{C7D04A62-9A07-4437-8ABB-2EC9CF61CF1D}"/>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Graphic 14">
              <a:extLst>
                <a:ext uri="{FF2B5EF4-FFF2-40B4-BE49-F238E27FC236}">
                  <a16:creationId xmlns:a16="http://schemas.microsoft.com/office/drawing/2014/main" id="{91D09468-B9D3-4D16-B194-5B1B7B562D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1924794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7" y="1964726"/>
            <a:ext cx="6933436" cy="3214369"/>
          </a:xfrm>
          <a:prstGeom prst="rect">
            <a:avLst/>
          </a:prstGeom>
        </p:spPr>
        <p:txBody>
          <a:bodyPr anchor="b">
            <a:normAutofit/>
          </a:bodyPr>
          <a:lstStyle>
            <a:lvl1pPr algn="l">
              <a:defRPr sz="4050" b="1" spc="-113">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7" y="5529587"/>
            <a:ext cx="6933436" cy="772361"/>
          </a:xfrm>
        </p:spPr>
        <p:txBody>
          <a:bodyPr>
            <a:normAutofit/>
          </a:bodyPr>
          <a:lstStyle>
            <a:lvl1pPr marL="0" indent="0" algn="l">
              <a:buNone/>
              <a:defRPr sz="1050" b="0" spc="9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0" name="Picture 9">
            <a:extLst>
              <a:ext uri="{FF2B5EF4-FFF2-40B4-BE49-F238E27FC236}">
                <a16:creationId xmlns:a16="http://schemas.microsoft.com/office/drawing/2014/main" id="{34245CFB-3158-D84B-B9F6-62BD4B419018}"/>
              </a:ext>
            </a:extLst>
          </p:cNvPr>
          <p:cNvPicPr>
            <a:picLocks noChangeAspect="1"/>
          </p:cNvPicPr>
          <p:nvPr/>
        </p:nvPicPr>
        <p:blipFill>
          <a:blip r:embed="rId3"/>
          <a:stretch>
            <a:fillRect/>
          </a:stretch>
        </p:blipFill>
        <p:spPr>
          <a:xfrm>
            <a:off x="1073426" y="902358"/>
            <a:ext cx="2309119" cy="696262"/>
          </a:xfrm>
          <a:prstGeom prst="rect">
            <a:avLst/>
          </a:prstGeom>
        </p:spPr>
      </p:pic>
      <p:cxnSp>
        <p:nvCxnSpPr>
          <p:cNvPr id="5" name="Straight Connector 4">
            <a:extLst>
              <a:ext uri="{FF2B5EF4-FFF2-40B4-BE49-F238E27FC236}">
                <a16:creationId xmlns:a16="http://schemas.microsoft.com/office/drawing/2014/main" id="{AB7D3FFE-59A8-4B2E-917E-4505B95D06A0}"/>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2" descr="C:\Users\laschal\Downloads\RS_LOGO_RGB_HORIZONTAL (2).jpg">
            <a:extLst>
              <a:ext uri="{FF2B5EF4-FFF2-40B4-BE49-F238E27FC236}">
                <a16:creationId xmlns:a16="http://schemas.microsoft.com/office/drawing/2014/main" id="{B29FDFC3-F597-4677-B8FE-5A5C01DBFD0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79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7" y="1964726"/>
            <a:ext cx="6933436" cy="3214369"/>
          </a:xfrm>
          <a:prstGeom prst="rect">
            <a:avLst/>
          </a:prstGeom>
        </p:spPr>
        <p:txBody>
          <a:bodyPr anchor="b">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7" y="5529587"/>
            <a:ext cx="6933436"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70FC13D5-42DC-9045-AA6F-317A3A92BAC5}"/>
              </a:ext>
            </a:extLst>
          </p:cNvPr>
          <p:cNvPicPr>
            <a:picLocks noChangeAspect="1"/>
          </p:cNvPicPr>
          <p:nvPr/>
        </p:nvPicPr>
        <p:blipFill>
          <a:blip r:embed="rId3"/>
          <a:stretch>
            <a:fillRect/>
          </a:stretch>
        </p:blipFill>
        <p:spPr>
          <a:xfrm>
            <a:off x="1073426" y="902360"/>
            <a:ext cx="2181871" cy="699845"/>
          </a:xfrm>
          <a:prstGeom prst="rect">
            <a:avLst/>
          </a:prstGeom>
        </p:spPr>
      </p:pic>
      <p:cxnSp>
        <p:nvCxnSpPr>
          <p:cNvPr id="5" name="Straight Connector 4">
            <a:extLst>
              <a:ext uri="{FF2B5EF4-FFF2-40B4-BE49-F238E27FC236}">
                <a16:creationId xmlns:a16="http://schemas.microsoft.com/office/drawing/2014/main" id="{1A568B54-FEDD-4FFF-9C48-AF54CFCA70E8}"/>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50698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E505F5-9D59-F446-A29E-0EFD3105330B}"/>
              </a:ext>
            </a:extLst>
          </p:cNvPr>
          <p:cNvSpPr/>
          <p:nvPr/>
        </p:nvSpPr>
        <p:spPr>
          <a:xfrm>
            <a:off x="0" y="0"/>
            <a:ext cx="12192000" cy="6858000"/>
          </a:xfrm>
          <a:prstGeom prst="rect">
            <a:avLst/>
          </a:prstGeom>
          <a:gradFill>
            <a:gsLst>
              <a:gs pos="100000">
                <a:schemeClr val="tx1">
                  <a:alpha val="70000"/>
                  <a:lumMod val="0"/>
                </a:schemeClr>
              </a:gs>
              <a:gs pos="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Picture 24" descr="Icon&#10;&#10;Description automatically generated">
            <a:extLst>
              <a:ext uri="{FF2B5EF4-FFF2-40B4-BE49-F238E27FC236}">
                <a16:creationId xmlns:a16="http://schemas.microsoft.com/office/drawing/2014/main" id="{7EF3B20C-AF8D-4678-885B-FADD94F749D8}"/>
              </a:ext>
            </a:extLst>
          </p:cNvPr>
          <p:cNvPicPr>
            <a:picLocks noChangeAspect="1"/>
          </p:cNvPicPr>
          <p:nvPr/>
        </p:nvPicPr>
        <p:blipFill>
          <a:blip r:embed="rId3"/>
          <a:stretch>
            <a:fillRect/>
          </a:stretch>
        </p:blipFill>
        <p:spPr>
          <a:xfrm>
            <a:off x="0" y="3349"/>
            <a:ext cx="12192000" cy="6854653"/>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1073426" y="2481945"/>
            <a:ext cx="8941133" cy="2697149"/>
          </a:xfrm>
          <a:prstGeom prst="rect">
            <a:avLst/>
          </a:prstGeom>
        </p:spPr>
        <p:txBody>
          <a:bodyPr anchor="b">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1073426" y="5529587"/>
            <a:ext cx="8941133"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1213264"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35A279D-EB13-440F-8C2F-C065EBE868AF}"/>
              </a:ext>
            </a:extLst>
          </p:cNvPr>
          <p:cNvPicPr>
            <a:picLocks noChangeAspect="1"/>
          </p:cNvPicPr>
          <p:nvPr/>
        </p:nvPicPr>
        <p:blipFill>
          <a:blip r:embed="rId4"/>
          <a:stretch>
            <a:fillRect/>
          </a:stretch>
        </p:blipFill>
        <p:spPr>
          <a:xfrm>
            <a:off x="1073426" y="902360"/>
            <a:ext cx="2181871" cy="699845"/>
          </a:xfrm>
          <a:prstGeom prst="rect">
            <a:avLst/>
          </a:prstGeom>
        </p:spPr>
      </p:pic>
    </p:spTree>
    <p:extLst>
      <p:ext uri="{BB962C8B-B14F-4D97-AF65-F5344CB8AC3E}">
        <p14:creationId xmlns:p14="http://schemas.microsoft.com/office/powerpoint/2010/main" val="391228627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4_Title Slide">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6BC99F61-42DE-4884-9835-9A31D1FCA569}"/>
              </a:ext>
            </a:extLst>
          </p:cNvPr>
          <p:cNvPicPr>
            <a:picLocks noChangeAspect="1"/>
          </p:cNvPicPr>
          <p:nvPr/>
        </p:nvPicPr>
        <p:blipFill rotWithShape="1">
          <a:blip r:embed="rId3"/>
          <a:srcRect l="25422" t="-24" b="24"/>
          <a:stretch/>
        </p:blipFill>
        <p:spPr>
          <a:xfrm>
            <a:off x="3064042" y="-8985"/>
            <a:ext cx="9127959" cy="6881354"/>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7C9991A9-0206-4202-AE94-404EC5C232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16216" y="4399618"/>
            <a:ext cx="2427835" cy="777242"/>
          </a:xfrm>
          <a:prstGeom prst="rect">
            <a:avLst/>
          </a:prstGeom>
        </p:spPr>
      </p:pic>
    </p:spTree>
    <p:extLst>
      <p:ext uri="{BB962C8B-B14F-4D97-AF65-F5344CB8AC3E}">
        <p14:creationId xmlns:p14="http://schemas.microsoft.com/office/powerpoint/2010/main" val="172786076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0633" y="84494"/>
            <a:ext cx="6331079"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59602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6_Title Slid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786A1D62-505E-4F4A-8062-A72DC6615792}"/>
              </a:ext>
            </a:extLst>
          </p:cNvPr>
          <p:cNvPicPr>
            <a:picLocks noChangeAspect="1"/>
          </p:cNvPicPr>
          <p:nvPr/>
        </p:nvPicPr>
        <p:blipFill>
          <a:blip r:embed="rId3"/>
          <a:stretch>
            <a:fillRect/>
          </a:stretch>
        </p:blipFill>
        <p:spPr>
          <a:xfrm>
            <a:off x="0" y="1675"/>
            <a:ext cx="12192000" cy="6856327"/>
          </a:xfrm>
          <a:prstGeom prst="rect">
            <a:avLst/>
          </a:prstGeom>
        </p:spPr>
      </p:pic>
      <p:sp>
        <p:nvSpPr>
          <p:cNvPr id="2" name="Title 1">
            <a:extLst>
              <a:ext uri="{FF2B5EF4-FFF2-40B4-BE49-F238E27FC236}">
                <a16:creationId xmlns:a16="http://schemas.microsoft.com/office/drawing/2014/main" id="{70975EDC-23C9-4348-99A7-75A326C21E5C}"/>
              </a:ext>
            </a:extLst>
          </p:cNvPr>
          <p:cNvSpPr>
            <a:spLocks noGrp="1"/>
          </p:cNvSpPr>
          <p:nvPr>
            <p:ph type="ctrTitle" hasCustomPrompt="1"/>
          </p:nvPr>
        </p:nvSpPr>
        <p:spPr>
          <a:xfrm>
            <a:off x="7105073" y="1583768"/>
            <a:ext cx="4422240" cy="1348575"/>
          </a:xfrm>
          <a:prstGeom prst="rect">
            <a:avLst/>
          </a:prstGeom>
        </p:spPr>
        <p:txBody>
          <a:bodyPr anchor="b">
            <a:normAutofit/>
          </a:bodyPr>
          <a:lstStyle>
            <a:lvl1pPr algn="l">
              <a:defRPr sz="300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Presentation Title Here</a:t>
            </a:r>
          </a:p>
        </p:txBody>
      </p:sp>
      <p:sp>
        <p:nvSpPr>
          <p:cNvPr id="3" name="Subtitle 2">
            <a:extLst>
              <a:ext uri="{FF2B5EF4-FFF2-40B4-BE49-F238E27FC236}">
                <a16:creationId xmlns:a16="http://schemas.microsoft.com/office/drawing/2014/main" id="{710E98B8-9F20-4C4E-AF41-869BBA8DF860}"/>
              </a:ext>
            </a:extLst>
          </p:cNvPr>
          <p:cNvSpPr>
            <a:spLocks noGrp="1"/>
          </p:cNvSpPr>
          <p:nvPr>
            <p:ph type="subTitle" idx="1" hasCustomPrompt="1"/>
          </p:nvPr>
        </p:nvSpPr>
        <p:spPr>
          <a:xfrm>
            <a:off x="7106257" y="3282836"/>
            <a:ext cx="4428312" cy="772361"/>
          </a:xfrm>
        </p:spPr>
        <p:txBody>
          <a:bodyPr>
            <a:normAutofit/>
          </a:bodyPr>
          <a:lstStyle>
            <a:lvl1pPr marL="0" indent="0" algn="l">
              <a:buNone/>
              <a:defRPr sz="1050" b="0" spc="9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cxnSp>
        <p:nvCxnSpPr>
          <p:cNvPr id="6" name="Straight Connector 5">
            <a:extLst>
              <a:ext uri="{FF2B5EF4-FFF2-40B4-BE49-F238E27FC236}">
                <a16:creationId xmlns:a16="http://schemas.microsoft.com/office/drawing/2014/main" id="{03D36C16-1538-4F23-BAE4-D9D6A8E43809}"/>
              </a:ext>
            </a:extLst>
          </p:cNvPr>
          <p:cNvCxnSpPr>
            <a:cxnSpLocks/>
          </p:cNvCxnSpPr>
          <p:nvPr/>
        </p:nvCxnSpPr>
        <p:spPr>
          <a:xfrm flipH="1">
            <a:off x="4752111" y="5323311"/>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328714F-C7C1-41D7-AB1E-AB0CB62C574C}"/>
              </a:ext>
            </a:extLst>
          </p:cNvPr>
          <p:cNvCxnSpPr>
            <a:cxnSpLocks/>
          </p:cNvCxnSpPr>
          <p:nvPr/>
        </p:nvCxnSpPr>
        <p:spPr>
          <a:xfrm flipH="1">
            <a:off x="7186552" y="3090750"/>
            <a:ext cx="10786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D6F36A6-68E4-4C6A-8D60-5D1E36AE0C4B}"/>
              </a:ext>
            </a:extLst>
          </p:cNvPr>
          <p:cNvPicPr>
            <a:picLocks noChangeAspect="1"/>
          </p:cNvPicPr>
          <p:nvPr/>
        </p:nvPicPr>
        <p:blipFill>
          <a:blip r:embed="rId4"/>
          <a:stretch>
            <a:fillRect/>
          </a:stretch>
        </p:blipFill>
        <p:spPr>
          <a:xfrm>
            <a:off x="7105075" y="4405688"/>
            <a:ext cx="2429452" cy="779258"/>
          </a:xfrm>
          <a:prstGeom prst="rect">
            <a:avLst/>
          </a:prstGeom>
        </p:spPr>
      </p:pic>
    </p:spTree>
    <p:extLst>
      <p:ext uri="{BB962C8B-B14F-4D97-AF65-F5344CB8AC3E}">
        <p14:creationId xmlns:p14="http://schemas.microsoft.com/office/powerpoint/2010/main" val="4016595114"/>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37BAD-C7C6-C44F-A153-A9B24F2F4238}"/>
              </a:ext>
            </a:extLst>
          </p:cNvPr>
          <p:cNvSpPr>
            <a:spLocks noGrp="1"/>
          </p:cNvSpPr>
          <p:nvPr>
            <p:ph type="ctrTitle" hasCustomPrompt="1"/>
          </p:nvPr>
        </p:nvSpPr>
        <p:spPr>
          <a:xfrm>
            <a:off x="1073427" y="3091545"/>
            <a:ext cx="6933436" cy="3015343"/>
          </a:xfrm>
          <a:prstGeom prst="rect">
            <a:avLst/>
          </a:prstGeom>
        </p:spPr>
        <p:txBody>
          <a:bodyPr anchor="t">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Section Slide Title</a:t>
            </a:r>
          </a:p>
        </p:txBody>
      </p:sp>
      <p:sp>
        <p:nvSpPr>
          <p:cNvPr id="3" name="Text Placeholder 2">
            <a:extLst>
              <a:ext uri="{FF2B5EF4-FFF2-40B4-BE49-F238E27FC236}">
                <a16:creationId xmlns:a16="http://schemas.microsoft.com/office/drawing/2014/main" id="{A1346166-DB63-45CC-8191-731A70F27317}"/>
              </a:ext>
            </a:extLst>
          </p:cNvPr>
          <p:cNvSpPr>
            <a:spLocks noGrp="1"/>
          </p:cNvSpPr>
          <p:nvPr>
            <p:ph type="body" sz="quarter" idx="10" hasCustomPrompt="1"/>
          </p:nvPr>
        </p:nvSpPr>
        <p:spPr>
          <a:xfrm>
            <a:off x="1073427" y="2369465"/>
            <a:ext cx="6934200" cy="580416"/>
          </a:xfrm>
        </p:spPr>
        <p:txBody>
          <a:bodyPr>
            <a:normAutofit/>
          </a:bodyPr>
          <a:lstStyle>
            <a:lvl1pPr marL="0" indent="0">
              <a:buNone/>
              <a:defRPr sz="2100" b="1">
                <a:solidFill>
                  <a:schemeClr val="accent3"/>
                </a:solidFill>
              </a:defRPr>
            </a:lvl1pPr>
          </a:lstStyle>
          <a:p>
            <a:pPr lvl="0"/>
            <a:r>
              <a:rPr lang="en-US"/>
              <a:t>01</a:t>
            </a:r>
          </a:p>
        </p:txBody>
      </p:sp>
    </p:spTree>
    <p:extLst>
      <p:ext uri="{BB962C8B-B14F-4D97-AF65-F5344CB8AC3E}">
        <p14:creationId xmlns:p14="http://schemas.microsoft.com/office/powerpoint/2010/main" val="3981946225"/>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937BAD-C7C6-C44F-A153-A9B24F2F4238}"/>
              </a:ext>
            </a:extLst>
          </p:cNvPr>
          <p:cNvSpPr>
            <a:spLocks noGrp="1"/>
          </p:cNvSpPr>
          <p:nvPr>
            <p:ph type="ctrTitle" hasCustomPrompt="1"/>
          </p:nvPr>
        </p:nvSpPr>
        <p:spPr>
          <a:xfrm>
            <a:off x="1073427" y="3091545"/>
            <a:ext cx="6933436" cy="3015343"/>
          </a:xfrm>
          <a:prstGeom prst="rect">
            <a:avLst/>
          </a:prstGeom>
        </p:spPr>
        <p:txBody>
          <a:bodyPr anchor="t">
            <a:normAutofit/>
          </a:bodyPr>
          <a:lstStyle>
            <a:lvl1pPr algn="l">
              <a:defRPr sz="4050" b="1" spc="-113">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Section Slide Title</a:t>
            </a:r>
          </a:p>
        </p:txBody>
      </p:sp>
      <p:sp>
        <p:nvSpPr>
          <p:cNvPr id="6" name="Title 1">
            <a:extLst>
              <a:ext uri="{FF2B5EF4-FFF2-40B4-BE49-F238E27FC236}">
                <a16:creationId xmlns:a16="http://schemas.microsoft.com/office/drawing/2014/main" id="{B24826DB-0AB5-AF41-813D-BC96175917E1}"/>
              </a:ext>
            </a:extLst>
          </p:cNvPr>
          <p:cNvSpPr txBox="1">
            <a:spLocks/>
          </p:cNvSpPr>
          <p:nvPr/>
        </p:nvSpPr>
        <p:spPr>
          <a:xfrm>
            <a:off x="1073427" y="2473567"/>
            <a:ext cx="6933436" cy="555171"/>
          </a:xfrm>
          <a:prstGeom prst="rect">
            <a:avLst/>
          </a:prstGeom>
        </p:spPr>
        <p:txBody>
          <a:bodyPr vert="horz" lIns="68580" tIns="34290" rIns="68580" bIns="34290" rtlCol="0" anchor="t">
            <a:normAutofit/>
          </a:bodyPr>
          <a:lstStyle>
            <a:lvl1pPr algn="l" defTabSz="914400" rtl="0" eaLnBrk="1" latinLnBrk="0" hangingPunct="1">
              <a:lnSpc>
                <a:spcPct val="90000"/>
              </a:lnSpc>
              <a:spcBef>
                <a:spcPct val="0"/>
              </a:spcBef>
              <a:buNone/>
              <a:defRPr sz="5400" b="1" kern="1200" spc="-15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400">
                <a:solidFill>
                  <a:schemeClr val="bg1"/>
                </a:solidFill>
              </a:rPr>
              <a:t>01</a:t>
            </a:r>
          </a:p>
        </p:txBody>
      </p:sp>
    </p:spTree>
    <p:extLst>
      <p:ext uri="{BB962C8B-B14F-4D97-AF65-F5344CB8AC3E}">
        <p14:creationId xmlns:p14="http://schemas.microsoft.com/office/powerpoint/2010/main" val="1215055178"/>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6C89BC-9257-6249-8913-78C81D5DFB3A}"/>
              </a:ext>
            </a:extLst>
          </p:cNvPr>
          <p:cNvPicPr>
            <a:picLocks noChangeAspect="1"/>
          </p:cNvPicPr>
          <p:nvPr/>
        </p:nvPicPr>
        <p:blipFill>
          <a:blip r:embed="rId3"/>
          <a:stretch>
            <a:fillRect/>
          </a:stretch>
        </p:blipFill>
        <p:spPr>
          <a:xfrm>
            <a:off x="1768952" y="1557621"/>
            <a:ext cx="597731" cy="469329"/>
          </a:xfrm>
          <a:prstGeom prst="rect">
            <a:avLst/>
          </a:prstGeom>
        </p:spPr>
      </p:pic>
      <p:sp>
        <p:nvSpPr>
          <p:cNvPr id="8" name="Text Placeholder 7">
            <a:extLst>
              <a:ext uri="{FF2B5EF4-FFF2-40B4-BE49-F238E27FC236}">
                <a16:creationId xmlns:a16="http://schemas.microsoft.com/office/drawing/2014/main" id="{505CA874-2C4F-4449-A5B7-C02FFAAA7430}"/>
              </a:ext>
            </a:extLst>
          </p:cNvPr>
          <p:cNvSpPr>
            <a:spLocks noGrp="1"/>
          </p:cNvSpPr>
          <p:nvPr>
            <p:ph type="body" sz="quarter" idx="12" hasCustomPrompt="1"/>
          </p:nvPr>
        </p:nvSpPr>
        <p:spPr>
          <a:xfrm>
            <a:off x="1768476" y="2334410"/>
            <a:ext cx="8730989" cy="2259973"/>
          </a:xfrm>
        </p:spPr>
        <p:txBody>
          <a:bodyPr>
            <a:noAutofit/>
          </a:bodyPr>
          <a:lstStyle>
            <a:lvl1pPr marL="0" indent="0">
              <a:buNone/>
              <a:defRPr lang="en-US" sz="1800" b="0" kern="1200" dirty="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2900" indent="0">
              <a:buNone/>
              <a:defRPr b="0">
                <a:solidFill>
                  <a:schemeClr val="accent3"/>
                </a:solidFill>
              </a:defRPr>
            </a:lvl2pPr>
            <a:lvl3pPr marL="685800" indent="0">
              <a:buNone/>
              <a:defRPr b="0">
                <a:solidFill>
                  <a:schemeClr val="accent3"/>
                </a:solidFill>
              </a:defRPr>
            </a:lvl3pPr>
            <a:lvl4pPr marL="1028700" indent="0">
              <a:buNone/>
              <a:defRPr b="0">
                <a:solidFill>
                  <a:schemeClr val="accent3"/>
                </a:solidFill>
              </a:defRPr>
            </a:lvl4pPr>
            <a:lvl5pPr marL="1371600" indent="0">
              <a:buNone/>
              <a:defRPr b="0">
                <a:solidFill>
                  <a:schemeClr val="accent3"/>
                </a:solidFill>
              </a:defRPr>
            </a:lvl5pPr>
          </a:lstStyle>
          <a:p>
            <a:pPr lvl="0"/>
            <a:r>
              <a:rPr lang="en-US"/>
              <a:t>An important quote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Text Placeholder 10">
            <a:extLst>
              <a:ext uri="{FF2B5EF4-FFF2-40B4-BE49-F238E27FC236}">
                <a16:creationId xmlns:a16="http://schemas.microsoft.com/office/drawing/2014/main" id="{FB9A2221-BB39-1648-8E46-835381B02A05}"/>
              </a:ext>
            </a:extLst>
          </p:cNvPr>
          <p:cNvSpPr>
            <a:spLocks noGrp="1"/>
          </p:cNvSpPr>
          <p:nvPr>
            <p:ph type="body" sz="quarter" idx="13" hasCustomPrompt="1"/>
          </p:nvPr>
        </p:nvSpPr>
        <p:spPr>
          <a:xfrm>
            <a:off x="1768475" y="4852130"/>
            <a:ext cx="3094039" cy="441325"/>
          </a:xfrm>
        </p:spPr>
        <p:txBody>
          <a:bodyPr>
            <a:noAutofit/>
          </a:bodyPr>
          <a:lstStyle>
            <a:lvl1pPr marL="0" indent="0">
              <a:buNone/>
              <a:defRPr sz="825">
                <a:solidFill>
                  <a:schemeClr val="bg1"/>
                </a:solidFill>
              </a:defRPr>
            </a:lvl1pPr>
            <a:lvl2pPr>
              <a:defRPr sz="788"/>
            </a:lvl2pPr>
            <a:lvl3pPr>
              <a:defRPr sz="750"/>
            </a:lvl3pPr>
            <a:lvl4pPr>
              <a:defRPr sz="675"/>
            </a:lvl4pPr>
            <a:lvl5pPr>
              <a:defRPr sz="675"/>
            </a:lvl5pPr>
          </a:lstStyle>
          <a:p>
            <a:pPr lvl="0"/>
            <a:r>
              <a:rPr lang="en-US"/>
              <a:t>Attribution Name or Source</a:t>
            </a:r>
          </a:p>
        </p:txBody>
      </p:sp>
    </p:spTree>
    <p:extLst>
      <p:ext uri="{BB962C8B-B14F-4D97-AF65-F5344CB8AC3E}">
        <p14:creationId xmlns:p14="http://schemas.microsoft.com/office/powerpoint/2010/main" val="308897861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0" y="0"/>
            <a:ext cx="6096000"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7327729" y="627260"/>
            <a:ext cx="3720228"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327729" y="3488501"/>
            <a:ext cx="3720228"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9" name="Footer Placeholder 11">
            <a:extLst>
              <a:ext uri="{FF2B5EF4-FFF2-40B4-BE49-F238E27FC236}">
                <a16:creationId xmlns:a16="http://schemas.microsoft.com/office/drawing/2014/main" id="{AF616160-F02D-41A0-BCE4-4268BFD0BD96}"/>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2" name="Slide Number Placeholder 22">
            <a:extLst>
              <a:ext uri="{FF2B5EF4-FFF2-40B4-BE49-F238E27FC236}">
                <a16:creationId xmlns:a16="http://schemas.microsoft.com/office/drawing/2014/main" id="{7159EDD1-8A43-42F3-947A-09DDAC9A395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3" name="Group 22">
            <a:extLst>
              <a:ext uri="{FF2B5EF4-FFF2-40B4-BE49-F238E27FC236}">
                <a16:creationId xmlns:a16="http://schemas.microsoft.com/office/drawing/2014/main" id="{7CC7C91F-5CF2-49AB-9F4D-2DECD22991EC}"/>
              </a:ext>
            </a:extLst>
          </p:cNvPr>
          <p:cNvGrpSpPr/>
          <p:nvPr/>
        </p:nvGrpSpPr>
        <p:grpSpPr>
          <a:xfrm>
            <a:off x="10353369" y="6311900"/>
            <a:ext cx="1838633" cy="546100"/>
            <a:chOff x="10353367" y="6311900"/>
            <a:chExt cx="1838633" cy="546100"/>
          </a:xfrm>
        </p:grpSpPr>
        <p:sp>
          <p:nvSpPr>
            <p:cNvPr id="24" name="Rectangle 23">
              <a:extLst>
                <a:ext uri="{FF2B5EF4-FFF2-40B4-BE49-F238E27FC236}">
                  <a16:creationId xmlns:a16="http://schemas.microsoft.com/office/drawing/2014/main" id="{4D0C04FD-79F8-4090-94BD-E83133A7CC0F}"/>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B29596B0-C982-4530-86C5-BB6D06D56E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060161453"/>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6096000" y="0"/>
            <a:ext cx="6096000"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1152397" y="627260"/>
            <a:ext cx="3720228"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1152397" y="3488501"/>
            <a:ext cx="3720228"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Footer Placeholder 11">
            <a:extLst>
              <a:ext uri="{FF2B5EF4-FFF2-40B4-BE49-F238E27FC236}">
                <a16:creationId xmlns:a16="http://schemas.microsoft.com/office/drawing/2014/main" id="{E70533F2-8201-4692-AF0A-A1F076AC0A4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385B560A-9FF7-4C41-95A3-A594F032CA7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529215C8-A9AB-4B9E-8369-D8941F57DB7F}"/>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4CB4C313-6784-4AC1-AA7C-F7E561668E3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D62F72F1-85B7-4F5B-A205-DE8AB3E1C4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55714755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0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8035448" y="0"/>
            <a:ext cx="415655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8" name="Title 1">
            <a:extLst>
              <a:ext uri="{FF2B5EF4-FFF2-40B4-BE49-F238E27FC236}">
                <a16:creationId xmlns:a16="http://schemas.microsoft.com/office/drawing/2014/main" id="{EBD839B3-9EA3-475A-AB05-5F9104DF4653}"/>
              </a:ext>
            </a:extLst>
          </p:cNvPr>
          <p:cNvSpPr>
            <a:spLocks noGrp="1"/>
          </p:cNvSpPr>
          <p:nvPr>
            <p:ph type="title"/>
          </p:nvPr>
        </p:nvSpPr>
        <p:spPr>
          <a:xfrm>
            <a:off x="1152396" y="627260"/>
            <a:ext cx="5649237" cy="2648296"/>
          </a:xfrm>
          <a:prstGeom prst="rect">
            <a:avLst/>
          </a:prstGeom>
        </p:spPr>
        <p:txBody>
          <a:bodyPr anchor="b"/>
          <a:lstStyle>
            <a:lvl1pPr>
              <a:lnSpc>
                <a:spcPct val="100000"/>
              </a:lnSpc>
              <a:defRPr sz="2100"/>
            </a:lvl1pPr>
          </a:lstStyle>
          <a:p>
            <a:r>
              <a:rPr lang="en-US"/>
              <a:t>Click to edit Master title style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1152396" y="3488501"/>
            <a:ext cx="5649237" cy="2756713"/>
          </a:xfrm>
        </p:spPr>
        <p:txBody>
          <a:bodyP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Secondary content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1" name="Footer Placeholder 11">
            <a:extLst>
              <a:ext uri="{FF2B5EF4-FFF2-40B4-BE49-F238E27FC236}">
                <a16:creationId xmlns:a16="http://schemas.microsoft.com/office/drawing/2014/main" id="{F7510169-5652-41A1-9202-58687BD0CA95}"/>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250FFC7C-ECF0-41E6-8E7C-76BCB69BDE9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1A91A308-C7C0-403C-ABB4-79C6AACAE6F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7B78E7E2-AB43-41B9-AE9A-D6AE05B3C4E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D7160849-C9AD-41BE-8FF2-387EF974E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242829823"/>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3983277"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760033"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14" name="Footer Placeholder 11">
            <a:extLst>
              <a:ext uri="{FF2B5EF4-FFF2-40B4-BE49-F238E27FC236}">
                <a16:creationId xmlns:a16="http://schemas.microsoft.com/office/drawing/2014/main" id="{FA5CDF2F-9200-4548-86C8-A8AF2C0AA4F0}"/>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7" name="Slide Number Placeholder 22">
            <a:extLst>
              <a:ext uri="{FF2B5EF4-FFF2-40B4-BE49-F238E27FC236}">
                <a16:creationId xmlns:a16="http://schemas.microsoft.com/office/drawing/2014/main" id="{5185C014-4D6F-4BE0-B4CC-FF848FB54D4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8" name="Group 17">
            <a:extLst>
              <a:ext uri="{FF2B5EF4-FFF2-40B4-BE49-F238E27FC236}">
                <a16:creationId xmlns:a16="http://schemas.microsoft.com/office/drawing/2014/main" id="{19676415-6D82-4347-B701-2AC05154788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03527335-15DC-427B-8850-80005D14C80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8DD009DB-CB32-442F-BD3E-1D237F578A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221808502"/>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2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799B34-BC99-2144-AFAB-F7A2BEBB95BD}"/>
              </a:ext>
            </a:extLst>
          </p:cNvPr>
          <p:cNvSpPr>
            <a:spLocks noGrp="1"/>
          </p:cNvSpPr>
          <p:nvPr>
            <p:ph type="pic" sz="quarter" idx="13"/>
          </p:nvPr>
        </p:nvSpPr>
        <p:spPr>
          <a:xfrm>
            <a:off x="0" y="0"/>
            <a:ext cx="8208723" cy="6311900"/>
          </a:xfrm>
          <a:solidFill>
            <a:schemeClr val="bg2"/>
          </a:solidFill>
        </p:spPr>
        <p:txBody>
          <a:bodyPr/>
          <a:lstStyle/>
          <a:p>
            <a:r>
              <a:rPr lang="en-US"/>
              <a:t>Click icon to add picture</a:t>
            </a:r>
          </a:p>
        </p:txBody>
      </p:sp>
      <p:sp>
        <p:nvSpPr>
          <p:cNvPr id="7" name="Text Placeholder 3">
            <a:extLst>
              <a:ext uri="{FF2B5EF4-FFF2-40B4-BE49-F238E27FC236}">
                <a16:creationId xmlns:a16="http://schemas.microsoft.com/office/drawing/2014/main" id="{C7BF9D5F-EFAE-8F42-93D0-F193A17D9F63}"/>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Content Placeholder 6">
            <a:extLst>
              <a:ext uri="{FF2B5EF4-FFF2-40B4-BE49-F238E27FC236}">
                <a16:creationId xmlns:a16="http://schemas.microsoft.com/office/drawing/2014/main" id="{C13BBA53-181C-4F3A-8259-B52C3FBB4F48}"/>
              </a:ext>
            </a:extLst>
          </p:cNvPr>
          <p:cNvSpPr>
            <a:spLocks noGrp="1"/>
          </p:cNvSpPr>
          <p:nvPr>
            <p:ph sz="quarter" idx="19" hasCustomPrompt="1"/>
          </p:nvPr>
        </p:nvSpPr>
        <p:spPr>
          <a:xfrm>
            <a:off x="8983369" y="1039661"/>
            <a:ext cx="2523993" cy="4759890"/>
          </a:xfrm>
        </p:spPr>
        <p:txBody>
          <a:bodyPr anchor="ctr">
            <a:noAutofit/>
          </a:bodyPr>
          <a:lstStyle>
            <a:lvl1pPr marL="0" indent="0">
              <a:buNone/>
              <a:defRPr sz="9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6" name="Footer Placeholder 11">
            <a:extLst>
              <a:ext uri="{FF2B5EF4-FFF2-40B4-BE49-F238E27FC236}">
                <a16:creationId xmlns:a16="http://schemas.microsoft.com/office/drawing/2014/main" id="{D4123E23-DBB1-486B-8815-2F4F9BBDA22A}"/>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7" name="Slide Number Placeholder 22">
            <a:extLst>
              <a:ext uri="{FF2B5EF4-FFF2-40B4-BE49-F238E27FC236}">
                <a16:creationId xmlns:a16="http://schemas.microsoft.com/office/drawing/2014/main" id="{0F101A14-5710-4575-AF35-2AC3CCA5ECF1}"/>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8" name="Group 27">
            <a:extLst>
              <a:ext uri="{FF2B5EF4-FFF2-40B4-BE49-F238E27FC236}">
                <a16:creationId xmlns:a16="http://schemas.microsoft.com/office/drawing/2014/main" id="{992CEE2C-9E79-47B0-8397-758B23EB7CFD}"/>
              </a:ext>
            </a:extLst>
          </p:cNvPr>
          <p:cNvGrpSpPr/>
          <p:nvPr/>
        </p:nvGrpSpPr>
        <p:grpSpPr>
          <a:xfrm>
            <a:off x="10353369" y="6311900"/>
            <a:ext cx="1838633" cy="546100"/>
            <a:chOff x="10353367" y="6311900"/>
            <a:chExt cx="1838633" cy="546100"/>
          </a:xfrm>
        </p:grpSpPr>
        <p:sp>
          <p:nvSpPr>
            <p:cNvPr id="29" name="Rectangle 28">
              <a:extLst>
                <a:ext uri="{FF2B5EF4-FFF2-40B4-BE49-F238E27FC236}">
                  <a16:creationId xmlns:a16="http://schemas.microsoft.com/office/drawing/2014/main" id="{6857BE15-BB2D-4224-BA39-560B59B2AB5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0" name="Graphic 29">
              <a:extLst>
                <a:ext uri="{FF2B5EF4-FFF2-40B4-BE49-F238E27FC236}">
                  <a16:creationId xmlns:a16="http://schemas.microsoft.com/office/drawing/2014/main" id="{FB15394F-E5A5-4BA5-86A4-8A57A7DD00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4653110"/>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7_Custom Layou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F50C880C-1B06-4CDD-8C0D-EE7131719A2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1" name="Picture Placeholder 10">
            <a:extLst>
              <a:ext uri="{FF2B5EF4-FFF2-40B4-BE49-F238E27FC236}">
                <a16:creationId xmlns:a16="http://schemas.microsoft.com/office/drawing/2014/main" id="{421133B1-517A-430B-9727-6270E4416700}"/>
              </a:ext>
            </a:extLst>
          </p:cNvPr>
          <p:cNvSpPr>
            <a:spLocks noGrp="1"/>
          </p:cNvSpPr>
          <p:nvPr>
            <p:ph type="pic" sz="quarter" idx="15"/>
          </p:nvPr>
        </p:nvSpPr>
        <p:spPr>
          <a:xfrm>
            <a:off x="0" y="2"/>
            <a:ext cx="12192000" cy="3256767"/>
          </a:xfrm>
          <a:solidFill>
            <a:schemeClr val="bg2"/>
          </a:solidFill>
        </p:spPr>
        <p:txBody>
          <a:bodyPr/>
          <a:lstStyle/>
          <a:p>
            <a:r>
              <a:rPr lang="en-US"/>
              <a:t>Click icon to add picture</a:t>
            </a:r>
          </a:p>
        </p:txBody>
      </p:sp>
      <p:sp>
        <p:nvSpPr>
          <p:cNvPr id="17" name="Text Placeholder 5">
            <a:extLst>
              <a:ext uri="{FF2B5EF4-FFF2-40B4-BE49-F238E27FC236}">
                <a16:creationId xmlns:a16="http://schemas.microsoft.com/office/drawing/2014/main" id="{15D55979-B25A-4F78-8DDC-23AC42608683}"/>
              </a:ext>
            </a:extLst>
          </p:cNvPr>
          <p:cNvSpPr>
            <a:spLocks noGrp="1"/>
          </p:cNvSpPr>
          <p:nvPr>
            <p:ph type="body" sz="quarter" idx="16"/>
          </p:nvPr>
        </p:nvSpPr>
        <p:spPr>
          <a:xfrm>
            <a:off x="1246341"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C9D19DF6-8422-41B6-9364-21C688BB79A3}"/>
              </a:ext>
            </a:extLst>
          </p:cNvPr>
          <p:cNvSpPr>
            <a:spLocks noGrp="1"/>
          </p:cNvSpPr>
          <p:nvPr>
            <p:ph type="body" sz="quarter" idx="17"/>
          </p:nvPr>
        </p:nvSpPr>
        <p:spPr>
          <a:xfrm>
            <a:off x="3687872"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5">
            <a:extLst>
              <a:ext uri="{FF2B5EF4-FFF2-40B4-BE49-F238E27FC236}">
                <a16:creationId xmlns:a16="http://schemas.microsoft.com/office/drawing/2014/main" id="{194584C7-DCA8-4695-B122-9C4A96AD08BC}"/>
              </a:ext>
            </a:extLst>
          </p:cNvPr>
          <p:cNvSpPr>
            <a:spLocks noGrp="1"/>
          </p:cNvSpPr>
          <p:nvPr>
            <p:ph type="body" sz="quarter" idx="18"/>
          </p:nvPr>
        </p:nvSpPr>
        <p:spPr>
          <a:xfrm>
            <a:off x="6139841"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5">
            <a:extLst>
              <a:ext uri="{FF2B5EF4-FFF2-40B4-BE49-F238E27FC236}">
                <a16:creationId xmlns:a16="http://schemas.microsoft.com/office/drawing/2014/main" id="{FCAE4928-55AB-4BCD-9A77-890CD253EAD7}"/>
              </a:ext>
            </a:extLst>
          </p:cNvPr>
          <p:cNvSpPr>
            <a:spLocks noGrp="1"/>
          </p:cNvSpPr>
          <p:nvPr>
            <p:ph type="body" sz="quarter" idx="19"/>
          </p:nvPr>
        </p:nvSpPr>
        <p:spPr>
          <a:xfrm>
            <a:off x="8591809" y="3621336"/>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1">
            <a:extLst>
              <a:ext uri="{FF2B5EF4-FFF2-40B4-BE49-F238E27FC236}">
                <a16:creationId xmlns:a16="http://schemas.microsoft.com/office/drawing/2014/main" id="{F2AA7001-32C0-4EB9-8C66-F30EA8EB7927}"/>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3" name="Slide Number Placeholder 22">
            <a:extLst>
              <a:ext uri="{FF2B5EF4-FFF2-40B4-BE49-F238E27FC236}">
                <a16:creationId xmlns:a16="http://schemas.microsoft.com/office/drawing/2014/main" id="{286789B9-71AA-4B23-B685-5CEE4EB48DDF}"/>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4" name="Group 23">
            <a:extLst>
              <a:ext uri="{FF2B5EF4-FFF2-40B4-BE49-F238E27FC236}">
                <a16:creationId xmlns:a16="http://schemas.microsoft.com/office/drawing/2014/main" id="{705B49F3-991B-49FC-B8A8-0D60553585F5}"/>
              </a:ext>
            </a:extLst>
          </p:cNvPr>
          <p:cNvGrpSpPr/>
          <p:nvPr/>
        </p:nvGrpSpPr>
        <p:grpSpPr>
          <a:xfrm>
            <a:off x="10353369" y="6311900"/>
            <a:ext cx="1838633" cy="546100"/>
            <a:chOff x="10353367" y="6311900"/>
            <a:chExt cx="1838633" cy="546100"/>
          </a:xfrm>
        </p:grpSpPr>
        <p:sp>
          <p:nvSpPr>
            <p:cNvPr id="25" name="Rectangle 24">
              <a:extLst>
                <a:ext uri="{FF2B5EF4-FFF2-40B4-BE49-F238E27FC236}">
                  <a16:creationId xmlns:a16="http://schemas.microsoft.com/office/drawing/2014/main" id="{36025FEE-23DC-4608-A8EC-C4C5D9FD49D2}"/>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 name="Graphic 25">
              <a:extLst>
                <a:ext uri="{FF2B5EF4-FFF2-40B4-BE49-F238E27FC236}">
                  <a16:creationId xmlns:a16="http://schemas.microsoft.com/office/drawing/2014/main" id="{22F3BB3D-8860-4823-861B-0848BD8D3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05823190"/>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Title">
    <p:spTree>
      <p:nvGrpSpPr>
        <p:cNvPr id="1" name=""/>
        <p:cNvGrpSpPr/>
        <p:nvPr/>
      </p:nvGrpSpPr>
      <p:grpSpPr>
        <a:xfrm>
          <a:off x="0" y="0"/>
          <a:ext cx="0" cy="0"/>
          <a:chOff x="0" y="0"/>
          <a:chExt cx="0" cy="0"/>
        </a:xfrm>
      </p:grpSpPr>
      <p:sp>
        <p:nvSpPr>
          <p:cNvPr id="6" name="Text Placeholder 13"/>
          <p:cNvSpPr>
            <a:spLocks noGrp="1"/>
          </p:cNvSpPr>
          <p:nvPr>
            <p:ph type="body" sz="quarter" idx="10"/>
          </p:nvPr>
        </p:nvSpPr>
        <p:spPr>
          <a:xfrm>
            <a:off x="4017821" y="3874055"/>
            <a:ext cx="7007897" cy="914400"/>
          </a:xfrm>
          <a:prstGeom prst="rect">
            <a:avLst/>
          </a:prstGeom>
        </p:spPr>
        <p:txBody>
          <a:bodyPr vert="horz"/>
          <a:lstStyle>
            <a:lvl1pPr marL="0" indent="0" algn="r">
              <a:buNone/>
              <a:defRPr sz="2100">
                <a:solidFill>
                  <a:schemeClr val="bg1"/>
                </a:solidFill>
              </a:defRPr>
            </a:lvl1pPr>
            <a:lvl2pPr marL="342900" indent="0">
              <a:buNone/>
              <a:defRPr/>
            </a:lvl2pPr>
          </a:lstStyle>
          <a:p>
            <a:pPr lvl="0"/>
            <a:r>
              <a:rPr lang="en-US"/>
              <a:t>Click to edit Master text styles</a:t>
            </a:r>
          </a:p>
        </p:txBody>
      </p:sp>
      <p:sp>
        <p:nvSpPr>
          <p:cNvPr id="8" name="Title 6"/>
          <p:cNvSpPr>
            <a:spLocks noGrp="1"/>
          </p:cNvSpPr>
          <p:nvPr>
            <p:ph type="title" hasCustomPrompt="1"/>
          </p:nvPr>
        </p:nvSpPr>
        <p:spPr>
          <a:xfrm>
            <a:off x="4972244" y="1836452"/>
            <a:ext cx="6053475" cy="1840813"/>
          </a:xfrm>
          <a:prstGeom prst="rect">
            <a:avLst/>
          </a:prstGeom>
        </p:spPr>
        <p:txBody>
          <a:bodyPr vert="horz" anchor="b"/>
          <a:lstStyle>
            <a:lvl1pPr algn="r">
              <a:defRPr sz="3600" baseline="0">
                <a:solidFill>
                  <a:schemeClr val="tx2"/>
                </a:solidFill>
              </a:defRPr>
            </a:lvl1pPr>
          </a:lstStyle>
          <a:p>
            <a:r>
              <a:rPr lang="en-US" dirty="0"/>
              <a:t>Click to </a:t>
            </a:r>
            <a:br>
              <a:rPr lang="en-US" dirty="0"/>
            </a:br>
            <a:r>
              <a:rPr lang="en-US" dirty="0"/>
              <a:t>edit Master </a:t>
            </a:r>
            <a:br>
              <a:rPr lang="en-US" dirty="0"/>
            </a:br>
            <a:r>
              <a:rPr lang="en-US" dirty="0"/>
              <a:t>title style</a:t>
            </a:r>
          </a:p>
        </p:txBody>
      </p:sp>
    </p:spTree>
    <p:extLst>
      <p:ext uri="{BB962C8B-B14F-4D97-AF65-F5344CB8AC3E}">
        <p14:creationId xmlns:p14="http://schemas.microsoft.com/office/powerpoint/2010/main" val="1637388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6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097-CF58-764E-9B39-F02D32125B68}"/>
              </a:ext>
            </a:extLst>
          </p:cNvPr>
          <p:cNvSpPr>
            <a:spLocks noGrp="1"/>
          </p:cNvSpPr>
          <p:nvPr>
            <p:ph type="title" hasCustomPrompt="1"/>
          </p:nvPr>
        </p:nvSpPr>
        <p:spPr>
          <a:xfrm>
            <a:off x="832339" y="1767840"/>
            <a:ext cx="4868091" cy="2991395"/>
          </a:xfrm>
          <a:prstGeom prst="rect">
            <a:avLst/>
          </a:prstGeom>
        </p:spPr>
        <p:txBody>
          <a:bodyPr anchor="ctr">
            <a:normAutofit/>
          </a:bodyPr>
          <a:lstStyle>
            <a:lvl1pPr>
              <a:lnSpc>
                <a:spcPct val="100000"/>
              </a:lnSpc>
              <a:defRPr sz="2100" b="1">
                <a:solidFill>
                  <a:schemeClr val="accent1"/>
                </a:solidFill>
              </a:defRPr>
            </a:lvl1pPr>
          </a:lstStyle>
          <a:p>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Bold introductory statement lorem ipsum dolor set </a:t>
            </a:r>
            <a:r>
              <a:rPr lang="en-US" sz="2400" spc="8" err="1">
                <a:solidFill>
                  <a:schemeClr val="accent1"/>
                </a:solidFill>
                <a:latin typeface="Verdana" panose="020B0604030504040204" pitchFamily="34" charset="0"/>
                <a:ea typeface="Verdana" panose="020B0604030504040204" pitchFamily="34" charset="0"/>
                <a:cs typeface="Verdana" panose="020B0604030504040204" pitchFamily="34" charset="0"/>
              </a:rPr>
              <a:t>amit</a:t>
            </a:r>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 Placeholder 5">
            <a:extLst>
              <a:ext uri="{FF2B5EF4-FFF2-40B4-BE49-F238E27FC236}">
                <a16:creationId xmlns:a16="http://schemas.microsoft.com/office/drawing/2014/main" id="{9E294FD9-A913-4D48-A064-E48683099512}"/>
              </a:ext>
            </a:extLst>
          </p:cNvPr>
          <p:cNvSpPr>
            <a:spLocks noGrp="1"/>
          </p:cNvSpPr>
          <p:nvPr>
            <p:ph type="body" sz="quarter" idx="12" hasCustomPrompt="1"/>
          </p:nvPr>
        </p:nvSpPr>
        <p:spPr>
          <a:xfrm>
            <a:off x="6213581" y="1767840"/>
            <a:ext cx="4868305" cy="2991395"/>
          </a:xfrm>
        </p:spPr>
        <p:txBody>
          <a:bodyPr anchor="ctr">
            <a:normAutofit/>
          </a:bodyPr>
          <a:lstStyle>
            <a:lvl1pPr marL="0" indent="0">
              <a:lnSpc>
                <a:spcPct val="120000"/>
              </a:lnSpc>
              <a:buNone/>
              <a:defRPr sz="1050"/>
            </a:lvl1pPr>
            <a:lvl2pPr marL="342900" indent="0">
              <a:buNone/>
              <a:defRPr sz="900"/>
            </a:lvl2pPr>
            <a:lvl3pPr marL="685800" indent="0">
              <a:buNone/>
              <a:defRPr sz="825"/>
            </a:lvl3pPr>
            <a:lvl4pPr marL="1028700" indent="0">
              <a:buNone/>
              <a:defRPr sz="788"/>
            </a:lvl4pPr>
            <a:lvl5pPr marL="1371600" indent="0">
              <a:buNone/>
              <a:defRPr sz="788"/>
            </a:lvl5pPr>
          </a:lstStyle>
          <a:p>
            <a:pPr>
              <a:lnSpc>
                <a:spcPct val="150000"/>
              </a:lnSpc>
            </a:pPr>
            <a:r>
              <a:rPr lang="en-US" sz="1050" b="0">
                <a:solidFill>
                  <a:schemeClr val="tx2"/>
                </a:solidFill>
              </a:rPr>
              <a:t>Secondary content ipsum dolor sit </a:t>
            </a:r>
            <a:r>
              <a:rPr lang="en-US" sz="1050" b="0" err="1">
                <a:solidFill>
                  <a:schemeClr val="tx2"/>
                </a:solidFill>
              </a:rPr>
              <a:t>amet</a:t>
            </a:r>
            <a:r>
              <a:rPr lang="en-US" sz="1050" b="0">
                <a:solidFill>
                  <a:schemeClr val="tx2"/>
                </a:solidFill>
              </a:rPr>
              <a:t>, </a:t>
            </a:r>
            <a:r>
              <a:rPr lang="en-US" sz="1050" b="0" err="1">
                <a:solidFill>
                  <a:schemeClr val="tx2"/>
                </a:solidFill>
              </a:rPr>
              <a:t>consectetur</a:t>
            </a:r>
            <a:r>
              <a:rPr lang="en-US" sz="1050" b="0">
                <a:solidFill>
                  <a:schemeClr val="tx2"/>
                </a:solidFill>
              </a:rPr>
              <a:t> </a:t>
            </a:r>
            <a:r>
              <a:rPr lang="en-US" sz="1050" b="0" err="1">
                <a:solidFill>
                  <a:schemeClr val="tx2"/>
                </a:solidFill>
              </a:rPr>
              <a:t>adipiscing</a:t>
            </a:r>
            <a:r>
              <a:rPr lang="en-US" sz="1050" b="0">
                <a:solidFill>
                  <a:schemeClr val="tx2"/>
                </a:solidFill>
              </a:rPr>
              <a:t> </a:t>
            </a:r>
            <a:r>
              <a:rPr lang="en-US" sz="1050" b="0" err="1">
                <a:solidFill>
                  <a:schemeClr val="tx2"/>
                </a:solidFill>
              </a:rPr>
              <a:t>elit</a:t>
            </a:r>
            <a:r>
              <a:rPr lang="en-US" sz="1050" b="0">
                <a:solidFill>
                  <a:schemeClr val="tx2"/>
                </a:solidFill>
              </a:rPr>
              <a:t>, sed do </a:t>
            </a:r>
            <a:r>
              <a:rPr lang="en-US" sz="1050" b="0" err="1">
                <a:solidFill>
                  <a:schemeClr val="tx2"/>
                </a:solidFill>
              </a:rPr>
              <a:t>eiusmod</a:t>
            </a:r>
            <a:r>
              <a:rPr lang="en-US" sz="1050" b="0">
                <a:solidFill>
                  <a:schemeClr val="tx2"/>
                </a:solidFill>
              </a:rPr>
              <a:t> </a:t>
            </a:r>
            <a:r>
              <a:rPr lang="en-US" sz="1050" b="0" err="1">
                <a:solidFill>
                  <a:schemeClr val="tx2"/>
                </a:solidFill>
              </a:rPr>
              <a:t>tempor</a:t>
            </a:r>
            <a:r>
              <a:rPr lang="en-US" sz="1050" b="0">
                <a:solidFill>
                  <a:schemeClr val="tx2"/>
                </a:solidFill>
              </a:rPr>
              <a:t> </a:t>
            </a:r>
            <a:r>
              <a:rPr lang="en-US" sz="1050" b="0" err="1">
                <a:solidFill>
                  <a:schemeClr val="tx2"/>
                </a:solidFill>
              </a:rPr>
              <a:t>incididunt</a:t>
            </a:r>
            <a:r>
              <a:rPr lang="en-US" sz="1050" b="0">
                <a:solidFill>
                  <a:schemeClr val="tx2"/>
                </a:solidFill>
              </a:rPr>
              <a:t> </a:t>
            </a:r>
            <a:r>
              <a:rPr lang="en-US" sz="1050" b="0" err="1">
                <a:solidFill>
                  <a:schemeClr val="tx2"/>
                </a:solidFill>
              </a:rPr>
              <a:t>ut</a:t>
            </a:r>
            <a:r>
              <a:rPr lang="en-US" sz="1050" b="0">
                <a:solidFill>
                  <a:schemeClr val="tx2"/>
                </a:solidFill>
              </a:rPr>
              <a:t> </a:t>
            </a:r>
            <a:r>
              <a:rPr lang="en-US" sz="1050" b="0" err="1">
                <a:solidFill>
                  <a:schemeClr val="tx2"/>
                </a:solidFill>
              </a:rPr>
              <a:t>labore</a:t>
            </a:r>
            <a:r>
              <a:rPr lang="en-US" sz="1050" b="0">
                <a:solidFill>
                  <a:schemeClr val="tx2"/>
                </a:solidFill>
              </a:rPr>
              <a:t> et dolore magna </a:t>
            </a:r>
            <a:r>
              <a:rPr lang="en-US" sz="1050" b="0" err="1">
                <a:solidFill>
                  <a:schemeClr val="tx2"/>
                </a:solidFill>
              </a:rPr>
              <a:t>aliqua</a:t>
            </a:r>
            <a:r>
              <a:rPr lang="en-US" sz="1050" b="0">
                <a:solidFill>
                  <a:schemeClr val="tx2"/>
                </a:solidFill>
              </a:rPr>
              <a:t>. Ut </a:t>
            </a:r>
            <a:r>
              <a:rPr lang="en-US" sz="1050" b="0" err="1">
                <a:solidFill>
                  <a:schemeClr val="tx2"/>
                </a:solidFill>
              </a:rPr>
              <a:t>enim</a:t>
            </a:r>
            <a:r>
              <a:rPr lang="en-US" sz="1050" b="0">
                <a:solidFill>
                  <a:schemeClr val="tx2"/>
                </a:solidFill>
              </a:rPr>
              <a:t> ad minim </a:t>
            </a:r>
            <a:r>
              <a:rPr lang="en-US" sz="1050" b="0" err="1">
                <a:solidFill>
                  <a:schemeClr val="tx2"/>
                </a:solidFill>
              </a:rPr>
              <a:t>veniam</a:t>
            </a:r>
            <a:r>
              <a:rPr lang="en-US" sz="1050" b="0">
                <a:solidFill>
                  <a:schemeClr val="tx2"/>
                </a:solidFill>
              </a:rPr>
              <a:t>, </a:t>
            </a:r>
            <a:r>
              <a:rPr lang="en-US" sz="1050" b="0" err="1">
                <a:solidFill>
                  <a:schemeClr val="tx2"/>
                </a:solidFill>
              </a:rPr>
              <a:t>quis</a:t>
            </a:r>
            <a:r>
              <a:rPr lang="en-US" sz="1050" b="0">
                <a:solidFill>
                  <a:schemeClr val="tx2"/>
                </a:solidFill>
              </a:rPr>
              <a:t> </a:t>
            </a:r>
            <a:r>
              <a:rPr lang="en-US" sz="1050" b="0" err="1">
                <a:solidFill>
                  <a:schemeClr val="tx2"/>
                </a:solidFill>
              </a:rPr>
              <a:t>nostrud</a:t>
            </a:r>
            <a:r>
              <a:rPr lang="en-US" sz="1050" b="0">
                <a:solidFill>
                  <a:schemeClr val="tx2"/>
                </a:solidFill>
              </a:rPr>
              <a:t> exercitation </a:t>
            </a:r>
            <a:r>
              <a:rPr lang="en-US" sz="1050" b="0" err="1">
                <a:solidFill>
                  <a:schemeClr val="tx2"/>
                </a:solidFill>
              </a:rPr>
              <a:t>ullamco</a:t>
            </a:r>
            <a:r>
              <a:rPr lang="en-US" sz="1050" b="0">
                <a:solidFill>
                  <a:schemeClr val="tx2"/>
                </a:solidFill>
              </a:rPr>
              <a:t> </a:t>
            </a:r>
            <a:r>
              <a:rPr lang="en-US" sz="1050" b="0" err="1">
                <a:solidFill>
                  <a:schemeClr val="tx2"/>
                </a:solidFill>
              </a:rPr>
              <a:t>laboris</a:t>
            </a:r>
            <a:r>
              <a:rPr lang="en-US" sz="1050" b="0">
                <a:solidFill>
                  <a:schemeClr val="tx2"/>
                </a:solidFill>
              </a:rPr>
              <a:t> nisi </a:t>
            </a:r>
            <a:r>
              <a:rPr lang="en-US" sz="1050" b="0" err="1">
                <a:solidFill>
                  <a:schemeClr val="tx2"/>
                </a:solidFill>
              </a:rPr>
              <a:t>ut</a:t>
            </a:r>
            <a:r>
              <a:rPr lang="en-US" sz="1050" b="0">
                <a:solidFill>
                  <a:schemeClr val="tx2"/>
                </a:solidFill>
              </a:rPr>
              <a:t> </a:t>
            </a:r>
            <a:r>
              <a:rPr lang="en-US" sz="1050" b="0" err="1">
                <a:solidFill>
                  <a:schemeClr val="tx2"/>
                </a:solidFill>
              </a:rPr>
              <a:t>aliquip</a:t>
            </a:r>
            <a:r>
              <a:rPr lang="en-US" sz="1050" b="0">
                <a:solidFill>
                  <a:schemeClr val="tx2"/>
                </a:solidFill>
              </a:rPr>
              <a:t>.</a:t>
            </a:r>
            <a:endParaRPr lang="en-US" sz="1050" b="0" spc="8">
              <a:solidFill>
                <a:schemeClr val="bg2">
                  <a:lumMod val="25000"/>
                </a:schemeClr>
              </a:solidFill>
            </a:endParaRPr>
          </a:p>
        </p:txBody>
      </p:sp>
      <p:cxnSp>
        <p:nvCxnSpPr>
          <p:cNvPr id="7" name="Straight Connector 6">
            <a:extLst>
              <a:ext uri="{FF2B5EF4-FFF2-40B4-BE49-F238E27FC236}">
                <a16:creationId xmlns:a16="http://schemas.microsoft.com/office/drawing/2014/main" id="{0E01C9FE-B017-3745-A816-05385B417EC9}"/>
              </a:ext>
            </a:extLst>
          </p:cNvPr>
          <p:cNvCxnSpPr/>
          <p:nvPr/>
        </p:nvCxnSpPr>
        <p:spPr>
          <a:xfrm>
            <a:off x="5921829" y="1767840"/>
            <a:ext cx="0" cy="299139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3">
            <a:extLst>
              <a:ext uri="{FF2B5EF4-FFF2-40B4-BE49-F238E27FC236}">
                <a16:creationId xmlns:a16="http://schemas.microsoft.com/office/drawing/2014/main" id="{0AF648B1-AA67-4F8C-8D77-9852FE5B0EB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4" name="Footer Placeholder 11">
            <a:extLst>
              <a:ext uri="{FF2B5EF4-FFF2-40B4-BE49-F238E27FC236}">
                <a16:creationId xmlns:a16="http://schemas.microsoft.com/office/drawing/2014/main" id="{F1F44806-C29C-4D5C-864C-226F28DE77BF}"/>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5" name="Slide Number Placeholder 22">
            <a:extLst>
              <a:ext uri="{FF2B5EF4-FFF2-40B4-BE49-F238E27FC236}">
                <a16:creationId xmlns:a16="http://schemas.microsoft.com/office/drawing/2014/main" id="{DC96D775-54BC-45FE-B31A-88AB00FE145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A0F6CE8B-51DC-4E2C-A13A-C8239233F9A9}"/>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F63F0EF8-2907-4DC2-BAFE-E628F814215A}"/>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C1D76C5A-8976-4E82-B6FE-DC8F7B9DAF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478312997"/>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8097-CF58-764E-9B39-F02D32125B68}"/>
              </a:ext>
            </a:extLst>
          </p:cNvPr>
          <p:cNvSpPr>
            <a:spLocks noGrp="1"/>
          </p:cNvSpPr>
          <p:nvPr>
            <p:ph type="title" hasCustomPrompt="1"/>
          </p:nvPr>
        </p:nvSpPr>
        <p:spPr>
          <a:xfrm>
            <a:off x="832339" y="1767840"/>
            <a:ext cx="4868091" cy="2991395"/>
          </a:xfrm>
          <a:prstGeom prst="rect">
            <a:avLst/>
          </a:prstGeom>
        </p:spPr>
        <p:txBody>
          <a:bodyPr anchor="ctr">
            <a:normAutofit/>
          </a:bodyPr>
          <a:lstStyle>
            <a:lvl1pPr>
              <a:lnSpc>
                <a:spcPct val="100000"/>
              </a:lnSpc>
              <a:defRPr sz="2100" b="1">
                <a:solidFill>
                  <a:schemeClr val="accent1"/>
                </a:solidFill>
              </a:defRPr>
            </a:lvl1pPr>
          </a:lstStyle>
          <a:p>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Bold introductory statement lorem ipsum dolor set </a:t>
            </a:r>
            <a:r>
              <a:rPr lang="en-US" sz="2400" spc="8" err="1">
                <a:solidFill>
                  <a:schemeClr val="accent1"/>
                </a:solidFill>
                <a:latin typeface="Verdana" panose="020B0604030504040204" pitchFamily="34" charset="0"/>
                <a:ea typeface="Verdana" panose="020B0604030504040204" pitchFamily="34" charset="0"/>
                <a:cs typeface="Verdana" panose="020B0604030504040204" pitchFamily="34" charset="0"/>
              </a:rPr>
              <a:t>amit</a:t>
            </a:r>
            <a:r>
              <a:rPr lang="en-US" sz="2400" spc="8">
                <a:solidFill>
                  <a:schemeClr val="accent1"/>
                </a:solidFill>
                <a:latin typeface="Verdana" panose="020B0604030504040204" pitchFamily="34" charset="0"/>
                <a:ea typeface="Verdana" panose="020B0604030504040204" pitchFamily="34" charset="0"/>
                <a:cs typeface="Verdana" panose="020B0604030504040204" pitchFamily="34" charset="0"/>
              </a:rPr>
              <a:t>.</a:t>
            </a:r>
          </a:p>
        </p:txBody>
      </p:sp>
      <p:sp>
        <p:nvSpPr>
          <p:cNvPr id="6" name="Text Placeholder 5">
            <a:extLst>
              <a:ext uri="{FF2B5EF4-FFF2-40B4-BE49-F238E27FC236}">
                <a16:creationId xmlns:a16="http://schemas.microsoft.com/office/drawing/2014/main" id="{9E294FD9-A913-4D48-A064-E48683099512}"/>
              </a:ext>
            </a:extLst>
          </p:cNvPr>
          <p:cNvSpPr>
            <a:spLocks noGrp="1"/>
          </p:cNvSpPr>
          <p:nvPr>
            <p:ph type="body" sz="quarter" idx="12" hasCustomPrompt="1"/>
          </p:nvPr>
        </p:nvSpPr>
        <p:spPr>
          <a:xfrm>
            <a:off x="6213581" y="1767840"/>
            <a:ext cx="4868305" cy="2991395"/>
          </a:xfrm>
        </p:spPr>
        <p:txBody>
          <a:bodyPr anchor="ctr">
            <a:normAutofit/>
          </a:bodyPr>
          <a:lstStyle>
            <a:lvl1pPr marL="0" indent="0">
              <a:lnSpc>
                <a:spcPct val="120000"/>
              </a:lnSpc>
              <a:buNone/>
              <a:defRPr sz="1050"/>
            </a:lvl1pPr>
            <a:lvl2pPr marL="342900" indent="0">
              <a:buNone/>
              <a:defRPr sz="900"/>
            </a:lvl2pPr>
            <a:lvl3pPr marL="685800" indent="0">
              <a:buNone/>
              <a:defRPr sz="825"/>
            </a:lvl3pPr>
            <a:lvl4pPr marL="1028700" indent="0">
              <a:buNone/>
              <a:defRPr sz="788"/>
            </a:lvl4pPr>
            <a:lvl5pPr marL="1371600" indent="0">
              <a:buNone/>
              <a:defRPr sz="788"/>
            </a:lvl5pPr>
          </a:lstStyle>
          <a:p>
            <a:pPr>
              <a:lnSpc>
                <a:spcPct val="150000"/>
              </a:lnSpc>
            </a:pPr>
            <a:r>
              <a:rPr lang="en-US" sz="1050" b="0">
                <a:solidFill>
                  <a:schemeClr val="tx2"/>
                </a:solidFill>
              </a:rPr>
              <a:t>Secondary content ipsum dolor sit </a:t>
            </a:r>
            <a:r>
              <a:rPr lang="en-US" sz="1050" b="0" err="1">
                <a:solidFill>
                  <a:schemeClr val="tx2"/>
                </a:solidFill>
              </a:rPr>
              <a:t>amet</a:t>
            </a:r>
            <a:r>
              <a:rPr lang="en-US" sz="1050" b="0">
                <a:solidFill>
                  <a:schemeClr val="tx2"/>
                </a:solidFill>
              </a:rPr>
              <a:t>, </a:t>
            </a:r>
            <a:r>
              <a:rPr lang="en-US" sz="1050" b="0" err="1">
                <a:solidFill>
                  <a:schemeClr val="tx2"/>
                </a:solidFill>
              </a:rPr>
              <a:t>consectetur</a:t>
            </a:r>
            <a:r>
              <a:rPr lang="en-US" sz="1050" b="0">
                <a:solidFill>
                  <a:schemeClr val="tx2"/>
                </a:solidFill>
              </a:rPr>
              <a:t> </a:t>
            </a:r>
            <a:r>
              <a:rPr lang="en-US" sz="1050" b="0" err="1">
                <a:solidFill>
                  <a:schemeClr val="tx2"/>
                </a:solidFill>
              </a:rPr>
              <a:t>adipiscing</a:t>
            </a:r>
            <a:r>
              <a:rPr lang="en-US" sz="1050" b="0">
                <a:solidFill>
                  <a:schemeClr val="tx2"/>
                </a:solidFill>
              </a:rPr>
              <a:t> </a:t>
            </a:r>
            <a:r>
              <a:rPr lang="en-US" sz="1050" b="0" err="1">
                <a:solidFill>
                  <a:schemeClr val="tx2"/>
                </a:solidFill>
              </a:rPr>
              <a:t>elit</a:t>
            </a:r>
            <a:r>
              <a:rPr lang="en-US" sz="1050" b="0">
                <a:solidFill>
                  <a:schemeClr val="tx2"/>
                </a:solidFill>
              </a:rPr>
              <a:t>, sed do </a:t>
            </a:r>
            <a:r>
              <a:rPr lang="en-US" sz="1050" b="0" err="1">
                <a:solidFill>
                  <a:schemeClr val="tx2"/>
                </a:solidFill>
              </a:rPr>
              <a:t>eiusmod</a:t>
            </a:r>
            <a:r>
              <a:rPr lang="en-US" sz="1050" b="0">
                <a:solidFill>
                  <a:schemeClr val="tx2"/>
                </a:solidFill>
              </a:rPr>
              <a:t> </a:t>
            </a:r>
            <a:r>
              <a:rPr lang="en-US" sz="1050" b="0" err="1">
                <a:solidFill>
                  <a:schemeClr val="tx2"/>
                </a:solidFill>
              </a:rPr>
              <a:t>tempor</a:t>
            </a:r>
            <a:r>
              <a:rPr lang="en-US" sz="1050" b="0">
                <a:solidFill>
                  <a:schemeClr val="tx2"/>
                </a:solidFill>
              </a:rPr>
              <a:t> </a:t>
            </a:r>
            <a:r>
              <a:rPr lang="en-US" sz="1050" b="0" err="1">
                <a:solidFill>
                  <a:schemeClr val="tx2"/>
                </a:solidFill>
              </a:rPr>
              <a:t>incididunt</a:t>
            </a:r>
            <a:r>
              <a:rPr lang="en-US" sz="1050" b="0">
                <a:solidFill>
                  <a:schemeClr val="tx2"/>
                </a:solidFill>
              </a:rPr>
              <a:t> </a:t>
            </a:r>
            <a:r>
              <a:rPr lang="en-US" sz="1050" b="0" err="1">
                <a:solidFill>
                  <a:schemeClr val="tx2"/>
                </a:solidFill>
              </a:rPr>
              <a:t>ut</a:t>
            </a:r>
            <a:r>
              <a:rPr lang="en-US" sz="1050" b="0">
                <a:solidFill>
                  <a:schemeClr val="tx2"/>
                </a:solidFill>
              </a:rPr>
              <a:t> </a:t>
            </a:r>
            <a:r>
              <a:rPr lang="en-US" sz="1050" b="0" err="1">
                <a:solidFill>
                  <a:schemeClr val="tx2"/>
                </a:solidFill>
              </a:rPr>
              <a:t>labore</a:t>
            </a:r>
            <a:r>
              <a:rPr lang="en-US" sz="1050" b="0">
                <a:solidFill>
                  <a:schemeClr val="tx2"/>
                </a:solidFill>
              </a:rPr>
              <a:t> et dolore magna </a:t>
            </a:r>
            <a:r>
              <a:rPr lang="en-US" sz="1050" b="0" err="1">
                <a:solidFill>
                  <a:schemeClr val="tx2"/>
                </a:solidFill>
              </a:rPr>
              <a:t>aliqua</a:t>
            </a:r>
            <a:r>
              <a:rPr lang="en-US" sz="1050" b="0">
                <a:solidFill>
                  <a:schemeClr val="tx2"/>
                </a:solidFill>
              </a:rPr>
              <a:t>. Ut </a:t>
            </a:r>
            <a:r>
              <a:rPr lang="en-US" sz="1050" b="0" err="1">
                <a:solidFill>
                  <a:schemeClr val="tx2"/>
                </a:solidFill>
              </a:rPr>
              <a:t>enim</a:t>
            </a:r>
            <a:r>
              <a:rPr lang="en-US" sz="1050" b="0">
                <a:solidFill>
                  <a:schemeClr val="tx2"/>
                </a:solidFill>
              </a:rPr>
              <a:t> ad minim </a:t>
            </a:r>
            <a:r>
              <a:rPr lang="en-US" sz="1050" b="0" err="1">
                <a:solidFill>
                  <a:schemeClr val="tx2"/>
                </a:solidFill>
              </a:rPr>
              <a:t>veniam</a:t>
            </a:r>
            <a:r>
              <a:rPr lang="en-US" sz="1050" b="0">
                <a:solidFill>
                  <a:schemeClr val="tx2"/>
                </a:solidFill>
              </a:rPr>
              <a:t>, </a:t>
            </a:r>
            <a:r>
              <a:rPr lang="en-US" sz="1050" b="0" err="1">
                <a:solidFill>
                  <a:schemeClr val="tx2"/>
                </a:solidFill>
              </a:rPr>
              <a:t>quis</a:t>
            </a:r>
            <a:r>
              <a:rPr lang="en-US" sz="1050" b="0">
                <a:solidFill>
                  <a:schemeClr val="tx2"/>
                </a:solidFill>
              </a:rPr>
              <a:t> </a:t>
            </a:r>
            <a:r>
              <a:rPr lang="en-US" sz="1050" b="0" err="1">
                <a:solidFill>
                  <a:schemeClr val="tx2"/>
                </a:solidFill>
              </a:rPr>
              <a:t>nostrud</a:t>
            </a:r>
            <a:r>
              <a:rPr lang="en-US" sz="1050" b="0">
                <a:solidFill>
                  <a:schemeClr val="tx2"/>
                </a:solidFill>
              </a:rPr>
              <a:t> exercitation </a:t>
            </a:r>
            <a:r>
              <a:rPr lang="en-US" sz="1050" b="0" err="1">
                <a:solidFill>
                  <a:schemeClr val="tx2"/>
                </a:solidFill>
              </a:rPr>
              <a:t>ullamco</a:t>
            </a:r>
            <a:r>
              <a:rPr lang="en-US" sz="1050" b="0">
                <a:solidFill>
                  <a:schemeClr val="tx2"/>
                </a:solidFill>
              </a:rPr>
              <a:t> </a:t>
            </a:r>
            <a:r>
              <a:rPr lang="en-US" sz="1050" b="0" err="1">
                <a:solidFill>
                  <a:schemeClr val="tx2"/>
                </a:solidFill>
              </a:rPr>
              <a:t>laboris</a:t>
            </a:r>
            <a:r>
              <a:rPr lang="en-US" sz="1050" b="0">
                <a:solidFill>
                  <a:schemeClr val="tx2"/>
                </a:solidFill>
              </a:rPr>
              <a:t> nisi </a:t>
            </a:r>
            <a:r>
              <a:rPr lang="en-US" sz="1050" b="0" err="1">
                <a:solidFill>
                  <a:schemeClr val="tx2"/>
                </a:solidFill>
              </a:rPr>
              <a:t>ut</a:t>
            </a:r>
            <a:r>
              <a:rPr lang="en-US" sz="1050" b="0">
                <a:solidFill>
                  <a:schemeClr val="tx2"/>
                </a:solidFill>
              </a:rPr>
              <a:t> </a:t>
            </a:r>
            <a:r>
              <a:rPr lang="en-US" sz="1050" b="0" err="1">
                <a:solidFill>
                  <a:schemeClr val="tx2"/>
                </a:solidFill>
              </a:rPr>
              <a:t>aliquip</a:t>
            </a:r>
            <a:r>
              <a:rPr lang="en-US" sz="1050" b="0">
                <a:solidFill>
                  <a:schemeClr val="tx2"/>
                </a:solidFill>
              </a:rPr>
              <a:t>.</a:t>
            </a:r>
            <a:endParaRPr lang="en-US" sz="1050" b="0" spc="8">
              <a:solidFill>
                <a:schemeClr val="bg2">
                  <a:lumMod val="25000"/>
                </a:schemeClr>
              </a:solidFill>
            </a:endParaRPr>
          </a:p>
        </p:txBody>
      </p:sp>
      <p:sp>
        <p:nvSpPr>
          <p:cNvPr id="8" name="Text Placeholder 3">
            <a:extLst>
              <a:ext uri="{FF2B5EF4-FFF2-40B4-BE49-F238E27FC236}">
                <a16:creationId xmlns:a16="http://schemas.microsoft.com/office/drawing/2014/main" id="{0AF648B1-AA67-4F8C-8D77-9852FE5B0EB7}"/>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Footer Placeholder 11">
            <a:extLst>
              <a:ext uri="{FF2B5EF4-FFF2-40B4-BE49-F238E27FC236}">
                <a16:creationId xmlns:a16="http://schemas.microsoft.com/office/drawing/2014/main" id="{860E611B-A8E1-45A4-A5C0-2E73FC9AA1E3}"/>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E20C0CAF-636F-426D-96A7-F7A5FA2317F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4808994D-9793-4189-BD91-F163C8C36314}"/>
              </a:ext>
            </a:extLst>
          </p:cNvPr>
          <p:cNvGrpSpPr/>
          <p:nvPr/>
        </p:nvGrpSpPr>
        <p:grpSpPr>
          <a:xfrm>
            <a:off x="10353369" y="6311900"/>
            <a:ext cx="1838633" cy="546100"/>
            <a:chOff x="10353367" y="6311900"/>
            <a:chExt cx="1838633" cy="546100"/>
          </a:xfrm>
        </p:grpSpPr>
        <p:sp>
          <p:nvSpPr>
            <p:cNvPr id="18" name="Rectangle 17">
              <a:extLst>
                <a:ext uri="{FF2B5EF4-FFF2-40B4-BE49-F238E27FC236}">
                  <a16:creationId xmlns:a16="http://schemas.microsoft.com/office/drawing/2014/main" id="{A5B79BB5-5C09-46E4-BB48-EA672C396211}"/>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9BFEF1D4-94BD-4552-8579-1D1AEC0396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949056066"/>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3" y="2297877"/>
            <a:ext cx="10335755" cy="38332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1A75D1A9-DC05-488D-9DC5-C859F997F51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20" name="Footer Placeholder 11">
            <a:extLst>
              <a:ext uri="{FF2B5EF4-FFF2-40B4-BE49-F238E27FC236}">
                <a16:creationId xmlns:a16="http://schemas.microsoft.com/office/drawing/2014/main" id="{CBD42264-A7F9-4EE0-A77E-BF6B2B01C1DC}"/>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1" name="Slide Number Placeholder 22">
            <a:extLst>
              <a:ext uri="{FF2B5EF4-FFF2-40B4-BE49-F238E27FC236}">
                <a16:creationId xmlns:a16="http://schemas.microsoft.com/office/drawing/2014/main" id="{DD9FAEBD-A9C5-4798-A387-F37FBE9259DF}"/>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2" name="Group 21">
            <a:extLst>
              <a:ext uri="{FF2B5EF4-FFF2-40B4-BE49-F238E27FC236}">
                <a16:creationId xmlns:a16="http://schemas.microsoft.com/office/drawing/2014/main" id="{73BEA80D-1A85-46CF-816D-514DF9AFE439}"/>
              </a:ext>
            </a:extLst>
          </p:cNvPr>
          <p:cNvGrpSpPr/>
          <p:nvPr/>
        </p:nvGrpSpPr>
        <p:grpSpPr>
          <a:xfrm>
            <a:off x="10353369" y="6311900"/>
            <a:ext cx="1838633" cy="546100"/>
            <a:chOff x="10353367" y="6311900"/>
            <a:chExt cx="1838633" cy="546100"/>
          </a:xfrm>
        </p:grpSpPr>
        <p:sp>
          <p:nvSpPr>
            <p:cNvPr id="23" name="Rectangle 22">
              <a:extLst>
                <a:ext uri="{FF2B5EF4-FFF2-40B4-BE49-F238E27FC236}">
                  <a16:creationId xmlns:a16="http://schemas.microsoft.com/office/drawing/2014/main" id="{8DD1A00D-A262-46E5-BE4C-00DE112BC449}"/>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Graphic 23">
              <a:extLst>
                <a:ext uri="{FF2B5EF4-FFF2-40B4-BE49-F238E27FC236}">
                  <a16:creationId xmlns:a16="http://schemas.microsoft.com/office/drawing/2014/main" id="{5E4254A7-F54E-4F7C-8641-5327E02114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723394631"/>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6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24679D9-858A-4DF0-AD4A-88A7C1D9B2B6}"/>
              </a:ext>
            </a:extLst>
          </p:cNvPr>
          <p:cNvSpPr>
            <a:spLocks noGrp="1"/>
          </p:cNvSpPr>
          <p:nvPr>
            <p:ph type="body" sz="quarter" idx="12"/>
          </p:nvPr>
        </p:nvSpPr>
        <p:spPr>
          <a:xfrm>
            <a:off x="12463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1E267FA2-F9A1-446A-A513-42DD0F6799CF}"/>
              </a:ext>
            </a:extLst>
          </p:cNvPr>
          <p:cNvSpPr>
            <a:spLocks noGrp="1"/>
          </p:cNvSpPr>
          <p:nvPr>
            <p:ph type="body" sz="quarter" idx="13"/>
          </p:nvPr>
        </p:nvSpPr>
        <p:spPr>
          <a:xfrm>
            <a:off x="3687872"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D2318A3C-89A4-4898-B1C5-57F4C5AC1F78}"/>
              </a:ext>
            </a:extLst>
          </p:cNvPr>
          <p:cNvSpPr>
            <a:spLocks noGrp="1"/>
          </p:cNvSpPr>
          <p:nvPr>
            <p:ph type="body" sz="quarter" idx="14"/>
          </p:nvPr>
        </p:nvSpPr>
        <p:spPr>
          <a:xfrm>
            <a:off x="61398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E02EA6F0-C34D-4A94-A9A8-4AA3024805A9}"/>
              </a:ext>
            </a:extLst>
          </p:cNvPr>
          <p:cNvSpPr>
            <a:spLocks noGrp="1"/>
          </p:cNvSpPr>
          <p:nvPr>
            <p:ph type="body" sz="quarter" idx="15"/>
          </p:nvPr>
        </p:nvSpPr>
        <p:spPr>
          <a:xfrm>
            <a:off x="8591809"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BA415135-BEE0-4233-A965-843C948167AA}"/>
              </a:ext>
            </a:extLst>
          </p:cNvPr>
          <p:cNvSpPr>
            <a:spLocks noGrp="1"/>
          </p:cNvSpPr>
          <p:nvPr>
            <p:ph type="body" sz="quarter" idx="16"/>
          </p:nvPr>
        </p:nvSpPr>
        <p:spPr>
          <a:xfrm>
            <a:off x="1246341"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8E713572-5A88-400E-AE16-F337AC9ECD9E}"/>
              </a:ext>
            </a:extLst>
          </p:cNvPr>
          <p:cNvSpPr>
            <a:spLocks noGrp="1"/>
          </p:cNvSpPr>
          <p:nvPr>
            <p:ph type="body" sz="quarter" idx="17"/>
          </p:nvPr>
        </p:nvSpPr>
        <p:spPr>
          <a:xfrm>
            <a:off x="3687872"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22E2ABB2-4435-4B8B-AB38-D8B261BDA7F0}"/>
              </a:ext>
            </a:extLst>
          </p:cNvPr>
          <p:cNvSpPr>
            <a:spLocks noGrp="1"/>
          </p:cNvSpPr>
          <p:nvPr>
            <p:ph type="body" sz="quarter" idx="18"/>
          </p:nvPr>
        </p:nvSpPr>
        <p:spPr>
          <a:xfrm>
            <a:off x="6139841"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5">
            <a:extLst>
              <a:ext uri="{FF2B5EF4-FFF2-40B4-BE49-F238E27FC236}">
                <a16:creationId xmlns:a16="http://schemas.microsoft.com/office/drawing/2014/main" id="{FA6AA4C3-4B44-4456-BC60-FFC5763DBE84}"/>
              </a:ext>
            </a:extLst>
          </p:cNvPr>
          <p:cNvSpPr>
            <a:spLocks noGrp="1"/>
          </p:cNvSpPr>
          <p:nvPr>
            <p:ph type="body" sz="quarter" idx="19"/>
          </p:nvPr>
        </p:nvSpPr>
        <p:spPr>
          <a:xfrm>
            <a:off x="8591809" y="3339224"/>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16ABAB4-0CAF-47A9-AEAB-77677F02343B}"/>
              </a:ext>
            </a:extLst>
          </p:cNvPr>
          <p:cNvSpPr>
            <a:spLocks noGrp="1"/>
          </p:cNvSpPr>
          <p:nvPr>
            <p:ph type="body" sz="quarter" idx="20"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graphicFrame>
        <p:nvGraphicFramePr>
          <p:cNvPr id="17" name="Table 17">
            <a:extLst>
              <a:ext uri="{FF2B5EF4-FFF2-40B4-BE49-F238E27FC236}">
                <a16:creationId xmlns:a16="http://schemas.microsoft.com/office/drawing/2014/main" id="{BB769B90-4EB2-4CFF-BF48-2D62939F7DD2}"/>
              </a:ext>
            </a:extLst>
          </p:cNvPr>
          <p:cNvGraphicFramePr>
            <a:graphicFrameLocks noGrp="1"/>
          </p:cNvGraphicFramePr>
          <p:nvPr>
            <p:extLst>
              <p:ext uri="{D42A27DB-BD31-4B8C-83A1-F6EECF244321}">
                <p14:modId xmlns:p14="http://schemas.microsoft.com/office/powerpoint/2010/main" val="3967832781"/>
              </p:ext>
            </p:extLst>
          </p:nvPr>
        </p:nvGraphicFramePr>
        <p:xfrm>
          <a:off x="1121079" y="747017"/>
          <a:ext cx="9812060" cy="4941708"/>
        </p:xfrm>
        <a:graphic>
          <a:graphicData uri="http://schemas.openxmlformats.org/drawingml/2006/table">
            <a:tbl>
              <a:tblPr firstRow="1" bandRow="1">
                <a:tableStyleId>{5C22544A-7EE6-4342-B048-85BDC9FD1C3A}</a:tableStyleId>
              </a:tblPr>
              <a:tblGrid>
                <a:gridCol w="2453015">
                  <a:extLst>
                    <a:ext uri="{9D8B030D-6E8A-4147-A177-3AD203B41FA5}">
                      <a16:colId xmlns:a16="http://schemas.microsoft.com/office/drawing/2014/main" val="1660692776"/>
                    </a:ext>
                  </a:extLst>
                </a:gridCol>
                <a:gridCol w="2453015">
                  <a:extLst>
                    <a:ext uri="{9D8B030D-6E8A-4147-A177-3AD203B41FA5}">
                      <a16:colId xmlns:a16="http://schemas.microsoft.com/office/drawing/2014/main" val="570792707"/>
                    </a:ext>
                  </a:extLst>
                </a:gridCol>
                <a:gridCol w="2453015">
                  <a:extLst>
                    <a:ext uri="{9D8B030D-6E8A-4147-A177-3AD203B41FA5}">
                      <a16:colId xmlns:a16="http://schemas.microsoft.com/office/drawing/2014/main" val="1385709322"/>
                    </a:ext>
                  </a:extLst>
                </a:gridCol>
                <a:gridCol w="2453015">
                  <a:extLst>
                    <a:ext uri="{9D8B030D-6E8A-4147-A177-3AD203B41FA5}">
                      <a16:colId xmlns:a16="http://schemas.microsoft.com/office/drawing/2014/main" val="3684005094"/>
                    </a:ext>
                  </a:extLst>
                </a:gridCol>
              </a:tblGrid>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03922863"/>
                  </a:ext>
                </a:extLst>
              </a:tr>
            </a:tbl>
          </a:graphicData>
        </a:graphic>
      </p:graphicFrame>
      <p:sp>
        <p:nvSpPr>
          <p:cNvPr id="18" name="Footer Placeholder 11">
            <a:extLst>
              <a:ext uri="{FF2B5EF4-FFF2-40B4-BE49-F238E27FC236}">
                <a16:creationId xmlns:a16="http://schemas.microsoft.com/office/drawing/2014/main" id="{49D19962-B0CC-4E39-B795-42CCE5EFA8E4}"/>
              </a:ext>
            </a:extLst>
          </p:cNvPr>
          <p:cNvSpPr>
            <a:spLocks noGrp="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2" name="Slide Number Placeholder 22">
            <a:extLst>
              <a:ext uri="{FF2B5EF4-FFF2-40B4-BE49-F238E27FC236}">
                <a16:creationId xmlns:a16="http://schemas.microsoft.com/office/drawing/2014/main" id="{A7A144B3-DE27-4E96-A284-68728F5FA3FE}"/>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3" name="Group 22">
            <a:extLst>
              <a:ext uri="{FF2B5EF4-FFF2-40B4-BE49-F238E27FC236}">
                <a16:creationId xmlns:a16="http://schemas.microsoft.com/office/drawing/2014/main" id="{AF3B4846-3F26-49F5-95FD-293B9DE8DC86}"/>
              </a:ext>
            </a:extLst>
          </p:cNvPr>
          <p:cNvGrpSpPr/>
          <p:nvPr/>
        </p:nvGrpSpPr>
        <p:grpSpPr>
          <a:xfrm>
            <a:off x="10353369" y="6311900"/>
            <a:ext cx="1838633" cy="546100"/>
            <a:chOff x="10353367" y="6311900"/>
            <a:chExt cx="1838633" cy="546100"/>
          </a:xfrm>
        </p:grpSpPr>
        <p:sp>
          <p:nvSpPr>
            <p:cNvPr id="24" name="Rectangle 23">
              <a:extLst>
                <a:ext uri="{FF2B5EF4-FFF2-40B4-BE49-F238E27FC236}">
                  <a16:creationId xmlns:a16="http://schemas.microsoft.com/office/drawing/2014/main" id="{5E020055-AAEC-4301-992E-A5A45A2265E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7" name="Graphic 26">
              <a:extLst>
                <a:ext uri="{FF2B5EF4-FFF2-40B4-BE49-F238E27FC236}">
                  <a16:creationId xmlns:a16="http://schemas.microsoft.com/office/drawing/2014/main" id="{80BBA032-D0AF-4C9A-84E4-1F44B23AD5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830209803"/>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7_Custom Layout">
    <p:spTree>
      <p:nvGrpSpPr>
        <p:cNvPr id="1" name=""/>
        <p:cNvGrpSpPr/>
        <p:nvPr/>
      </p:nvGrpSpPr>
      <p:grpSpPr>
        <a:xfrm>
          <a:off x="0" y="0"/>
          <a:ext cx="0" cy="0"/>
          <a:chOff x="0" y="0"/>
          <a:chExt cx="0" cy="0"/>
        </a:xfrm>
      </p:grpSpPr>
      <p:graphicFrame>
        <p:nvGraphicFramePr>
          <p:cNvPr id="20" name="Table 17">
            <a:extLst>
              <a:ext uri="{FF2B5EF4-FFF2-40B4-BE49-F238E27FC236}">
                <a16:creationId xmlns:a16="http://schemas.microsoft.com/office/drawing/2014/main" id="{DAF63906-D4D7-49AC-AF83-22EDCA293F4A}"/>
              </a:ext>
            </a:extLst>
          </p:cNvPr>
          <p:cNvGraphicFramePr>
            <a:graphicFrameLocks noGrp="1"/>
          </p:cNvGraphicFramePr>
          <p:nvPr>
            <p:extLst>
              <p:ext uri="{D42A27DB-BD31-4B8C-83A1-F6EECF244321}">
                <p14:modId xmlns:p14="http://schemas.microsoft.com/office/powerpoint/2010/main" val="207544949"/>
              </p:ext>
            </p:extLst>
          </p:nvPr>
        </p:nvGraphicFramePr>
        <p:xfrm>
          <a:off x="1121079" y="3213218"/>
          <a:ext cx="9689925" cy="2470854"/>
        </p:xfrm>
        <a:graphic>
          <a:graphicData uri="http://schemas.openxmlformats.org/drawingml/2006/table">
            <a:tbl>
              <a:tblPr firstRow="1" bandRow="1">
                <a:tableStyleId>{5C22544A-7EE6-4342-B048-85BDC9FD1C3A}</a:tableStyleId>
              </a:tblPr>
              <a:tblGrid>
                <a:gridCol w="3229975">
                  <a:extLst>
                    <a:ext uri="{9D8B030D-6E8A-4147-A177-3AD203B41FA5}">
                      <a16:colId xmlns:a16="http://schemas.microsoft.com/office/drawing/2014/main" val="570792707"/>
                    </a:ext>
                  </a:extLst>
                </a:gridCol>
                <a:gridCol w="3229975">
                  <a:extLst>
                    <a:ext uri="{9D8B030D-6E8A-4147-A177-3AD203B41FA5}">
                      <a16:colId xmlns:a16="http://schemas.microsoft.com/office/drawing/2014/main" val="1385709322"/>
                    </a:ext>
                  </a:extLst>
                </a:gridCol>
                <a:gridCol w="3229975">
                  <a:extLst>
                    <a:ext uri="{9D8B030D-6E8A-4147-A177-3AD203B41FA5}">
                      <a16:colId xmlns:a16="http://schemas.microsoft.com/office/drawing/2014/main" val="3684005094"/>
                    </a:ext>
                  </a:extLst>
                </a:gridCol>
              </a:tblGrid>
              <a:tr h="2470854">
                <a:tc>
                  <a:txBody>
                    <a:bodyPr/>
                    <a:lstStyle/>
                    <a:p>
                      <a:endParaRPr lang="en-US"/>
                    </a:p>
                  </a:txBody>
                  <a:tcP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bl>
          </a:graphicData>
        </a:graphic>
      </p:graphicFrame>
      <p:graphicFrame>
        <p:nvGraphicFramePr>
          <p:cNvPr id="19" name="Table 17">
            <a:extLst>
              <a:ext uri="{FF2B5EF4-FFF2-40B4-BE49-F238E27FC236}">
                <a16:creationId xmlns:a16="http://schemas.microsoft.com/office/drawing/2014/main" id="{B6FF7109-5C64-406E-9C43-A668A5605819}"/>
              </a:ext>
            </a:extLst>
          </p:cNvPr>
          <p:cNvGraphicFramePr>
            <a:graphicFrameLocks noGrp="1"/>
          </p:cNvGraphicFramePr>
          <p:nvPr>
            <p:extLst>
              <p:ext uri="{D42A27DB-BD31-4B8C-83A1-F6EECF244321}">
                <p14:modId xmlns:p14="http://schemas.microsoft.com/office/powerpoint/2010/main" val="2948342447"/>
              </p:ext>
            </p:extLst>
          </p:nvPr>
        </p:nvGraphicFramePr>
        <p:xfrm>
          <a:off x="1121079" y="747017"/>
          <a:ext cx="9812060" cy="2470854"/>
        </p:xfrm>
        <a:graphic>
          <a:graphicData uri="http://schemas.openxmlformats.org/drawingml/2006/table">
            <a:tbl>
              <a:tblPr firstRow="1" bandRow="1">
                <a:tableStyleId>{5C22544A-7EE6-4342-B048-85BDC9FD1C3A}</a:tableStyleId>
              </a:tblPr>
              <a:tblGrid>
                <a:gridCol w="2453015">
                  <a:extLst>
                    <a:ext uri="{9D8B030D-6E8A-4147-A177-3AD203B41FA5}">
                      <a16:colId xmlns:a16="http://schemas.microsoft.com/office/drawing/2014/main" val="1660692776"/>
                    </a:ext>
                  </a:extLst>
                </a:gridCol>
                <a:gridCol w="2453015">
                  <a:extLst>
                    <a:ext uri="{9D8B030D-6E8A-4147-A177-3AD203B41FA5}">
                      <a16:colId xmlns:a16="http://schemas.microsoft.com/office/drawing/2014/main" val="570792707"/>
                    </a:ext>
                  </a:extLst>
                </a:gridCol>
                <a:gridCol w="2453015">
                  <a:extLst>
                    <a:ext uri="{9D8B030D-6E8A-4147-A177-3AD203B41FA5}">
                      <a16:colId xmlns:a16="http://schemas.microsoft.com/office/drawing/2014/main" val="1385709322"/>
                    </a:ext>
                  </a:extLst>
                </a:gridCol>
                <a:gridCol w="2453015">
                  <a:extLst>
                    <a:ext uri="{9D8B030D-6E8A-4147-A177-3AD203B41FA5}">
                      <a16:colId xmlns:a16="http://schemas.microsoft.com/office/drawing/2014/main" val="3684005094"/>
                    </a:ext>
                  </a:extLst>
                </a:gridCol>
              </a:tblGrid>
              <a:tr h="2470854">
                <a:tc>
                  <a:txBody>
                    <a:bodyPr/>
                    <a:lstStyle/>
                    <a:p>
                      <a:endParaRPr lang="en-US"/>
                    </a:p>
                  </a:txBody>
                  <a:tcPr>
                    <a:lnL w="12700" cmpd="sng">
                      <a:noFill/>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bg2"/>
                      </a:solidFill>
                      <a:prstDash val="solid"/>
                      <a:round/>
                      <a:headEnd type="none" w="med" len="med"/>
                      <a:tailEnd type="none" w="med" len="med"/>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477312"/>
                  </a:ext>
                </a:extLst>
              </a:tr>
            </a:tbl>
          </a:graphicData>
        </a:graphic>
      </p:graphicFrame>
      <p:sp>
        <p:nvSpPr>
          <p:cNvPr id="6" name="Text Placeholder 5">
            <a:extLst>
              <a:ext uri="{FF2B5EF4-FFF2-40B4-BE49-F238E27FC236}">
                <a16:creationId xmlns:a16="http://schemas.microsoft.com/office/drawing/2014/main" id="{024679D9-858A-4DF0-AD4A-88A7C1D9B2B6}"/>
              </a:ext>
            </a:extLst>
          </p:cNvPr>
          <p:cNvSpPr>
            <a:spLocks noGrp="1"/>
          </p:cNvSpPr>
          <p:nvPr>
            <p:ph type="body" sz="quarter" idx="12"/>
          </p:nvPr>
        </p:nvSpPr>
        <p:spPr>
          <a:xfrm>
            <a:off x="12463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1E267FA2-F9A1-446A-A513-42DD0F6799CF}"/>
              </a:ext>
            </a:extLst>
          </p:cNvPr>
          <p:cNvSpPr>
            <a:spLocks noGrp="1"/>
          </p:cNvSpPr>
          <p:nvPr>
            <p:ph type="body" sz="quarter" idx="13"/>
          </p:nvPr>
        </p:nvSpPr>
        <p:spPr>
          <a:xfrm>
            <a:off x="3687872"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D2318A3C-89A4-4898-B1C5-57F4C5AC1F78}"/>
              </a:ext>
            </a:extLst>
          </p:cNvPr>
          <p:cNvSpPr>
            <a:spLocks noGrp="1"/>
          </p:cNvSpPr>
          <p:nvPr>
            <p:ph type="body" sz="quarter" idx="14"/>
          </p:nvPr>
        </p:nvSpPr>
        <p:spPr>
          <a:xfrm>
            <a:off x="6139841"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5">
            <a:extLst>
              <a:ext uri="{FF2B5EF4-FFF2-40B4-BE49-F238E27FC236}">
                <a16:creationId xmlns:a16="http://schemas.microsoft.com/office/drawing/2014/main" id="{E02EA6F0-C34D-4A94-A9A8-4AA3024805A9}"/>
              </a:ext>
            </a:extLst>
          </p:cNvPr>
          <p:cNvSpPr>
            <a:spLocks noGrp="1"/>
          </p:cNvSpPr>
          <p:nvPr>
            <p:ph type="body" sz="quarter" idx="15"/>
          </p:nvPr>
        </p:nvSpPr>
        <p:spPr>
          <a:xfrm>
            <a:off x="8591809" y="747018"/>
            <a:ext cx="2219195"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a:extLst>
              <a:ext uri="{FF2B5EF4-FFF2-40B4-BE49-F238E27FC236}">
                <a16:creationId xmlns:a16="http://schemas.microsoft.com/office/drawing/2014/main" id="{016ABAB4-0CAF-47A9-AEAB-77677F02343B}"/>
              </a:ext>
            </a:extLst>
          </p:cNvPr>
          <p:cNvSpPr>
            <a:spLocks noGrp="1"/>
          </p:cNvSpPr>
          <p:nvPr>
            <p:ph type="body" sz="quarter" idx="20"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21" name="Text Placeholder 5">
            <a:extLst>
              <a:ext uri="{FF2B5EF4-FFF2-40B4-BE49-F238E27FC236}">
                <a16:creationId xmlns:a16="http://schemas.microsoft.com/office/drawing/2014/main" id="{48879FA1-2476-47A3-808F-2DB7841670EA}"/>
              </a:ext>
            </a:extLst>
          </p:cNvPr>
          <p:cNvSpPr>
            <a:spLocks noGrp="1"/>
          </p:cNvSpPr>
          <p:nvPr>
            <p:ph type="body" sz="quarter" idx="21"/>
          </p:nvPr>
        </p:nvSpPr>
        <p:spPr>
          <a:xfrm>
            <a:off x="1246341" y="3423850"/>
            <a:ext cx="2905331"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5">
            <a:extLst>
              <a:ext uri="{FF2B5EF4-FFF2-40B4-BE49-F238E27FC236}">
                <a16:creationId xmlns:a16="http://schemas.microsoft.com/office/drawing/2014/main" id="{FDBAE37F-FC52-4506-B20B-18563A7A06EC}"/>
              </a:ext>
            </a:extLst>
          </p:cNvPr>
          <p:cNvSpPr>
            <a:spLocks noGrp="1"/>
          </p:cNvSpPr>
          <p:nvPr>
            <p:ph type="body" sz="quarter" idx="22"/>
          </p:nvPr>
        </p:nvSpPr>
        <p:spPr>
          <a:xfrm>
            <a:off x="4505633" y="3423850"/>
            <a:ext cx="2902569"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5">
            <a:extLst>
              <a:ext uri="{FF2B5EF4-FFF2-40B4-BE49-F238E27FC236}">
                <a16:creationId xmlns:a16="http://schemas.microsoft.com/office/drawing/2014/main" id="{9A75E360-21D3-4DA4-A5D1-98214E69B031}"/>
              </a:ext>
            </a:extLst>
          </p:cNvPr>
          <p:cNvSpPr>
            <a:spLocks noGrp="1"/>
          </p:cNvSpPr>
          <p:nvPr>
            <p:ph type="body" sz="quarter" idx="23"/>
          </p:nvPr>
        </p:nvSpPr>
        <p:spPr>
          <a:xfrm>
            <a:off x="7762163" y="3433448"/>
            <a:ext cx="3107399" cy="2349500"/>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Footer Placeholder 11">
            <a:extLst>
              <a:ext uri="{FF2B5EF4-FFF2-40B4-BE49-F238E27FC236}">
                <a16:creationId xmlns:a16="http://schemas.microsoft.com/office/drawing/2014/main" id="{2722CC06-9539-4643-898B-20F368527796}"/>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33" name="Slide Number Placeholder 22">
            <a:extLst>
              <a:ext uri="{FF2B5EF4-FFF2-40B4-BE49-F238E27FC236}">
                <a16:creationId xmlns:a16="http://schemas.microsoft.com/office/drawing/2014/main" id="{7D059870-C01B-4A13-8AC7-91859126A4C9}"/>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34" name="Group 33">
            <a:extLst>
              <a:ext uri="{FF2B5EF4-FFF2-40B4-BE49-F238E27FC236}">
                <a16:creationId xmlns:a16="http://schemas.microsoft.com/office/drawing/2014/main" id="{17D24AD1-AB77-459F-9F3C-FC9A6EA3B6E1}"/>
              </a:ext>
            </a:extLst>
          </p:cNvPr>
          <p:cNvGrpSpPr/>
          <p:nvPr/>
        </p:nvGrpSpPr>
        <p:grpSpPr>
          <a:xfrm>
            <a:off x="10353369" y="6311900"/>
            <a:ext cx="1838633" cy="546100"/>
            <a:chOff x="10353367" y="6311900"/>
            <a:chExt cx="1838633" cy="546100"/>
          </a:xfrm>
        </p:grpSpPr>
        <p:sp>
          <p:nvSpPr>
            <p:cNvPr id="35" name="Rectangle 34">
              <a:extLst>
                <a:ext uri="{FF2B5EF4-FFF2-40B4-BE49-F238E27FC236}">
                  <a16:creationId xmlns:a16="http://schemas.microsoft.com/office/drawing/2014/main" id="{05BE68F4-652B-4DE9-9145-3020879EA6F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6" name="Graphic 35">
              <a:extLst>
                <a:ext uri="{FF2B5EF4-FFF2-40B4-BE49-F238E27FC236}">
                  <a16:creationId xmlns:a16="http://schemas.microsoft.com/office/drawing/2014/main" id="{312FA2BF-5459-4AFD-86CA-DF654A9294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517653255"/>
      </p:ext>
    </p:extLst>
  </p:cSld>
  <p:clrMapOvr>
    <a:masterClrMapping/>
  </p:clrMapOvr>
  <p:hf hd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5" y="2391311"/>
            <a:ext cx="5032233" cy="3739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948EDD51-8631-F94E-8E9E-319BE5096578}"/>
              </a:ext>
            </a:extLst>
          </p:cNvPr>
          <p:cNvSpPr>
            <a:spLocks noGrp="1"/>
          </p:cNvSpPr>
          <p:nvPr>
            <p:ph sz="quarter" idx="14"/>
          </p:nvPr>
        </p:nvSpPr>
        <p:spPr>
          <a:xfrm>
            <a:off x="6231645" y="2391311"/>
            <a:ext cx="5032233" cy="37398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3E55BA-9FB5-4289-A600-73894066CC87}"/>
              </a:ext>
            </a:extLst>
          </p:cNvPr>
          <p:cNvSpPr>
            <a:spLocks noGrp="1"/>
          </p:cNvSpPr>
          <p:nvPr>
            <p:ph type="title"/>
          </p:nvPr>
        </p:nvSpPr>
        <p:spPr>
          <a:xfrm>
            <a:off x="928123" y="892888"/>
            <a:ext cx="10335755" cy="1232797"/>
          </a:xfrm>
          <a:prstGeom prst="rect">
            <a:avLst/>
          </a:prstGeom>
        </p:spPr>
        <p:txBody>
          <a:bodyPr anchor="b"/>
          <a:lstStyle>
            <a:lvl1pPr>
              <a:lnSpc>
                <a:spcPct val="100000"/>
              </a:lnSpc>
              <a:defRPr sz="2100"/>
            </a:lvl1pPr>
          </a:lstStyle>
          <a:p>
            <a:r>
              <a:rPr lang="en-US"/>
              <a:t>Click to edit Master title style</a:t>
            </a:r>
          </a:p>
        </p:txBody>
      </p:sp>
      <p:sp>
        <p:nvSpPr>
          <p:cNvPr id="10" name="Text Placeholder 3">
            <a:extLst>
              <a:ext uri="{FF2B5EF4-FFF2-40B4-BE49-F238E27FC236}">
                <a16:creationId xmlns:a16="http://schemas.microsoft.com/office/drawing/2014/main" id="{66EF4939-8D6B-4D5A-B5F6-ADE7B89F19CB}"/>
              </a:ext>
            </a:extLst>
          </p:cNvPr>
          <p:cNvSpPr>
            <a:spLocks noGrp="1"/>
          </p:cNvSpPr>
          <p:nvPr>
            <p:ph type="body" sz="quarter" idx="15"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1" name="Footer Placeholder 11">
            <a:extLst>
              <a:ext uri="{FF2B5EF4-FFF2-40B4-BE49-F238E27FC236}">
                <a16:creationId xmlns:a16="http://schemas.microsoft.com/office/drawing/2014/main" id="{47CB8ACA-1BEC-4E52-A2FD-5D7B7709DCE0}"/>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Presentation Title  |  1/18/2022  |  CONFIDENTIAL</a:t>
            </a:r>
          </a:p>
        </p:txBody>
      </p:sp>
      <p:sp>
        <p:nvSpPr>
          <p:cNvPr id="13" name="Slide Number Placeholder 22">
            <a:extLst>
              <a:ext uri="{FF2B5EF4-FFF2-40B4-BE49-F238E27FC236}">
                <a16:creationId xmlns:a16="http://schemas.microsoft.com/office/drawing/2014/main" id="{5CC75F36-0379-4EAE-B7B9-68CD6B0E4BA1}"/>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989EEFA1-583B-4067-AA45-CB144ACED89E}"/>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8048E97D-4D59-4C66-9B57-3F6B512901FC}"/>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9F442731-5978-4948-8FB5-65CCCB78A7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417463900"/>
      </p:ext>
    </p:extLst>
  </p:cSld>
  <p:clrMapOvr>
    <a:masterClrMapping/>
  </p:clrMapOvr>
  <p:hf hd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4"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4418980"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EE3EDF5E-F2E1-42B8-AD00-5DB8B66D6B9D}"/>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103E78C9-04CC-4AEC-941A-DAFAD5CCE859}"/>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F89485D6-65F5-4D3B-AF89-0F6463118BF3}"/>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BA453A99-B155-48C6-A9BD-7720AE90A25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FAB7A0C0-AF99-4225-83EE-7256D93AC2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4132523730"/>
      </p:ext>
    </p:extLst>
  </p:cSld>
  <p:clrMapOvr>
    <a:masterClrMapping/>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28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4"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4418980" y="2309753"/>
            <a:ext cx="3354040" cy="38214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892887"/>
            <a:ext cx="3354040" cy="5238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5" y="892888"/>
            <a:ext cx="6844897"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56EFFF1D-3AB7-4084-8EC5-DFFE0BE2B6CC}"/>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1742E869-3D2A-4FA5-805B-09DD49CD4CB2}"/>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A69A7239-4442-4C55-88DD-575AEBFABDBA}"/>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425698F4-7533-4C08-95E2-3462CF4AE45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E2F553D3-AC30-4964-A6A8-C953876F3D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510136402"/>
      </p:ext>
    </p:extLst>
  </p:cSld>
  <p:clrMapOvr>
    <a:masterClrMapping/>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928125" y="2309753"/>
            <a:ext cx="6844897"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2309753"/>
            <a:ext cx="3354040"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3" y="892888"/>
            <a:ext cx="10335755"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C136CD7D-AFCB-43EE-BA03-8E9143C3CC6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F887EB6-6D49-4A61-B50C-3C8545B1022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911E69B1-4BB2-4AB8-847F-72E10ED7AFA7}"/>
              </a:ext>
            </a:extLst>
          </p:cNvPr>
          <p:cNvGrpSpPr/>
          <p:nvPr/>
        </p:nvGrpSpPr>
        <p:grpSpPr>
          <a:xfrm>
            <a:off x="10353369" y="6311900"/>
            <a:ext cx="1838633" cy="546100"/>
            <a:chOff x="10353367" y="6311900"/>
            <a:chExt cx="1838633" cy="546100"/>
          </a:xfrm>
        </p:grpSpPr>
        <p:sp>
          <p:nvSpPr>
            <p:cNvPr id="19" name="Rectangle 18">
              <a:extLst>
                <a:ext uri="{FF2B5EF4-FFF2-40B4-BE49-F238E27FC236}">
                  <a16:creationId xmlns:a16="http://schemas.microsoft.com/office/drawing/2014/main" id="{CDF6B935-FD39-43BF-8B0F-CB8E5CD2B09A}"/>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4C6BDD89-72E3-484B-97AE-4FBE609D22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2458554068"/>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9_Custom Layout">
    <p:spTree>
      <p:nvGrpSpPr>
        <p:cNvPr id="1" name=""/>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EF8F4A-1C63-184D-9088-8F3CD531C706}"/>
              </a:ext>
            </a:extLst>
          </p:cNvPr>
          <p:cNvSpPr>
            <a:spLocks noGrp="1"/>
          </p:cNvSpPr>
          <p:nvPr>
            <p:ph sz="quarter" idx="14"/>
          </p:nvPr>
        </p:nvSpPr>
        <p:spPr>
          <a:xfrm>
            <a:off x="928125" y="2309753"/>
            <a:ext cx="6844897" cy="3821417"/>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E4E25BA5-3ADA-4F42-8AC9-359148874C01}"/>
              </a:ext>
            </a:extLst>
          </p:cNvPr>
          <p:cNvSpPr>
            <a:spLocks noGrp="1"/>
          </p:cNvSpPr>
          <p:nvPr>
            <p:ph sz="quarter" idx="15"/>
          </p:nvPr>
        </p:nvSpPr>
        <p:spPr>
          <a:xfrm>
            <a:off x="7909837" y="892887"/>
            <a:ext cx="3354040" cy="5238282"/>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6FFA651A-0ED0-484C-B9E9-5C2706A90CBE}"/>
              </a:ext>
            </a:extLst>
          </p:cNvPr>
          <p:cNvSpPr>
            <a:spLocks noGrp="1"/>
          </p:cNvSpPr>
          <p:nvPr>
            <p:ph type="title"/>
          </p:nvPr>
        </p:nvSpPr>
        <p:spPr>
          <a:xfrm>
            <a:off x="928125" y="892888"/>
            <a:ext cx="6844897" cy="1232797"/>
          </a:xfrm>
          <a:prstGeom prst="rect">
            <a:avLst/>
          </a:prstGeom>
        </p:spPr>
        <p:txBody>
          <a:bodyPr anchor="b"/>
          <a:lstStyle>
            <a:lvl1pPr>
              <a:lnSpc>
                <a:spcPct val="100000"/>
              </a:lnSpc>
              <a:defRPr/>
            </a:lvl1pPr>
          </a:lstStyle>
          <a:p>
            <a:r>
              <a:rPr lang="en-US"/>
              <a:t>Click to edit Master title style</a:t>
            </a:r>
          </a:p>
        </p:txBody>
      </p:sp>
      <p:sp>
        <p:nvSpPr>
          <p:cNvPr id="12" name="Text Placeholder 3">
            <a:extLst>
              <a:ext uri="{FF2B5EF4-FFF2-40B4-BE49-F238E27FC236}">
                <a16:creationId xmlns:a16="http://schemas.microsoft.com/office/drawing/2014/main" id="{64FB816E-9FF1-40B3-AA30-6583A29B816E}"/>
              </a:ext>
            </a:extLst>
          </p:cNvPr>
          <p:cNvSpPr>
            <a:spLocks noGrp="1"/>
          </p:cNvSpPr>
          <p:nvPr>
            <p:ph type="body" sz="quarter" idx="16"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249212C8-29E8-4314-8EBB-3E8E0F3BCAC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089223C3-0269-4586-81E2-5D7A35C611FD}"/>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9BF840AD-DB43-408B-B009-FBC35658E0F5}"/>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6518C5A6-DE04-47DE-A298-41D3EB7E687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Graphic 19">
              <a:extLst>
                <a:ext uri="{FF2B5EF4-FFF2-40B4-BE49-F238E27FC236}">
                  <a16:creationId xmlns:a16="http://schemas.microsoft.com/office/drawing/2014/main" id="{ED320DBB-D8D6-496E-9FC4-BB2BD61869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514256368"/>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3" name="Rectangle 2"/>
          <p:cNvSpPr/>
          <p:nvPr userDrawn="1"/>
        </p:nvSpPr>
        <p:spPr>
          <a:xfrm>
            <a:off x="2054578" y="3824816"/>
            <a:ext cx="10137423" cy="715434"/>
          </a:xfrm>
          <a:prstGeom prst="rect">
            <a:avLst/>
          </a:prstGeom>
          <a:solidFill>
            <a:srgbClr val="A5A6A5"/>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dirty="0"/>
          </a:p>
        </p:txBody>
      </p:sp>
      <p:pic>
        <p:nvPicPr>
          <p:cNvPr id="9" name="Picture 8"/>
          <p:cNvPicPr>
            <a:picLocks noChangeAspect="1"/>
          </p:cNvPicPr>
          <p:nvPr userDrawn="1"/>
        </p:nvPicPr>
        <p:blipFill>
          <a:blip r:embed="rId2"/>
          <a:stretch>
            <a:fillRect/>
          </a:stretch>
        </p:blipFill>
        <p:spPr>
          <a:xfrm>
            <a:off x="0" y="0"/>
            <a:ext cx="5418667" cy="5689600"/>
          </a:xfrm>
          <a:prstGeom prst="rect">
            <a:avLst/>
          </a:prstGeom>
        </p:spPr>
      </p:pic>
      <p:sp>
        <p:nvSpPr>
          <p:cNvPr id="6" name="Text Placeholder 13"/>
          <p:cNvSpPr>
            <a:spLocks noGrp="1"/>
          </p:cNvSpPr>
          <p:nvPr>
            <p:ph type="body" sz="quarter" idx="10"/>
          </p:nvPr>
        </p:nvSpPr>
        <p:spPr>
          <a:xfrm>
            <a:off x="4017820" y="3874055"/>
            <a:ext cx="7007897" cy="914400"/>
          </a:xfrm>
          <a:prstGeom prst="rect">
            <a:avLst/>
          </a:prstGeom>
        </p:spPr>
        <p:txBody>
          <a:bodyPr vert="horz"/>
          <a:lstStyle>
            <a:lvl1pPr marL="0" indent="0" algn="r">
              <a:buNone/>
              <a:defRPr sz="2800">
                <a:solidFill>
                  <a:schemeClr val="bg1"/>
                </a:solidFill>
              </a:defRPr>
            </a:lvl1pPr>
            <a:lvl2pPr marL="457200" indent="0">
              <a:buNone/>
              <a:defRPr/>
            </a:lvl2pPr>
          </a:lstStyle>
          <a:p>
            <a:pPr lvl="0"/>
            <a:r>
              <a:rPr lang="en-US"/>
              <a:t>Click to edit Master text styles</a:t>
            </a:r>
          </a:p>
        </p:txBody>
      </p:sp>
      <p:sp>
        <p:nvSpPr>
          <p:cNvPr id="8" name="Title 6"/>
          <p:cNvSpPr>
            <a:spLocks noGrp="1"/>
          </p:cNvSpPr>
          <p:nvPr>
            <p:ph type="title" hasCustomPrompt="1"/>
          </p:nvPr>
        </p:nvSpPr>
        <p:spPr>
          <a:xfrm>
            <a:off x="4972243" y="1836450"/>
            <a:ext cx="6053475" cy="1840813"/>
          </a:xfrm>
          <a:prstGeom prst="rect">
            <a:avLst/>
          </a:prstGeom>
        </p:spPr>
        <p:txBody>
          <a:bodyPr vert="horz" anchor="b"/>
          <a:lstStyle>
            <a:lvl1pPr algn="r">
              <a:defRPr sz="4800" baseline="0">
                <a:solidFill>
                  <a:schemeClr val="tx2"/>
                </a:solidFill>
              </a:defRPr>
            </a:lvl1pPr>
          </a:lstStyle>
          <a:p>
            <a:r>
              <a:rPr lang="en-US" dirty="0"/>
              <a:t>Click to </a:t>
            </a:r>
            <a:br>
              <a:rPr lang="en-US" dirty="0"/>
            </a:br>
            <a:r>
              <a:rPr lang="en-US" dirty="0"/>
              <a:t>edit Master </a:t>
            </a:r>
            <a:br>
              <a:rPr lang="en-US" dirty="0"/>
            </a:br>
            <a:r>
              <a:rPr lang="en-US" dirty="0"/>
              <a:t>title style</a:t>
            </a:r>
          </a:p>
        </p:txBody>
      </p:sp>
      <p:sp>
        <p:nvSpPr>
          <p:cNvPr id="7"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9936103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4CE5067-7D5A-184B-9A0F-755437E65F22}"/>
              </a:ext>
            </a:extLst>
          </p:cNvPr>
          <p:cNvSpPr>
            <a:spLocks noGrp="1"/>
          </p:cNvSpPr>
          <p:nvPr>
            <p:ph sz="quarter" idx="12"/>
          </p:nvPr>
        </p:nvSpPr>
        <p:spPr>
          <a:xfrm>
            <a:off x="927505"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6">
            <a:extLst>
              <a:ext uri="{FF2B5EF4-FFF2-40B4-BE49-F238E27FC236}">
                <a16:creationId xmlns:a16="http://schemas.microsoft.com/office/drawing/2014/main" id="{D3BC3B25-A514-6841-84B8-81FB7D4ABB0E}"/>
              </a:ext>
            </a:extLst>
          </p:cNvPr>
          <p:cNvSpPr>
            <a:spLocks noGrp="1"/>
          </p:cNvSpPr>
          <p:nvPr>
            <p:ph sz="quarter" idx="14"/>
          </p:nvPr>
        </p:nvSpPr>
        <p:spPr>
          <a:xfrm>
            <a:off x="3552577"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4800005-946F-C244-900B-A8E987B6D5CA}"/>
              </a:ext>
            </a:extLst>
          </p:cNvPr>
          <p:cNvSpPr>
            <a:spLocks noGrp="1"/>
          </p:cNvSpPr>
          <p:nvPr>
            <p:ph sz="quarter" idx="15"/>
          </p:nvPr>
        </p:nvSpPr>
        <p:spPr>
          <a:xfrm>
            <a:off x="6177651"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6">
            <a:extLst>
              <a:ext uri="{FF2B5EF4-FFF2-40B4-BE49-F238E27FC236}">
                <a16:creationId xmlns:a16="http://schemas.microsoft.com/office/drawing/2014/main" id="{C613E24F-B603-AE4B-82CD-D5AA0DFE0260}"/>
              </a:ext>
            </a:extLst>
          </p:cNvPr>
          <p:cNvSpPr>
            <a:spLocks noGrp="1"/>
          </p:cNvSpPr>
          <p:nvPr>
            <p:ph sz="quarter" idx="16"/>
          </p:nvPr>
        </p:nvSpPr>
        <p:spPr>
          <a:xfrm>
            <a:off x="8802723" y="2286001"/>
            <a:ext cx="2461155" cy="3845168"/>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C20C6561-39A0-4776-97AB-FDA2E7B1F751}"/>
              </a:ext>
            </a:extLst>
          </p:cNvPr>
          <p:cNvSpPr>
            <a:spLocks noGrp="1"/>
          </p:cNvSpPr>
          <p:nvPr>
            <p:ph type="title"/>
          </p:nvPr>
        </p:nvSpPr>
        <p:spPr>
          <a:xfrm>
            <a:off x="928123" y="892888"/>
            <a:ext cx="10335755" cy="1232797"/>
          </a:xfrm>
          <a:prstGeom prst="rect">
            <a:avLst/>
          </a:prstGeom>
        </p:spPr>
        <p:txBody>
          <a:bodyPr anchor="b"/>
          <a:lstStyle/>
          <a:p>
            <a:r>
              <a:rPr lang="en-US"/>
              <a:t>Click to edit Master title style</a:t>
            </a:r>
          </a:p>
        </p:txBody>
      </p:sp>
      <p:sp>
        <p:nvSpPr>
          <p:cNvPr id="11" name="Text Placeholder 3">
            <a:extLst>
              <a:ext uri="{FF2B5EF4-FFF2-40B4-BE49-F238E27FC236}">
                <a16:creationId xmlns:a16="http://schemas.microsoft.com/office/drawing/2014/main" id="{A220B595-ECFD-4AB8-BB25-EE28F90E958E}"/>
              </a:ext>
            </a:extLst>
          </p:cNvPr>
          <p:cNvSpPr>
            <a:spLocks noGrp="1"/>
          </p:cNvSpPr>
          <p:nvPr>
            <p:ph type="body" sz="quarter" idx="17"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33D4B854-66F5-455A-B47A-E07CE20AE4A3}"/>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CFEC131B-97E0-4D2D-B0C2-9CA7826310B7}"/>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1" name="Group 20">
            <a:extLst>
              <a:ext uri="{FF2B5EF4-FFF2-40B4-BE49-F238E27FC236}">
                <a16:creationId xmlns:a16="http://schemas.microsoft.com/office/drawing/2014/main" id="{B8C7AFB7-1932-4E71-99D0-4BAD88A9E4F6}"/>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B30C21AC-6DB1-4DF1-B7DB-1CF5A6DE41A4}"/>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5" name="Graphic 24">
              <a:extLst>
                <a:ext uri="{FF2B5EF4-FFF2-40B4-BE49-F238E27FC236}">
                  <a16:creationId xmlns:a16="http://schemas.microsoft.com/office/drawing/2014/main" id="{5E9C1943-FBC0-429E-8FAD-4A96AC23D8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69822590"/>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4838859" cy="5238282"/>
          </a:xfrm>
          <a:prstGeom prst="rect">
            <a:avLst/>
          </a:prstGeom>
        </p:spPr>
        <p:txBody>
          <a:bodyPr anchor="ctr"/>
          <a:lstStyle>
            <a:lvl1pPr>
              <a:lnSpc>
                <a:spcPct val="100000"/>
              </a:lnSpc>
              <a:defRPr sz="2100"/>
            </a:lvl1pPr>
          </a:lstStyle>
          <a:p>
            <a:r>
              <a:rPr lang="en-US"/>
              <a:t>Click to edit Master title style</a:t>
            </a:r>
          </a:p>
        </p:txBody>
      </p:sp>
      <p:sp>
        <p:nvSpPr>
          <p:cNvPr id="17" name="Content Placeholder 6">
            <a:extLst>
              <a:ext uri="{FF2B5EF4-FFF2-40B4-BE49-F238E27FC236}">
                <a16:creationId xmlns:a16="http://schemas.microsoft.com/office/drawing/2014/main" id="{C613E24F-B603-AE4B-82CD-D5AA0DFE0260}"/>
              </a:ext>
            </a:extLst>
          </p:cNvPr>
          <p:cNvSpPr>
            <a:spLocks noGrp="1"/>
          </p:cNvSpPr>
          <p:nvPr>
            <p:ph sz="quarter" idx="16"/>
          </p:nvPr>
        </p:nvSpPr>
        <p:spPr>
          <a:xfrm>
            <a:off x="8675913" y="3593055"/>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a:extLst>
              <a:ext uri="{FF2B5EF4-FFF2-40B4-BE49-F238E27FC236}">
                <a16:creationId xmlns:a16="http://schemas.microsoft.com/office/drawing/2014/main" id="{84B8E650-5A35-3844-BBDA-0AB1B87A119C}"/>
              </a:ext>
            </a:extLst>
          </p:cNvPr>
          <p:cNvSpPr>
            <a:spLocks noGrp="1"/>
          </p:cNvSpPr>
          <p:nvPr>
            <p:ph sz="quarter" idx="17"/>
          </p:nvPr>
        </p:nvSpPr>
        <p:spPr>
          <a:xfrm>
            <a:off x="5927465" y="3593055"/>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6">
            <a:extLst>
              <a:ext uri="{FF2B5EF4-FFF2-40B4-BE49-F238E27FC236}">
                <a16:creationId xmlns:a16="http://schemas.microsoft.com/office/drawing/2014/main" id="{2DB5C11D-D35E-C241-97F1-73BEF299A8C1}"/>
              </a:ext>
            </a:extLst>
          </p:cNvPr>
          <p:cNvSpPr>
            <a:spLocks noGrp="1"/>
          </p:cNvSpPr>
          <p:nvPr>
            <p:ph sz="quarter" idx="18"/>
          </p:nvPr>
        </p:nvSpPr>
        <p:spPr>
          <a:xfrm>
            <a:off x="8675913" y="900938"/>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5927465" y="900938"/>
            <a:ext cx="2587967" cy="2538114"/>
          </a:xfrm>
        </p:spPr>
        <p:txBody>
          <a:bodyPr>
            <a:no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9B7E64C9-75E2-4734-ABDB-34582431DC64}"/>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50F73090-15D4-41B3-AF38-BCB60F727D4B}"/>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92FDA6C4-ECB6-4E1C-A606-C0E1DCEA7FA5}"/>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7ABCE96E-07C5-417A-987A-06B5E6058E71}"/>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F17449D8-63E2-406F-BEB1-D237F0AF9170}"/>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C527CE05-7FB8-4559-91DF-6356E8BACC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968917913"/>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3330723"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4872628" y="900937"/>
            <a:ext cx="6391248"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3" name="Footer Placeholder 11">
            <a:extLst>
              <a:ext uri="{FF2B5EF4-FFF2-40B4-BE49-F238E27FC236}">
                <a16:creationId xmlns:a16="http://schemas.microsoft.com/office/drawing/2014/main" id="{F6D45D39-CFF8-4C61-A58A-A9F1F018A737}"/>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AF6224BC-5BEC-47F6-ABFE-92DBD2F03E7B}"/>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5" name="Group 14">
            <a:extLst>
              <a:ext uri="{FF2B5EF4-FFF2-40B4-BE49-F238E27FC236}">
                <a16:creationId xmlns:a16="http://schemas.microsoft.com/office/drawing/2014/main" id="{C5E76732-9C3F-4201-8D10-0536565F7070}"/>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25B18F6B-BA7A-4C9A-9CAD-D33E399213B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26A7E50B-B66E-408E-B216-0D745A66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3706596440"/>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6"/>
            <a:ext cx="4883945"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6175334" y="90093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5" name="Content Placeholder 6">
            <a:extLst>
              <a:ext uri="{FF2B5EF4-FFF2-40B4-BE49-F238E27FC236}">
                <a16:creationId xmlns:a16="http://schemas.microsoft.com/office/drawing/2014/main" id="{06168ED6-B51F-4CE4-89E2-4FA673F40BAA}"/>
              </a:ext>
            </a:extLst>
          </p:cNvPr>
          <p:cNvSpPr>
            <a:spLocks noGrp="1"/>
          </p:cNvSpPr>
          <p:nvPr>
            <p:ph sz="quarter" idx="20"/>
          </p:nvPr>
        </p:nvSpPr>
        <p:spPr>
          <a:xfrm>
            <a:off x="6175334" y="2716158"/>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ABFBBB2-E3EC-4482-A45A-E076AC46737F}"/>
              </a:ext>
            </a:extLst>
          </p:cNvPr>
          <p:cNvSpPr>
            <a:spLocks noGrp="1"/>
          </p:cNvSpPr>
          <p:nvPr>
            <p:ph sz="quarter" idx="21"/>
          </p:nvPr>
        </p:nvSpPr>
        <p:spPr>
          <a:xfrm>
            <a:off x="6175334" y="453942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11">
            <a:extLst>
              <a:ext uri="{FF2B5EF4-FFF2-40B4-BE49-F238E27FC236}">
                <a16:creationId xmlns:a16="http://schemas.microsoft.com/office/drawing/2014/main" id="{59048CCE-B1AF-4DE0-AAAB-112316A879C9}"/>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C08AF5F-B674-44E8-BA8B-1705ABD454DC}"/>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21" name="Group 20">
            <a:extLst>
              <a:ext uri="{FF2B5EF4-FFF2-40B4-BE49-F238E27FC236}">
                <a16:creationId xmlns:a16="http://schemas.microsoft.com/office/drawing/2014/main" id="{18F49033-B719-4094-98AC-6C6021CAD740}"/>
              </a:ext>
            </a:extLst>
          </p:cNvPr>
          <p:cNvGrpSpPr/>
          <p:nvPr/>
        </p:nvGrpSpPr>
        <p:grpSpPr>
          <a:xfrm>
            <a:off x="10353369" y="6311900"/>
            <a:ext cx="1838633" cy="546100"/>
            <a:chOff x="10353367" y="6311900"/>
            <a:chExt cx="1838633" cy="546100"/>
          </a:xfrm>
        </p:grpSpPr>
        <p:sp>
          <p:nvSpPr>
            <p:cNvPr id="22" name="Rectangle 21">
              <a:extLst>
                <a:ext uri="{FF2B5EF4-FFF2-40B4-BE49-F238E27FC236}">
                  <a16:creationId xmlns:a16="http://schemas.microsoft.com/office/drawing/2014/main" id="{097A4745-F94C-42C3-B9E8-4424B7A50586}"/>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3" name="Graphic 22">
              <a:extLst>
                <a:ext uri="{FF2B5EF4-FFF2-40B4-BE49-F238E27FC236}">
                  <a16:creationId xmlns:a16="http://schemas.microsoft.com/office/drawing/2014/main" id="{B8151187-A53F-425B-A24D-34A16D1343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175497421"/>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6"/>
            <a:ext cx="4883945" cy="5238282"/>
          </a:xfrm>
          <a:prstGeom prst="rect">
            <a:avLst/>
          </a:prstGeom>
        </p:spPr>
        <p:txBody>
          <a:bodyPr anchor="ctr"/>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6175334" y="90093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5" name="Content Placeholder 6">
            <a:extLst>
              <a:ext uri="{FF2B5EF4-FFF2-40B4-BE49-F238E27FC236}">
                <a16:creationId xmlns:a16="http://schemas.microsoft.com/office/drawing/2014/main" id="{06168ED6-B51F-4CE4-89E2-4FA673F40BAA}"/>
              </a:ext>
            </a:extLst>
          </p:cNvPr>
          <p:cNvSpPr>
            <a:spLocks noGrp="1"/>
          </p:cNvSpPr>
          <p:nvPr>
            <p:ph sz="quarter" idx="20"/>
          </p:nvPr>
        </p:nvSpPr>
        <p:spPr>
          <a:xfrm>
            <a:off x="6175334" y="2716158"/>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6">
            <a:extLst>
              <a:ext uri="{FF2B5EF4-FFF2-40B4-BE49-F238E27FC236}">
                <a16:creationId xmlns:a16="http://schemas.microsoft.com/office/drawing/2014/main" id="{5ABFBBB2-E3EC-4482-A45A-E076AC46737F}"/>
              </a:ext>
            </a:extLst>
          </p:cNvPr>
          <p:cNvSpPr>
            <a:spLocks noGrp="1"/>
          </p:cNvSpPr>
          <p:nvPr>
            <p:ph sz="quarter" idx="21"/>
          </p:nvPr>
        </p:nvSpPr>
        <p:spPr>
          <a:xfrm>
            <a:off x="6175334" y="4539429"/>
            <a:ext cx="5088543" cy="1591741"/>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825"/>
            </a:lvl4pPr>
            <a:lvl5pPr marL="1371600" indent="0">
              <a:buNone/>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1">
            <a:extLst>
              <a:ext uri="{FF2B5EF4-FFF2-40B4-BE49-F238E27FC236}">
                <a16:creationId xmlns:a16="http://schemas.microsoft.com/office/drawing/2014/main" id="{50736082-158B-4258-8CBC-3DCF3674582D}"/>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3" name="Slide Number Placeholder 22">
            <a:extLst>
              <a:ext uri="{FF2B5EF4-FFF2-40B4-BE49-F238E27FC236}">
                <a16:creationId xmlns:a16="http://schemas.microsoft.com/office/drawing/2014/main" id="{512D3210-E892-409B-B958-AE477C33FCEB}"/>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E3339E12-AA1C-42D6-9D09-EF6687B1567F}"/>
              </a:ext>
            </a:extLst>
          </p:cNvPr>
          <p:cNvGrpSpPr/>
          <p:nvPr/>
        </p:nvGrpSpPr>
        <p:grpSpPr>
          <a:xfrm>
            <a:off x="10353369" y="6311900"/>
            <a:ext cx="1838633" cy="546100"/>
            <a:chOff x="10353367" y="6311900"/>
            <a:chExt cx="1838633" cy="546100"/>
          </a:xfrm>
        </p:grpSpPr>
        <p:sp>
          <p:nvSpPr>
            <p:cNvPr id="21" name="Rectangle 20">
              <a:extLst>
                <a:ext uri="{FF2B5EF4-FFF2-40B4-BE49-F238E27FC236}">
                  <a16:creationId xmlns:a16="http://schemas.microsoft.com/office/drawing/2014/main" id="{82773F81-C6B8-4203-A04A-871072B48418}"/>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Graphic 21">
              <a:extLst>
                <a:ext uri="{FF2B5EF4-FFF2-40B4-BE49-F238E27FC236}">
                  <a16:creationId xmlns:a16="http://schemas.microsoft.com/office/drawing/2014/main" id="{DB2BA085-1207-41A9-8054-EA8173095C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776859195"/>
      </p:ext>
    </p:extLst>
  </p:cSld>
  <p:clrMapOvr>
    <a:masterClrMapping/>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6418392" cy="5238282"/>
          </a:xfrm>
          <a:prstGeom prst="rect">
            <a:avLst/>
          </a:prstGeom>
        </p:spPr>
        <p:txBody>
          <a:bodyPr anchor="ct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8066764" y="900937"/>
            <a:ext cx="3197113"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cxnSp>
        <p:nvCxnSpPr>
          <p:cNvPr id="26" name="Straight Connector 25">
            <a:extLst>
              <a:ext uri="{FF2B5EF4-FFF2-40B4-BE49-F238E27FC236}">
                <a16:creationId xmlns:a16="http://schemas.microsoft.com/office/drawing/2014/main" id="{8A488B29-E352-49CB-BED2-A1100FC14131}"/>
              </a:ext>
            </a:extLst>
          </p:cNvPr>
          <p:cNvCxnSpPr>
            <a:cxnSpLocks/>
          </p:cNvCxnSpPr>
          <p:nvPr/>
        </p:nvCxnSpPr>
        <p:spPr>
          <a:xfrm>
            <a:off x="7728559" y="892886"/>
            <a:ext cx="0" cy="4962224"/>
          </a:xfrm>
          <a:prstGeom prst="line">
            <a:avLst/>
          </a:prstGeom>
        </p:spPr>
        <p:style>
          <a:lnRef idx="2">
            <a:schemeClr val="accent2"/>
          </a:lnRef>
          <a:fillRef idx="0">
            <a:schemeClr val="accent2"/>
          </a:fillRef>
          <a:effectRef idx="1">
            <a:schemeClr val="accent2"/>
          </a:effectRef>
          <a:fontRef idx="minor">
            <a:schemeClr val="tx1"/>
          </a:fontRef>
        </p:style>
      </p:cxnSp>
      <p:sp>
        <p:nvSpPr>
          <p:cNvPr id="13" name="Footer Placeholder 11">
            <a:extLst>
              <a:ext uri="{FF2B5EF4-FFF2-40B4-BE49-F238E27FC236}">
                <a16:creationId xmlns:a16="http://schemas.microsoft.com/office/drawing/2014/main" id="{FDC1450D-9C8C-414B-8446-843BDF3FF8D2}"/>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A5C1B59D-502A-490E-818B-D38322D4ED08}"/>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F2E58DF8-E7B7-4961-BDE1-CCEDA812E62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1C6D60D0-AC89-4BC2-A382-002CC76C5533}"/>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9EF1A7DD-BCA0-4EF5-A1AD-19DEFB0686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4238523610"/>
      </p:ext>
    </p:extLst>
  </p:cSld>
  <p:clrMapOvr>
    <a:masterClrMapping/>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4" y="892886"/>
            <a:ext cx="6418392" cy="5238282"/>
          </a:xfrm>
          <a:prstGeom prst="rect">
            <a:avLst/>
          </a:prstGeom>
        </p:spPr>
        <p:txBody>
          <a:bodyPr anchor="ct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8066764" y="900937"/>
            <a:ext cx="3197113"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B4DBF8E-F339-48B9-A765-24E77F0E626E}"/>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
        <p:nvSpPr>
          <p:cNvPr id="10" name="Footer Placeholder 11">
            <a:extLst>
              <a:ext uri="{FF2B5EF4-FFF2-40B4-BE49-F238E27FC236}">
                <a16:creationId xmlns:a16="http://schemas.microsoft.com/office/drawing/2014/main" id="{D05B939A-5D23-40E7-8C6B-05BA222E2430}"/>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3" name="Slide Number Placeholder 22">
            <a:extLst>
              <a:ext uri="{FF2B5EF4-FFF2-40B4-BE49-F238E27FC236}">
                <a16:creationId xmlns:a16="http://schemas.microsoft.com/office/drawing/2014/main" id="{1ADC1FC9-EA3A-4F15-813D-99D5061230C6}"/>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4" name="Group 13">
            <a:extLst>
              <a:ext uri="{FF2B5EF4-FFF2-40B4-BE49-F238E27FC236}">
                <a16:creationId xmlns:a16="http://schemas.microsoft.com/office/drawing/2014/main" id="{0011F5E4-5650-4AD2-BD48-FD194ADB3705}"/>
              </a:ext>
            </a:extLst>
          </p:cNvPr>
          <p:cNvGrpSpPr/>
          <p:nvPr/>
        </p:nvGrpSpPr>
        <p:grpSpPr>
          <a:xfrm>
            <a:off x="10353369" y="6311900"/>
            <a:ext cx="1838633" cy="546100"/>
            <a:chOff x="10353367" y="6311900"/>
            <a:chExt cx="1838633" cy="546100"/>
          </a:xfrm>
        </p:grpSpPr>
        <p:sp>
          <p:nvSpPr>
            <p:cNvPr id="16" name="Rectangle 15">
              <a:extLst>
                <a:ext uri="{FF2B5EF4-FFF2-40B4-BE49-F238E27FC236}">
                  <a16:creationId xmlns:a16="http://schemas.microsoft.com/office/drawing/2014/main" id="{1DFD0E26-6128-409D-8649-F396983CCC1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03064F46-C312-4088-8D5B-0CE4A8E7D5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Tree>
    <p:extLst>
      <p:ext uri="{BB962C8B-B14F-4D97-AF65-F5344CB8AC3E}">
        <p14:creationId xmlns:p14="http://schemas.microsoft.com/office/powerpoint/2010/main" val="1207158541"/>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1209C-7263-0146-A093-D4E58C0ABFF7}"/>
              </a:ext>
            </a:extLst>
          </p:cNvPr>
          <p:cNvSpPr>
            <a:spLocks noGrp="1"/>
          </p:cNvSpPr>
          <p:nvPr>
            <p:ph type="title"/>
          </p:nvPr>
        </p:nvSpPr>
        <p:spPr>
          <a:xfrm>
            <a:off x="928125" y="892889"/>
            <a:ext cx="3167884" cy="2307513"/>
          </a:xfrm>
          <a:prstGeom prst="rect">
            <a:avLst/>
          </a:prstGeom>
        </p:spPr>
        <p:txBody>
          <a:bodyPr anchor="b"/>
          <a:lstStyle>
            <a:lvl1pPr>
              <a:lnSpc>
                <a:spcPct val="100000"/>
              </a:lnSpc>
              <a:defRPr/>
            </a:lvl1pPr>
          </a:lstStyle>
          <a:p>
            <a:r>
              <a:rPr lang="en-US"/>
              <a:t>Click to edit Master title style</a:t>
            </a:r>
          </a:p>
        </p:txBody>
      </p:sp>
      <p:sp>
        <p:nvSpPr>
          <p:cNvPr id="20" name="Content Placeholder 6">
            <a:extLst>
              <a:ext uri="{FF2B5EF4-FFF2-40B4-BE49-F238E27FC236}">
                <a16:creationId xmlns:a16="http://schemas.microsoft.com/office/drawing/2014/main" id="{0C4FBC3E-98A1-1345-A0BC-0F4271A15FEC}"/>
              </a:ext>
            </a:extLst>
          </p:cNvPr>
          <p:cNvSpPr>
            <a:spLocks noGrp="1"/>
          </p:cNvSpPr>
          <p:nvPr>
            <p:ph sz="quarter" idx="19"/>
          </p:nvPr>
        </p:nvSpPr>
        <p:spPr>
          <a:xfrm>
            <a:off x="4935257" y="900937"/>
            <a:ext cx="6328619" cy="5238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19C115-8BDF-D54A-B819-DD7E961D2D84}"/>
              </a:ext>
            </a:extLst>
          </p:cNvPr>
          <p:cNvSpPr>
            <a:spLocks noGrp="1"/>
          </p:cNvSpPr>
          <p:nvPr>
            <p:ph type="body" sz="quarter" idx="20" hasCustomPrompt="1"/>
          </p:nvPr>
        </p:nvSpPr>
        <p:spPr>
          <a:xfrm>
            <a:off x="928689" y="3319399"/>
            <a:ext cx="3167883" cy="2819821"/>
          </a:xfrm>
        </p:spPr>
        <p:txBody>
          <a:bodyPr>
            <a:normAutofit/>
          </a:bodyPr>
          <a:lstStyle>
            <a:lvl1pPr marL="0" indent="0">
              <a:lnSpc>
                <a:spcPct val="120000"/>
              </a:lnSpc>
              <a:buNone/>
              <a:defRPr sz="900"/>
            </a:lvl1pPr>
          </a:lstStyle>
          <a:p>
            <a:pPr lvl="0"/>
            <a:r>
              <a:rPr lang="en-US"/>
              <a:t>Click to edit description text</a:t>
            </a:r>
          </a:p>
        </p:txBody>
      </p:sp>
      <p:sp>
        <p:nvSpPr>
          <p:cNvPr id="13" name="Footer Placeholder 11">
            <a:extLst>
              <a:ext uri="{FF2B5EF4-FFF2-40B4-BE49-F238E27FC236}">
                <a16:creationId xmlns:a16="http://schemas.microsoft.com/office/drawing/2014/main" id="{E44FF8D7-B03A-422A-9595-9A47982A9BB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14" name="Slide Number Placeholder 22">
            <a:extLst>
              <a:ext uri="{FF2B5EF4-FFF2-40B4-BE49-F238E27FC236}">
                <a16:creationId xmlns:a16="http://schemas.microsoft.com/office/drawing/2014/main" id="{F46EB592-1E89-4EC9-BF61-2DE57325D857}"/>
              </a:ext>
            </a:extLst>
          </p:cNvPr>
          <p:cNvSpPr>
            <a:spLocks noGrp="1"/>
          </p:cNvSpPr>
          <p:nvPr>
            <p:ph type="sldNum" sz="quarter" idx="4"/>
          </p:nvPr>
        </p:nvSpPr>
        <p:spPr>
          <a:xfrm>
            <a:off x="108157" y="6376939"/>
            <a:ext cx="36174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grpSp>
        <p:nvGrpSpPr>
          <p:cNvPr id="16" name="Group 15">
            <a:extLst>
              <a:ext uri="{FF2B5EF4-FFF2-40B4-BE49-F238E27FC236}">
                <a16:creationId xmlns:a16="http://schemas.microsoft.com/office/drawing/2014/main" id="{222B08F0-89A7-43C5-9F2C-96B46D1EBF9C}"/>
              </a:ext>
            </a:extLst>
          </p:cNvPr>
          <p:cNvGrpSpPr/>
          <p:nvPr/>
        </p:nvGrpSpPr>
        <p:grpSpPr>
          <a:xfrm>
            <a:off x="10353369" y="6311900"/>
            <a:ext cx="1838633" cy="546100"/>
            <a:chOff x="10353367" y="6311900"/>
            <a:chExt cx="1838633" cy="546100"/>
          </a:xfrm>
        </p:grpSpPr>
        <p:sp>
          <p:nvSpPr>
            <p:cNvPr id="17" name="Rectangle 16">
              <a:extLst>
                <a:ext uri="{FF2B5EF4-FFF2-40B4-BE49-F238E27FC236}">
                  <a16:creationId xmlns:a16="http://schemas.microsoft.com/office/drawing/2014/main" id="{3BA2D6D7-EF3A-4172-910B-9BC8945E7C7B}"/>
                </a:ext>
              </a:extLst>
            </p:cNvPr>
            <p:cNvSpPr/>
            <p:nvPr/>
          </p:nvSpPr>
          <p:spPr>
            <a:xfrm>
              <a:off x="10353367" y="6311900"/>
              <a:ext cx="1838633"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a:extLst>
                <a:ext uri="{FF2B5EF4-FFF2-40B4-BE49-F238E27FC236}">
                  <a16:creationId xmlns:a16="http://schemas.microsoft.com/office/drawing/2014/main" id="{365FC0AB-A1D1-4DE2-8949-C0932F56D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680607" y="6395404"/>
              <a:ext cx="1184153" cy="379092"/>
            </a:xfrm>
            <a:prstGeom prst="rect">
              <a:avLst/>
            </a:prstGeom>
          </p:spPr>
        </p:pic>
      </p:grpSp>
      <p:sp>
        <p:nvSpPr>
          <p:cNvPr id="11" name="Text Placeholder 3">
            <a:extLst>
              <a:ext uri="{FF2B5EF4-FFF2-40B4-BE49-F238E27FC236}">
                <a16:creationId xmlns:a16="http://schemas.microsoft.com/office/drawing/2014/main" id="{16D90E3F-02C9-4FAA-B078-0B967C349C2D}"/>
              </a:ext>
            </a:extLst>
          </p:cNvPr>
          <p:cNvSpPr>
            <a:spLocks noGrp="1"/>
          </p:cNvSpPr>
          <p:nvPr>
            <p:ph type="body" sz="quarter" idx="14" hasCustomPrompt="1"/>
          </p:nvPr>
        </p:nvSpPr>
        <p:spPr>
          <a:xfrm>
            <a:off x="303559" y="343435"/>
            <a:ext cx="3436939" cy="283827"/>
          </a:xfrm>
        </p:spPr>
        <p:txBody>
          <a:bodyPr>
            <a:normAutofit/>
          </a:bodyPr>
          <a:lstStyle>
            <a:lvl1pPr marL="0" indent="0">
              <a:buNone/>
              <a:defRPr sz="825" b="1" spc="113" baseline="0">
                <a:solidFill>
                  <a:schemeClr val="accent3"/>
                </a:solidFill>
              </a:defRPr>
            </a:lvl1pPr>
          </a:lstStyle>
          <a:p>
            <a:pPr lvl="0"/>
            <a:r>
              <a:rPr lang="en-US"/>
              <a:t>PAGE TITLE</a:t>
            </a:r>
          </a:p>
        </p:txBody>
      </p:sp>
    </p:spTree>
    <p:extLst>
      <p:ext uri="{BB962C8B-B14F-4D97-AF65-F5344CB8AC3E}">
        <p14:creationId xmlns:p14="http://schemas.microsoft.com/office/powerpoint/2010/main" val="3515734177"/>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1" name="Group 28"/>
          <p:cNvGrpSpPr>
            <a:grpSpLocks noChangeAspect="1"/>
          </p:cNvGrpSpPr>
          <p:nvPr userDrawn="1"/>
        </p:nvGrpSpPr>
        <p:grpSpPr bwMode="auto">
          <a:xfrm>
            <a:off x="4133851" y="6584950"/>
            <a:ext cx="8083549" cy="280988"/>
            <a:chOff x="1953" y="4148"/>
            <a:chExt cx="3819" cy="177"/>
          </a:xfrm>
        </p:grpSpPr>
        <p:sp>
          <p:nvSpPr>
            <p:cNvPr id="1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5" name="TextBox 14"/>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6"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1824150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ransition Slide_Primary">
    <p:spTree>
      <p:nvGrpSpPr>
        <p:cNvPr id="1" name=""/>
        <p:cNvGrpSpPr/>
        <p:nvPr/>
      </p:nvGrpSpPr>
      <p:grpSpPr>
        <a:xfrm>
          <a:off x="0" y="0"/>
          <a:ext cx="0" cy="0"/>
          <a:chOff x="0" y="0"/>
          <a:chExt cx="0" cy="0"/>
        </a:xfrm>
      </p:grpSpPr>
      <p:sp>
        <p:nvSpPr>
          <p:cNvPr id="7" name="Text Placeholder 6"/>
          <p:cNvSpPr>
            <a:spLocks noGrp="1"/>
          </p:cNvSpPr>
          <p:nvPr>
            <p:ph type="body" sz="quarter" idx="18" hasCustomPrompt="1"/>
          </p:nvPr>
        </p:nvSpPr>
        <p:spPr>
          <a:xfrm>
            <a:off x="1214967" y="2651760"/>
            <a:ext cx="9753600" cy="422488"/>
          </a:xfrm>
          <a:prstGeom prst="rect">
            <a:avLst/>
          </a:prstGeom>
        </p:spPr>
        <p:txBody>
          <a:bodyPr>
            <a:spAutoFit/>
          </a:bodyPr>
          <a:lstStyle>
            <a:lvl1pPr marL="0" indent="0">
              <a:buFontTx/>
              <a:buNone/>
              <a:defRPr sz="2000" baseline="0">
                <a:solidFill>
                  <a:srgbClr val="000000"/>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a:t>Subhead (as needed)</a:t>
            </a:r>
          </a:p>
        </p:txBody>
      </p:sp>
      <p:sp>
        <p:nvSpPr>
          <p:cNvPr id="4" name="Text Placeholder 15"/>
          <p:cNvSpPr>
            <a:spLocks noGrp="1"/>
          </p:cNvSpPr>
          <p:nvPr>
            <p:ph type="body" sz="quarter" idx="17" hasCustomPrompt="1"/>
          </p:nvPr>
        </p:nvSpPr>
        <p:spPr>
          <a:xfrm>
            <a:off x="1214967" y="2005747"/>
            <a:ext cx="9753600" cy="554575"/>
          </a:xfrm>
          <a:prstGeom prst="rect">
            <a:avLst/>
          </a:prstGeom>
        </p:spPr>
        <p:txBody>
          <a:bodyPr anchor="b" anchorCtr="0">
            <a:spAutoFit/>
          </a:bodyPr>
          <a:lstStyle>
            <a:lvl1pPr marL="0" indent="0">
              <a:buNone/>
              <a:defRPr sz="2800">
                <a:solidFill>
                  <a:schemeClr val="accent1"/>
                </a:solidFill>
              </a:defRPr>
            </a:lvl1pPr>
          </a:lstStyle>
          <a:p>
            <a:pPr lvl="0"/>
            <a:r>
              <a:rPr lang="en-US"/>
              <a:t>This is a new section title</a:t>
            </a:r>
          </a:p>
        </p:txBody>
      </p:sp>
      <p:grpSp>
        <p:nvGrpSpPr>
          <p:cNvPr id="5" name="Group 28"/>
          <p:cNvGrpSpPr>
            <a:grpSpLocks noChangeAspect="1"/>
          </p:cNvGrpSpPr>
          <p:nvPr userDrawn="1"/>
        </p:nvGrpSpPr>
        <p:grpSpPr bwMode="auto">
          <a:xfrm>
            <a:off x="4133851" y="6584950"/>
            <a:ext cx="8083549" cy="280988"/>
            <a:chOff x="1953" y="4148"/>
            <a:chExt cx="3819" cy="177"/>
          </a:xfrm>
        </p:grpSpPr>
        <p:sp>
          <p:nvSpPr>
            <p:cNvPr id="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0"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23613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with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11"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dirty="0"/>
              <a:t>Click to edit Master title style</a:t>
            </a:r>
          </a:p>
        </p:txBody>
      </p:sp>
      <p:sp>
        <p:nvSpPr>
          <p:cNvPr id="13" name="Content Placeholder 2"/>
          <p:cNvSpPr>
            <a:spLocks noGrp="1"/>
          </p:cNvSpPr>
          <p:nvPr>
            <p:ph sz="half" idx="12"/>
          </p:nvPr>
        </p:nvSpPr>
        <p:spPr>
          <a:xfrm>
            <a:off x="1219200" y="2286001"/>
            <a:ext cx="974513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482498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10" name="TextBox 9"/>
          <p:cNvSpPr txBox="1"/>
          <p:nvPr userDrawn="1"/>
        </p:nvSpPr>
        <p:spPr>
          <a:xfrm>
            <a:off x="794921" y="1403234"/>
            <a:ext cx="10300775" cy="1323417"/>
          </a:xfrm>
          <a:prstGeom prst="rect">
            <a:avLst/>
          </a:prstGeom>
          <a:noFill/>
        </p:spPr>
        <p:txBody>
          <a:bodyPr wrap="square" lIns="91418" tIns="45709" rIns="91418" bIns="45709" rtlCol="0">
            <a:spAutoFit/>
          </a:bodyPr>
          <a:lstStyle/>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Use only font Verdana. Headline font size is 28 and sub-headline font is 20.</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Page numbers are in black and aligned in the bottom right corner.</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If adjusting placement, align</a:t>
            </a:r>
            <a:r>
              <a:rPr lang="en-US" sz="1600" baseline="0">
                <a:solidFill>
                  <a:srgbClr val="000000"/>
                </a:solidFill>
              </a:rPr>
              <a:t> everything </a:t>
            </a:r>
            <a:r>
              <a:rPr lang="en-US" sz="1600">
                <a:solidFill>
                  <a:srgbClr val="000000"/>
                </a:solidFill>
              </a:rPr>
              <a:t>to the left under the header.</a:t>
            </a:r>
          </a:p>
          <a:p>
            <a:pPr marL="342814" marR="0" lvl="0" indent="-342814" algn="l" defTabSz="457085" rtl="0" eaLnBrk="1" fontAlgn="auto" latinLnBrk="0" hangingPunct="1">
              <a:lnSpc>
                <a:spcPct val="100000"/>
              </a:lnSpc>
              <a:spcBef>
                <a:spcPts val="0"/>
              </a:spcBef>
              <a:spcAft>
                <a:spcPts val="0"/>
              </a:spcAft>
              <a:buClrTx/>
              <a:buSzTx/>
              <a:buFont typeface="+mj-lt"/>
              <a:buAutoNum type="arabicPeriod"/>
              <a:tabLst/>
              <a:defRPr/>
            </a:pPr>
            <a:r>
              <a:rPr lang="en-US" sz="1600">
                <a:solidFill>
                  <a:srgbClr val="000000"/>
                </a:solidFill>
              </a:rPr>
              <a:t>Use a takeaway box at the bottom of the page for brief and impactful messaging as appropriate. </a:t>
            </a:r>
          </a:p>
        </p:txBody>
      </p:sp>
      <p:sp>
        <p:nvSpPr>
          <p:cNvPr id="16" name="TextBox 15"/>
          <p:cNvSpPr txBox="1"/>
          <p:nvPr userDrawn="1"/>
        </p:nvSpPr>
        <p:spPr>
          <a:xfrm>
            <a:off x="866457" y="3496719"/>
            <a:ext cx="10406387" cy="1806566"/>
          </a:xfrm>
          <a:prstGeom prst="rect">
            <a:avLst/>
          </a:prstGeom>
          <a:noFill/>
        </p:spPr>
        <p:txBody>
          <a:bodyPr wrap="square" lIns="91418" tIns="45709" rIns="91418" bIns="45709" rtlCol="0">
            <a:spAutoFit/>
          </a:bodyPr>
          <a:lstStyle/>
          <a:p>
            <a:pPr marL="342814" lvl="0" indent="-342814">
              <a:buFont typeface="+mj-lt"/>
              <a:buAutoNum type="arabicPeriod"/>
            </a:pPr>
            <a:r>
              <a:rPr lang="en-US" sz="1600" b="0">
                <a:solidFill>
                  <a:srgbClr val="000000"/>
                </a:solidFill>
              </a:rPr>
              <a:t>Copy slide content (Ctrl A) and paste as “destination theme.” </a:t>
            </a:r>
          </a:p>
          <a:p>
            <a:pPr marL="342814" lvl="0" indent="-342814">
              <a:buFont typeface="+mj-lt"/>
              <a:buAutoNum type="arabicPeriod"/>
            </a:pPr>
            <a:r>
              <a:rPr lang="en-US" sz="1600" b="0">
                <a:solidFill>
                  <a:srgbClr val="000000"/>
                </a:solidFill>
              </a:rPr>
              <a:t>Select Layout to choose a specific theme for your slide.</a:t>
            </a:r>
          </a:p>
          <a:p>
            <a:pPr marL="342814" lvl="0" indent="-342814">
              <a:buFont typeface="+mj-lt"/>
              <a:buAutoNum type="arabicPeriod"/>
            </a:pPr>
            <a:r>
              <a:rPr lang="en-US" sz="1600" b="0">
                <a:solidFill>
                  <a:srgbClr val="000000"/>
                </a:solidFill>
              </a:rPr>
              <a:t>Adjust copy placement and font sizes as necessary. </a:t>
            </a:r>
          </a:p>
          <a:p>
            <a:pPr marL="799898" lvl="1" indent="-342814">
              <a:buFont typeface="+mj-lt"/>
              <a:buAutoNum type="alphaLcPeriod"/>
            </a:pPr>
            <a:r>
              <a:rPr lang="en-US" sz="1600" b="0">
                <a:solidFill>
                  <a:srgbClr val="000000"/>
                </a:solidFill>
              </a:rPr>
              <a:t>Make sure</a:t>
            </a:r>
            <a:r>
              <a:rPr lang="en-US" sz="1600" b="0" baseline="0">
                <a:solidFill>
                  <a:srgbClr val="000000"/>
                </a:solidFill>
              </a:rPr>
              <a:t> it follows PPT Guidelines and </a:t>
            </a:r>
            <a:r>
              <a:rPr lang="en-US" sz="1600" b="0">
                <a:solidFill>
                  <a:srgbClr val="000000"/>
                </a:solidFill>
              </a:rPr>
              <a:t>aligns with slide theme.</a:t>
            </a:r>
          </a:p>
          <a:p>
            <a:pPr marL="342814" lvl="0" indent="-342814">
              <a:buFont typeface="+mj-lt"/>
              <a:buAutoNum type="arabicPeriod"/>
            </a:pPr>
            <a:r>
              <a:rPr lang="en-US" sz="1600" b="0">
                <a:solidFill>
                  <a:srgbClr val="000000"/>
                </a:solidFill>
              </a:rPr>
              <a:t>Ensure the page number is aligned in the bottom right corner.</a:t>
            </a:r>
            <a:r>
              <a:rPr lang="en-US" sz="1600" b="0" baseline="0">
                <a:solidFill>
                  <a:srgbClr val="000000"/>
                </a:solidFill>
              </a:rPr>
              <a:t> G</a:t>
            </a:r>
            <a:r>
              <a:rPr lang="en-US" sz="1600" b="0">
                <a:solidFill>
                  <a:srgbClr val="000000"/>
                </a:solidFill>
              </a:rPr>
              <a:t>o to View&gt;Slide Master to make modifications. </a:t>
            </a:r>
          </a:p>
          <a:p>
            <a:pPr marL="342814" lvl="0" indent="-342814">
              <a:buFont typeface="+mj-lt"/>
              <a:buAutoNum type="arabicPeriod"/>
            </a:pPr>
            <a:r>
              <a:rPr lang="en-US" sz="1600" b="0">
                <a:solidFill>
                  <a:srgbClr val="000000"/>
                </a:solidFill>
              </a:rPr>
              <a:t>Always triple check final presentations to ensure correct formatting.</a:t>
            </a:r>
          </a:p>
        </p:txBody>
      </p:sp>
      <p:sp>
        <p:nvSpPr>
          <p:cNvPr id="19" name="Rectangle 18"/>
          <p:cNvSpPr/>
          <p:nvPr userDrawn="1"/>
        </p:nvSpPr>
        <p:spPr>
          <a:xfrm>
            <a:off x="792914" y="268063"/>
            <a:ext cx="10387657" cy="523220"/>
          </a:xfrm>
          <a:prstGeom prst="rect">
            <a:avLst/>
          </a:prstGeom>
          <a:ln>
            <a:noFill/>
          </a:ln>
        </p:spPr>
        <p:txBody>
          <a:bodyPr wrap="square" lIns="91418" tIns="45709" rIns="91418" bIns="45709">
            <a:spAutoFit/>
          </a:bodyPr>
          <a:lstStyle/>
          <a:p>
            <a:pPr lvl="0"/>
            <a:r>
              <a:rPr lang="en-US" sz="2800">
                <a:solidFill>
                  <a:schemeClr val="accent1"/>
                </a:solidFill>
              </a:rPr>
              <a:t>USER GUIDE</a:t>
            </a:r>
          </a:p>
        </p:txBody>
      </p:sp>
      <p:sp>
        <p:nvSpPr>
          <p:cNvPr id="3" name="TextBox 2"/>
          <p:cNvSpPr txBox="1"/>
          <p:nvPr userDrawn="1"/>
        </p:nvSpPr>
        <p:spPr>
          <a:xfrm>
            <a:off x="794917" y="1033896"/>
            <a:ext cx="10549467" cy="338554"/>
          </a:xfrm>
          <a:prstGeom prst="rect">
            <a:avLst/>
          </a:prstGeom>
          <a:noFill/>
        </p:spPr>
        <p:txBody>
          <a:bodyPr wrap="square" lIns="91418" tIns="45709" rIns="91418" bIns="45709" rtlCol="0">
            <a:spAutoFit/>
          </a:bodyPr>
          <a:lstStyle/>
          <a:p>
            <a:r>
              <a:rPr lang="en-US" sz="1600" b="1">
                <a:solidFill>
                  <a:schemeClr val="tx1"/>
                </a:solidFill>
              </a:rPr>
              <a:t>Follow these instructions when creating your PowerPoint:</a:t>
            </a:r>
          </a:p>
        </p:txBody>
      </p:sp>
      <p:sp>
        <p:nvSpPr>
          <p:cNvPr id="28" name="TextBox 27"/>
          <p:cNvSpPr txBox="1"/>
          <p:nvPr userDrawn="1"/>
        </p:nvSpPr>
        <p:spPr>
          <a:xfrm>
            <a:off x="866457" y="3175855"/>
            <a:ext cx="10549467" cy="338544"/>
          </a:xfrm>
          <a:prstGeom prst="rect">
            <a:avLst/>
          </a:prstGeom>
          <a:noFill/>
        </p:spPr>
        <p:txBody>
          <a:bodyPr wrap="square" lIns="91418" tIns="45709" rIns="91418" bIns="45709" rtlCol="0">
            <a:spAutoFit/>
          </a:bodyPr>
          <a:lstStyle/>
          <a:p>
            <a:pPr marL="0" marR="0" lvl="0" indent="0" algn="l" defTabSz="457085" rtl="0" eaLnBrk="1" fontAlgn="auto" latinLnBrk="0" hangingPunct="1">
              <a:lnSpc>
                <a:spcPct val="100000"/>
              </a:lnSpc>
              <a:spcBef>
                <a:spcPts val="0"/>
              </a:spcBef>
              <a:spcAft>
                <a:spcPts val="0"/>
              </a:spcAft>
              <a:buClrTx/>
              <a:buSzTx/>
              <a:buFontTx/>
              <a:buNone/>
              <a:tabLst/>
              <a:defRPr/>
            </a:pPr>
            <a:r>
              <a:rPr lang="en-US" sz="1600" b="1" baseline="0">
                <a:solidFill>
                  <a:schemeClr val="tx1"/>
                </a:solidFill>
              </a:rPr>
              <a:t>If i</a:t>
            </a:r>
            <a:r>
              <a:rPr lang="en-US" sz="1600" b="1">
                <a:solidFill>
                  <a:schemeClr val="tx1"/>
                </a:solidFill>
              </a:rPr>
              <a:t>mporting slides from other presentations, please make</a:t>
            </a:r>
            <a:r>
              <a:rPr lang="en-US" sz="1600" b="1" baseline="0">
                <a:solidFill>
                  <a:schemeClr val="tx1"/>
                </a:solidFill>
              </a:rPr>
              <a:t> sure to:</a:t>
            </a:r>
            <a:endParaRPr lang="en-US" sz="1600" b="1">
              <a:solidFill>
                <a:schemeClr val="tx1"/>
              </a:solidFill>
            </a:endParaRPr>
          </a:p>
        </p:txBody>
      </p:sp>
      <p:grpSp>
        <p:nvGrpSpPr>
          <p:cNvPr id="31" name="Group 28"/>
          <p:cNvGrpSpPr>
            <a:grpSpLocks noChangeAspect="1"/>
          </p:cNvGrpSpPr>
          <p:nvPr userDrawn="1"/>
        </p:nvGrpSpPr>
        <p:grpSpPr bwMode="auto">
          <a:xfrm>
            <a:off x="4133851" y="6597650"/>
            <a:ext cx="8083549" cy="280988"/>
            <a:chOff x="1953" y="4148"/>
            <a:chExt cx="3819" cy="177"/>
          </a:xfrm>
        </p:grpSpPr>
        <p:sp>
          <p:nvSpPr>
            <p:cNvPr id="3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TextBox 1"/>
          <p:cNvSpPr txBox="1"/>
          <p:nvPr userDrawn="1"/>
        </p:nvSpPr>
        <p:spPr>
          <a:xfrm>
            <a:off x="146789" y="6597651"/>
            <a:ext cx="4188144" cy="252668"/>
          </a:xfrm>
          <a:prstGeom prst="rect">
            <a:avLst/>
          </a:prstGeom>
          <a:noFill/>
        </p:spPr>
        <p:txBody>
          <a:bodyPr wrap="square" lIns="91418" tIns="45709" rIns="91418" bIns="45709" rtlCol="0">
            <a:spAutoFit/>
          </a:bodyPr>
          <a:lstStyle/>
          <a:p>
            <a:r>
              <a:rPr lang="en-US" sz="1000"/>
              <a:t>Last</a:t>
            </a:r>
            <a:r>
              <a:rPr lang="en-US" sz="1000" baseline="0"/>
              <a:t> Updated: 01/2017</a:t>
            </a:r>
            <a:endParaRPr lang="en-US" sz="1000"/>
          </a:p>
        </p:txBody>
      </p:sp>
    </p:spTree>
    <p:extLst>
      <p:ext uri="{BB962C8B-B14F-4D97-AF65-F5344CB8AC3E}">
        <p14:creationId xmlns:p14="http://schemas.microsoft.com/office/powerpoint/2010/main" val="8769893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w blue bars">
    <p:spTree>
      <p:nvGrpSpPr>
        <p:cNvPr id="1" name=""/>
        <p:cNvGrpSpPr/>
        <p:nvPr/>
      </p:nvGrpSpPr>
      <p:grpSpPr>
        <a:xfrm>
          <a:off x="0" y="0"/>
          <a:ext cx="0" cy="0"/>
          <a:chOff x="0" y="0"/>
          <a:chExt cx="0" cy="0"/>
        </a:xfrm>
      </p:grpSpPr>
      <p:grpSp>
        <p:nvGrpSpPr>
          <p:cNvPr id="16" name="Group 28"/>
          <p:cNvGrpSpPr>
            <a:grpSpLocks noChangeAspect="1"/>
          </p:cNvGrpSpPr>
          <p:nvPr userDrawn="1"/>
        </p:nvGrpSpPr>
        <p:grpSpPr bwMode="auto">
          <a:xfrm>
            <a:off x="4133851" y="6584950"/>
            <a:ext cx="8083549" cy="280988"/>
            <a:chOff x="1953" y="4148"/>
            <a:chExt cx="3819" cy="177"/>
          </a:xfrm>
        </p:grpSpPr>
        <p:sp>
          <p:nvSpPr>
            <p:cNvPr id="17"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Title 1"/>
          <p:cNvSpPr>
            <a:spLocks noGrp="1"/>
          </p:cNvSpPr>
          <p:nvPr>
            <p:ph type="ctrTitle" hasCustomPrompt="1"/>
          </p:nvPr>
        </p:nvSpPr>
        <p:spPr>
          <a:xfrm>
            <a:off x="1463039" y="1628954"/>
            <a:ext cx="9753600" cy="1754326"/>
          </a:xfrm>
          <a:prstGeom prst="rect">
            <a:avLst/>
          </a:prstGeom>
        </p:spPr>
        <p:txBody>
          <a:bodyPr anchor="b">
            <a:spAutoFit/>
          </a:bodyPr>
          <a:lstStyle>
            <a:lvl1pPr>
              <a:defRPr sz="4000">
                <a:solidFill>
                  <a:schemeClr val="accent1"/>
                </a:solidFill>
              </a:defRPr>
            </a:lvl1pPr>
          </a:lstStyle>
          <a:p>
            <a:r>
              <a:rPr lang="en-US"/>
              <a:t>Hello There. This Is </a:t>
            </a:r>
            <a:br>
              <a:rPr lang="en-US"/>
            </a:br>
            <a:r>
              <a:rPr lang="en-US"/>
              <a:t>the Title of a PowerPoint</a:t>
            </a:r>
            <a:br>
              <a:rPr lang="en-US"/>
            </a:br>
            <a:r>
              <a:rPr lang="en-US"/>
              <a:t>Presentation.</a:t>
            </a:r>
          </a:p>
        </p:txBody>
      </p:sp>
      <p:sp>
        <p:nvSpPr>
          <p:cNvPr id="13" name="Subtitle 2"/>
          <p:cNvSpPr>
            <a:spLocks noGrp="1"/>
          </p:cNvSpPr>
          <p:nvPr>
            <p:ph type="subTitle" idx="1"/>
          </p:nvPr>
        </p:nvSpPr>
        <p:spPr>
          <a:xfrm>
            <a:off x="1463040" y="3415379"/>
            <a:ext cx="9753600" cy="554575"/>
          </a:xfrm>
          <a:prstGeom prst="rect">
            <a:avLst/>
          </a:prstGeom>
        </p:spPr>
        <p:txBody>
          <a:bodyPr>
            <a:spAutoFit/>
          </a:bodyPr>
          <a:lstStyle>
            <a:lvl1pPr marL="0" indent="0" algn="l">
              <a:buNone/>
              <a:defRPr sz="2800">
                <a:solidFill>
                  <a:srgbClr val="000000"/>
                </a:solidFill>
              </a:defRPr>
            </a:lvl1pPr>
            <a:lvl2pPr marL="457085" indent="0" algn="ctr">
              <a:buNone/>
              <a:defRPr>
                <a:solidFill>
                  <a:schemeClr val="tx1">
                    <a:tint val="75000"/>
                  </a:schemeClr>
                </a:solidFill>
              </a:defRPr>
            </a:lvl2pPr>
            <a:lvl3pPr marL="914169" indent="0" algn="ctr">
              <a:buNone/>
              <a:defRPr>
                <a:solidFill>
                  <a:schemeClr val="tx1">
                    <a:tint val="75000"/>
                  </a:schemeClr>
                </a:solidFill>
              </a:defRPr>
            </a:lvl3pPr>
            <a:lvl4pPr marL="1371254" indent="0" algn="ctr">
              <a:buNone/>
              <a:defRPr>
                <a:solidFill>
                  <a:schemeClr val="tx1">
                    <a:tint val="75000"/>
                  </a:schemeClr>
                </a:solidFill>
              </a:defRPr>
            </a:lvl4pPr>
            <a:lvl5pPr marL="1828339" indent="0" algn="ctr">
              <a:buNone/>
              <a:defRPr>
                <a:solidFill>
                  <a:schemeClr val="tx1">
                    <a:tint val="75000"/>
                  </a:schemeClr>
                </a:solidFill>
              </a:defRPr>
            </a:lvl5pPr>
            <a:lvl6pPr marL="2285422" indent="0" algn="ctr">
              <a:buNone/>
              <a:defRPr>
                <a:solidFill>
                  <a:schemeClr val="tx1">
                    <a:tint val="75000"/>
                  </a:schemeClr>
                </a:solidFill>
              </a:defRPr>
            </a:lvl6pPr>
            <a:lvl7pPr marL="2742507" indent="0" algn="ctr">
              <a:buNone/>
              <a:defRPr>
                <a:solidFill>
                  <a:schemeClr val="tx1">
                    <a:tint val="75000"/>
                  </a:schemeClr>
                </a:solidFill>
              </a:defRPr>
            </a:lvl7pPr>
            <a:lvl8pPr marL="3199592" indent="0" algn="ctr">
              <a:buNone/>
              <a:defRPr>
                <a:solidFill>
                  <a:schemeClr val="tx1">
                    <a:tint val="75000"/>
                  </a:schemeClr>
                </a:solidFill>
              </a:defRPr>
            </a:lvl8pPr>
            <a:lvl9pPr marL="3656676" indent="0" algn="ctr">
              <a:buNone/>
              <a:defRPr>
                <a:solidFill>
                  <a:schemeClr val="tx1">
                    <a:tint val="75000"/>
                  </a:schemeClr>
                </a:solidFill>
              </a:defRPr>
            </a:lvl9pPr>
          </a:lstStyle>
          <a:p>
            <a:r>
              <a:rPr lang="en-US"/>
              <a:t>Click to edit Master subtitle style</a:t>
            </a:r>
          </a:p>
        </p:txBody>
      </p:sp>
      <p:pic>
        <p:nvPicPr>
          <p:cNvPr id="1026" name="Picture 2" descr="C:\Users\laschal\Downloads\RS_LOGO_RGB_HORIZONTAL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3034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3040" y="1273158"/>
            <a:ext cx="9264952" cy="480131"/>
          </a:xfrm>
          <a:prstGeom prst="rect">
            <a:avLst/>
          </a:prstGeom>
        </p:spPr>
        <p:txBody>
          <a:bodyPr>
            <a:spAutoFit/>
          </a:bodyPr>
          <a:lstStyle>
            <a:lvl1pPr>
              <a:defRPr sz="2800">
                <a:solidFill>
                  <a:schemeClr val="accent1"/>
                </a:solidFill>
              </a:defRPr>
            </a:lvl1pPr>
          </a:lstStyle>
          <a:p>
            <a:r>
              <a:rPr lang="en-US"/>
              <a:t>Table of Contents</a:t>
            </a:r>
          </a:p>
        </p:txBody>
      </p:sp>
      <p:sp>
        <p:nvSpPr>
          <p:cNvPr id="9" name="Content Placeholder 2"/>
          <p:cNvSpPr>
            <a:spLocks noGrp="1"/>
          </p:cNvSpPr>
          <p:nvPr>
            <p:ph sz="half" idx="1" hasCustomPrompt="1"/>
          </p:nvPr>
        </p:nvSpPr>
        <p:spPr>
          <a:xfrm>
            <a:off x="1463040" y="2440216"/>
            <a:ext cx="9264952" cy="2782108"/>
          </a:xfrm>
          <a:prstGeom prst="rect">
            <a:avLst/>
          </a:prstGeom>
        </p:spPr>
        <p:txBody>
          <a:bodyPr>
            <a:spAutoFit/>
          </a:bodyPr>
          <a:lstStyle>
            <a:lvl1pPr marL="0" indent="0">
              <a:buNone/>
              <a:defRPr sz="2000">
                <a:solidFill>
                  <a:srgbClr val="000000"/>
                </a:solidFill>
              </a:defRPr>
            </a:lvl1pPr>
            <a:lvl2pPr marL="457085" indent="0">
              <a:buNone/>
              <a:defRPr sz="2000"/>
            </a:lvl2pPr>
            <a:lvl3pPr marL="914169" indent="0">
              <a:buNone/>
              <a:defRPr sz="2000"/>
            </a:lvl3pPr>
            <a:lvl4pPr marL="1371254" indent="0">
              <a:buNone/>
              <a:defRPr sz="2000"/>
            </a:lvl4pPr>
            <a:lvl5pPr marL="1828339" indent="0">
              <a:buNone/>
              <a:defRPr sz="2000"/>
            </a:lvl5pPr>
            <a:lvl6pPr>
              <a:defRPr sz="2000">
                <a:latin typeface="Verdana" panose="020B0604030504040204" pitchFamily="34" charset="0"/>
                <a:ea typeface="Verdana" panose="020B0604030504040204" pitchFamily="34" charset="0"/>
                <a:cs typeface="Verdana" panose="020B0604030504040204" pitchFamily="34" charset="0"/>
              </a:defRPr>
            </a:lvl6pPr>
            <a:lvl7pPr>
              <a:defRPr sz="2000">
                <a:latin typeface="Verdana" panose="020B0604030504040204" pitchFamily="34" charset="0"/>
                <a:ea typeface="Verdana" panose="020B0604030504040204" pitchFamily="34" charset="0"/>
                <a:cs typeface="Verdana" panose="020B0604030504040204" pitchFamily="34" charset="0"/>
              </a:defRPr>
            </a:lvl7pPr>
            <a:lvl8pPr>
              <a:defRPr sz="2000">
                <a:latin typeface="Verdana" panose="020B0604030504040204" pitchFamily="34" charset="0"/>
                <a:ea typeface="Verdana" panose="020B0604030504040204" pitchFamily="34" charset="0"/>
                <a:cs typeface="Verdana" panose="020B0604030504040204" pitchFamily="34" charset="0"/>
              </a:defRPr>
            </a:lvl8pPr>
            <a:lvl9pPr>
              <a:defRPr sz="2000">
                <a:latin typeface="Verdana" panose="020B0604030504040204" pitchFamily="34" charset="0"/>
                <a:ea typeface="Verdana" panose="020B0604030504040204" pitchFamily="34" charset="0"/>
                <a:cs typeface="Verdana" panose="020B0604030504040204" pitchFamily="34" charset="0"/>
              </a:defRPr>
            </a:lvl9pPr>
          </a:lstStyle>
          <a:p>
            <a:pPr lvl="0"/>
            <a:r>
              <a:rPr lang="en-US"/>
              <a:t>Section Name							02</a:t>
            </a:r>
          </a:p>
          <a:p>
            <a:pPr lvl="0"/>
            <a:r>
              <a:rPr lang="en-US"/>
              <a:t>Longer Section Name					05</a:t>
            </a:r>
          </a:p>
          <a:p>
            <a:pPr lvl="0"/>
            <a:r>
              <a:rPr lang="en-US"/>
              <a:t>Section Name							07</a:t>
            </a:r>
          </a:p>
          <a:p>
            <a:pPr lvl="0"/>
            <a:r>
              <a:rPr lang="en-US"/>
              <a:t>Even Longer Section Name			12</a:t>
            </a:r>
          </a:p>
          <a:p>
            <a:pPr lvl="0"/>
            <a:r>
              <a:rPr lang="en-US"/>
              <a:t>Longer Section Name					13</a:t>
            </a:r>
          </a:p>
          <a:p>
            <a:pPr lvl="0"/>
            <a:r>
              <a:rPr lang="en-US"/>
              <a:t>Section Name							16</a:t>
            </a:r>
          </a:p>
        </p:txBody>
      </p:sp>
      <p:grpSp>
        <p:nvGrpSpPr>
          <p:cNvPr id="10" name="Group 28"/>
          <p:cNvGrpSpPr>
            <a:grpSpLocks noChangeAspect="1"/>
          </p:cNvGrpSpPr>
          <p:nvPr userDrawn="1"/>
        </p:nvGrpSpPr>
        <p:grpSpPr bwMode="auto">
          <a:xfrm>
            <a:off x="4133851" y="6584950"/>
            <a:ext cx="8083549" cy="280988"/>
            <a:chOff x="1953" y="4148"/>
            <a:chExt cx="3819" cy="177"/>
          </a:xfrm>
        </p:grpSpPr>
        <p:sp>
          <p:nvSpPr>
            <p:cNvPr id="12"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139288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w Subheadline">
    <p:spTree>
      <p:nvGrpSpPr>
        <p:cNvPr id="1" name=""/>
        <p:cNvGrpSpPr/>
        <p:nvPr/>
      </p:nvGrpSpPr>
      <p:grpSpPr>
        <a:xfrm>
          <a:off x="0" y="0"/>
          <a:ext cx="0" cy="0"/>
          <a:chOff x="0" y="0"/>
          <a:chExt cx="0" cy="0"/>
        </a:xfrm>
      </p:grpSpPr>
      <p:sp>
        <p:nvSpPr>
          <p:cNvPr id="11" name="Text Placeholder 2"/>
          <p:cNvSpPr>
            <a:spLocks noGrp="1"/>
          </p:cNvSpPr>
          <p:nvPr>
            <p:ph idx="1"/>
          </p:nvPr>
        </p:nvSpPr>
        <p:spPr>
          <a:xfrm>
            <a:off x="902115" y="1463013"/>
            <a:ext cx="10363200" cy="1412609"/>
          </a:xfrm>
          <a:prstGeom prst="rect">
            <a:avLst/>
          </a:prstGeom>
        </p:spPr>
        <p:txBody>
          <a:bodyPr vert="horz" lIns="91418" tIns="45709" rIns="91418" bIns="45709"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7" hasCustomPrompt="1"/>
          </p:nvPr>
        </p:nvSpPr>
        <p:spPr>
          <a:xfrm>
            <a:off x="902115" y="887574"/>
            <a:ext cx="10363200" cy="422488"/>
          </a:xfrm>
          <a:prstGeom prst="rect">
            <a:avLst/>
          </a:prstGeom>
        </p:spPr>
        <p:txBody>
          <a:bodyPr anchor="t" anchorCtr="0">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5" name="TextBox 14"/>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35844730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1_Pale Blue Takeaway">
    <p:spTree>
      <p:nvGrpSpPr>
        <p:cNvPr id="1" name=""/>
        <p:cNvGrpSpPr/>
        <p:nvPr/>
      </p:nvGrpSpPr>
      <p:grpSpPr>
        <a:xfrm>
          <a:off x="0" y="0"/>
          <a:ext cx="0" cy="0"/>
          <a:chOff x="0" y="0"/>
          <a:chExt cx="0" cy="0"/>
        </a:xfrm>
      </p:grpSpPr>
      <p:sp>
        <p:nvSpPr>
          <p:cNvPr id="2"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902115" y="968164"/>
            <a:ext cx="10363200" cy="4458863"/>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0" name="Text Placeholder 18"/>
          <p:cNvSpPr>
            <a:spLocks noGrp="1"/>
          </p:cNvSpPr>
          <p:nvPr>
            <p:ph type="body" sz="quarter" idx="18" hasCustomPrompt="1"/>
          </p:nvPr>
        </p:nvSpPr>
        <p:spPr>
          <a:xfrm>
            <a:off x="917948" y="5652648"/>
            <a:ext cx="10363200" cy="646986"/>
          </a:xfrm>
          <a:prstGeom prst="roundRect">
            <a:avLst/>
          </a:prstGeom>
          <a:solidFill>
            <a:schemeClr val="accent4"/>
          </a:solidFill>
          <a:ln w="3175">
            <a:solidFill>
              <a:srgbClr val="C0FFF3"/>
            </a:solidFill>
          </a:ln>
        </p:spPr>
        <p:style>
          <a:lnRef idx="2">
            <a:schemeClr val="accent1"/>
          </a:lnRef>
          <a:fillRef idx="1">
            <a:schemeClr val="lt1"/>
          </a:fillRef>
          <a:effectRef idx="0">
            <a:schemeClr val="accent1"/>
          </a:effectRef>
          <a:fontRef idx="none"/>
        </p:style>
        <p:txBody>
          <a:bodyPr>
            <a:noAutofit/>
          </a:bodyPr>
          <a:lstStyle>
            <a:lvl1pPr marL="0" indent="0" algn="ctr">
              <a:buNone/>
              <a:defRPr sz="1600">
                <a:solidFill>
                  <a:schemeClr val="tx1"/>
                </a:solidFill>
              </a:defRPr>
            </a:lvl1pPr>
          </a:lstStyle>
          <a:p>
            <a:pPr algn="ctr"/>
            <a:r>
              <a:rPr lang="en-US" sz="1600">
                <a:solidFill>
                  <a:srgbClr val="000000"/>
                </a:solidFill>
              </a:rPr>
              <a:t>This is a takeaway that should draw attention. It should be brief and impactful, placed near the bottom of the slide.</a:t>
            </a:r>
          </a:p>
        </p:txBody>
      </p:sp>
    </p:spTree>
    <p:extLst>
      <p:ext uri="{BB962C8B-B14F-4D97-AF65-F5344CB8AC3E}">
        <p14:creationId xmlns:p14="http://schemas.microsoft.com/office/powerpoint/2010/main" val="3108295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tle and Content 1_Pale Blue Takeaway">
    <p:spTree>
      <p:nvGrpSpPr>
        <p:cNvPr id="1" name=""/>
        <p:cNvGrpSpPr/>
        <p:nvPr/>
      </p:nvGrpSpPr>
      <p:grpSpPr>
        <a:xfrm>
          <a:off x="0" y="0"/>
          <a:ext cx="0" cy="0"/>
          <a:chOff x="0" y="0"/>
          <a:chExt cx="0" cy="0"/>
        </a:xfrm>
      </p:grpSpPr>
      <p:sp>
        <p:nvSpPr>
          <p:cNvPr id="2"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
        <p:nvSpPr>
          <p:cNvPr id="3" name="Content Placeholder 2"/>
          <p:cNvSpPr>
            <a:spLocks noGrp="1"/>
          </p:cNvSpPr>
          <p:nvPr>
            <p:ph idx="1"/>
          </p:nvPr>
        </p:nvSpPr>
        <p:spPr>
          <a:xfrm>
            <a:off x="902115" y="968164"/>
            <a:ext cx="10363200" cy="4458863"/>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dirty="0">
                <a:solidFill>
                  <a:srgbClr val="000000"/>
                </a:solidFill>
              </a:rPr>
              <a:t>WM 2023 – Session 19</a:t>
            </a:r>
          </a:p>
        </p:txBody>
      </p:sp>
      <p:sp>
        <p:nvSpPr>
          <p:cNvPr id="10" name="Text Placeholder 18"/>
          <p:cNvSpPr>
            <a:spLocks noGrp="1"/>
          </p:cNvSpPr>
          <p:nvPr>
            <p:ph type="body" sz="quarter" idx="18" hasCustomPrompt="1"/>
          </p:nvPr>
        </p:nvSpPr>
        <p:spPr>
          <a:xfrm>
            <a:off x="917948" y="5652648"/>
            <a:ext cx="10363200" cy="646986"/>
          </a:xfrm>
          <a:prstGeom prst="roundRect">
            <a:avLst/>
          </a:prstGeom>
          <a:solidFill>
            <a:schemeClr val="tx2"/>
          </a:solidFill>
          <a:ln w="3175">
            <a:solidFill>
              <a:schemeClr val="tx2"/>
            </a:solidFill>
          </a:ln>
        </p:spPr>
        <p:style>
          <a:lnRef idx="2">
            <a:schemeClr val="accent1"/>
          </a:lnRef>
          <a:fillRef idx="1">
            <a:schemeClr val="lt1"/>
          </a:fillRef>
          <a:effectRef idx="0">
            <a:schemeClr val="accent1"/>
          </a:effectRef>
          <a:fontRef idx="none"/>
        </p:style>
        <p:txBody>
          <a:bodyPr>
            <a:noAutofit/>
          </a:bodyPr>
          <a:lstStyle>
            <a:lvl1pPr marL="0" indent="0" algn="ctr">
              <a:buNone/>
              <a:defRPr sz="1600">
                <a:solidFill>
                  <a:schemeClr val="bg1"/>
                </a:solidFill>
              </a:defRPr>
            </a:lvl1pPr>
          </a:lstStyle>
          <a:p>
            <a:pPr algn="ctr"/>
            <a:r>
              <a:rPr lang="en-US" sz="1600">
                <a:solidFill>
                  <a:srgbClr val="000000"/>
                </a:solidFill>
              </a:rPr>
              <a:t>This is a takeaway that should draw attention. It should be brief and impactful, placed near the bottom of the slide.</a:t>
            </a:r>
          </a:p>
        </p:txBody>
      </p:sp>
    </p:spTree>
    <p:extLst>
      <p:ext uri="{BB962C8B-B14F-4D97-AF65-F5344CB8AC3E}">
        <p14:creationId xmlns:p14="http://schemas.microsoft.com/office/powerpoint/2010/main" val="3958658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w Two Subhead side by side">
    <p:spTree>
      <p:nvGrpSpPr>
        <p:cNvPr id="1" name=""/>
        <p:cNvGrpSpPr/>
        <p:nvPr/>
      </p:nvGrpSpPr>
      <p:grpSpPr>
        <a:xfrm>
          <a:off x="0" y="0"/>
          <a:ext cx="0" cy="0"/>
          <a:chOff x="0" y="0"/>
          <a:chExt cx="0" cy="0"/>
        </a:xfrm>
      </p:grpSpPr>
      <p:sp>
        <p:nvSpPr>
          <p:cNvPr id="11" name="Content Placeholder 2"/>
          <p:cNvSpPr>
            <a:spLocks noGrp="1"/>
          </p:cNvSpPr>
          <p:nvPr>
            <p:ph idx="14" hasCustomPrompt="1"/>
          </p:nvPr>
        </p:nvSpPr>
        <p:spPr>
          <a:xfrm>
            <a:off x="6217099" y="2022427"/>
            <a:ext cx="5059680" cy="2391745"/>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a:t>
            </a:r>
          </a:p>
        </p:txBody>
      </p:sp>
      <p:sp>
        <p:nvSpPr>
          <p:cNvPr id="2" name="Title 1"/>
          <p:cNvSpPr>
            <a:spLocks noGrp="1"/>
          </p:cNvSpPr>
          <p:nvPr>
            <p:ph type="title" hasCustomPrompt="1"/>
          </p:nvPr>
        </p:nvSpPr>
        <p:spPr>
          <a:xfrm>
            <a:off x="902115" y="370209"/>
            <a:ext cx="10363200" cy="867930"/>
          </a:xfrm>
          <a:prstGeom prst="rect">
            <a:avLst/>
          </a:prstGeom>
        </p:spPr>
        <p:txBody>
          <a:bodyPr>
            <a:spAutoFit/>
          </a:bodyPr>
          <a:lstStyle>
            <a:lvl1pPr>
              <a:defRPr sz="2800">
                <a:solidFill>
                  <a:schemeClr val="accent1"/>
                </a:solidFill>
              </a:defRPr>
            </a:lvl1pPr>
          </a:lstStyle>
          <a:p>
            <a:r>
              <a:rPr lang="en-US"/>
              <a:t>I am a particularly long headline that expands 2 two lines.</a:t>
            </a:r>
          </a:p>
        </p:txBody>
      </p:sp>
      <p:sp>
        <p:nvSpPr>
          <p:cNvPr id="3" name="Content Placeholder 2"/>
          <p:cNvSpPr>
            <a:spLocks noGrp="1"/>
          </p:cNvSpPr>
          <p:nvPr>
            <p:ph idx="1" hasCustomPrompt="1"/>
          </p:nvPr>
        </p:nvSpPr>
        <p:spPr>
          <a:xfrm>
            <a:off x="902116" y="2022427"/>
            <a:ext cx="5059680" cy="2031325"/>
          </a:xfrm>
          <a:prstGeom prst="rect">
            <a:avLst/>
          </a:prstGeom>
        </p:spPr>
        <p:txBody>
          <a:bodyPr>
            <a:spAutoFit/>
          </a:bodyPr>
          <a:lstStyle>
            <a:lvl1pPr marL="0" marR="0" indent="0" algn="just" defTabSz="457085" rtl="0" eaLnBrk="1" fontAlgn="auto" latinLnBrk="0" hangingPunct="1">
              <a:lnSpc>
                <a:spcPct val="100000"/>
              </a:lnSpc>
              <a:spcBef>
                <a:spcPct val="20000"/>
              </a:spcBef>
              <a:spcAft>
                <a:spcPts val="0"/>
              </a:spcAft>
              <a:buClrTx/>
              <a:buSzTx/>
              <a:buFont typeface="Arial"/>
              <a:buNone/>
              <a:tabLst/>
              <a:defRPr sz="1400">
                <a:solidFill>
                  <a:srgbClr val="000000"/>
                </a:solidFill>
              </a:defRPr>
            </a:lvl1pPr>
            <a:lvl2pPr>
              <a:defRPr sz="1500"/>
            </a:lvl2pPr>
            <a:lvl3pPr>
              <a:defRPr sz="1500"/>
            </a:lvl3pPr>
            <a:lvl4pPr>
              <a:defRPr sz="1500"/>
            </a:lvl4pPr>
            <a:lvl5pPr>
              <a:defRPr sz="1500"/>
            </a:lvl5pPr>
          </a:lstStyle>
          <a:p>
            <a:pPr marL="0" marR="0" lvl="0" indent="0" algn="just" defTabSz="457085" rtl="0" eaLnBrk="1" fontAlgn="auto" latinLnBrk="0" hangingPunct="1">
              <a:lnSpc>
                <a:spcPct val="100000"/>
              </a:lnSpc>
              <a:spcBef>
                <a:spcPct val="20000"/>
              </a:spcBef>
              <a:spcAft>
                <a:spcPts val="0"/>
              </a:spcAft>
              <a:buClrTx/>
              <a:buSzTx/>
              <a:buFont typeface="Arial"/>
              <a:buNone/>
              <a:tabLst/>
              <a:defRPr/>
            </a:pPr>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a:t>
            </a:r>
          </a:p>
        </p:txBody>
      </p:sp>
      <p:sp>
        <p:nvSpPr>
          <p:cNvPr id="8" name="Text Placeholder 6"/>
          <p:cNvSpPr>
            <a:spLocks noGrp="1"/>
          </p:cNvSpPr>
          <p:nvPr>
            <p:ph type="body" sz="quarter" idx="17" hasCustomPrompt="1"/>
          </p:nvPr>
        </p:nvSpPr>
        <p:spPr>
          <a:xfrm>
            <a:off x="902116" y="1411365"/>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
        <p:nvSpPr>
          <p:cNvPr id="9" name="Text Placeholder 6"/>
          <p:cNvSpPr>
            <a:spLocks noGrp="1"/>
          </p:cNvSpPr>
          <p:nvPr>
            <p:ph type="body" sz="quarter" idx="18" hasCustomPrompt="1"/>
          </p:nvPr>
        </p:nvSpPr>
        <p:spPr>
          <a:xfrm>
            <a:off x="6217099" y="1411365"/>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2667803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w Two Subheads vertica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02115" y="2006266"/>
            <a:ext cx="10363200" cy="1099083"/>
          </a:xfrm>
          <a:prstGeom prst="rect">
            <a:avLst/>
          </a:prstGeom>
        </p:spPr>
        <p:txBody>
          <a:bodyPr wrap="square">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endParaRPr lang="en-US"/>
          </a:p>
        </p:txBody>
      </p:sp>
      <p:sp>
        <p:nvSpPr>
          <p:cNvPr id="8" name="Content Placeholder 2"/>
          <p:cNvSpPr>
            <a:spLocks noGrp="1"/>
          </p:cNvSpPr>
          <p:nvPr>
            <p:ph idx="10" hasCustomPrompt="1"/>
          </p:nvPr>
        </p:nvSpPr>
        <p:spPr>
          <a:xfrm>
            <a:off x="902115" y="3928561"/>
            <a:ext cx="10363200" cy="1099083"/>
          </a:xfrm>
          <a:prstGeom prst="rect">
            <a:avLst/>
          </a:prstGeom>
        </p:spPr>
        <p:txBody>
          <a:bodyPr wrap="square">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endParaRPr lang="en-US"/>
          </a:p>
        </p:txBody>
      </p:sp>
      <p:sp>
        <p:nvSpPr>
          <p:cNvPr id="9" name="Text Placeholder 6"/>
          <p:cNvSpPr>
            <a:spLocks noGrp="1"/>
          </p:cNvSpPr>
          <p:nvPr>
            <p:ph type="body" sz="quarter" idx="20" hasCustomPrompt="1"/>
          </p:nvPr>
        </p:nvSpPr>
        <p:spPr>
          <a:xfrm>
            <a:off x="902115" y="3369284"/>
            <a:ext cx="10363200" cy="422488"/>
          </a:xfrm>
          <a:prstGeom prst="rect">
            <a:avLst/>
          </a:prstGeom>
        </p:spPr>
        <p:txBody>
          <a:bodyPr wrap="square">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9" name="TextBox 18"/>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0" name="Title 1"/>
          <p:cNvSpPr>
            <a:spLocks noGrp="1"/>
          </p:cNvSpPr>
          <p:nvPr>
            <p:ph type="title" hasCustomPrompt="1"/>
          </p:nvPr>
        </p:nvSpPr>
        <p:spPr>
          <a:xfrm>
            <a:off x="902115" y="370209"/>
            <a:ext cx="10363200" cy="867930"/>
          </a:xfrm>
          <a:prstGeom prst="rect">
            <a:avLst/>
          </a:prstGeom>
        </p:spPr>
        <p:txBody>
          <a:bodyPr>
            <a:spAutoFit/>
          </a:bodyPr>
          <a:lstStyle>
            <a:lvl1pPr>
              <a:defRPr sz="2800">
                <a:solidFill>
                  <a:schemeClr val="accent1"/>
                </a:solidFill>
              </a:defRPr>
            </a:lvl1pPr>
          </a:lstStyle>
          <a:p>
            <a:r>
              <a:rPr lang="en-US"/>
              <a:t>I am a particularly long headline that expands 2 two lines.</a:t>
            </a:r>
          </a:p>
        </p:txBody>
      </p:sp>
      <p:sp>
        <p:nvSpPr>
          <p:cNvPr id="21" name="Text Placeholder 6"/>
          <p:cNvSpPr>
            <a:spLocks noGrp="1"/>
          </p:cNvSpPr>
          <p:nvPr>
            <p:ph type="body" sz="quarter" idx="17" hasCustomPrompt="1"/>
          </p:nvPr>
        </p:nvSpPr>
        <p:spPr>
          <a:xfrm>
            <a:off x="902115" y="1446991"/>
            <a:ext cx="10363200" cy="422488"/>
          </a:xfrm>
          <a:prstGeom prst="rect">
            <a:avLst/>
          </a:prstGeom>
        </p:spPr>
        <p:txBody>
          <a:bodyPr wrap="square">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Tree>
    <p:extLst>
      <p:ext uri="{BB962C8B-B14F-4D97-AF65-F5344CB8AC3E}">
        <p14:creationId xmlns:p14="http://schemas.microsoft.com/office/powerpoint/2010/main" val="5823603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mparison no Sub">
    <p:spTree>
      <p:nvGrpSpPr>
        <p:cNvPr id="1" name=""/>
        <p:cNvGrpSpPr/>
        <p:nvPr/>
      </p:nvGrpSpPr>
      <p:grpSpPr>
        <a:xfrm>
          <a:off x="0" y="0"/>
          <a:ext cx="0" cy="0"/>
          <a:chOff x="0" y="0"/>
          <a:chExt cx="0" cy="0"/>
        </a:xfrm>
      </p:grpSpPr>
      <p:sp>
        <p:nvSpPr>
          <p:cNvPr id="10" name="Content Placeholder 3"/>
          <p:cNvSpPr>
            <a:spLocks noGrp="1"/>
          </p:cNvSpPr>
          <p:nvPr>
            <p:ph sz="half" idx="10" hasCustomPrompt="1"/>
          </p:nvPr>
        </p:nvSpPr>
        <p:spPr>
          <a:xfrm>
            <a:off x="902116" y="957404"/>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5"/>
          <p:cNvSpPr>
            <a:spLocks noGrp="1"/>
          </p:cNvSpPr>
          <p:nvPr>
            <p:ph sz="quarter" idx="4" hasCustomPrompt="1"/>
          </p:nvPr>
        </p:nvSpPr>
        <p:spPr>
          <a:xfrm>
            <a:off x="6217099" y="957404"/>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6"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9" name="TextBox 18"/>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5"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28767887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mparison w Subhead">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902116" y="1463013"/>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231443" y="1463013"/>
            <a:ext cx="5059680" cy="2105000"/>
          </a:xfrm>
          <a:prstGeom prst="rect">
            <a:avLst/>
          </a:prstGeom>
        </p:spPr>
        <p:txBody>
          <a:bodyPr>
            <a:spAutoFit/>
          </a:bodyPr>
          <a:lstStyle>
            <a:lvl1pPr marL="114271" indent="-114271">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7" hasCustomPrompt="1"/>
          </p:nvPr>
        </p:nvSpPr>
        <p:spPr>
          <a:xfrm>
            <a:off x="902116" y="921777"/>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sp>
        <p:nvSpPr>
          <p:cNvPr id="8" name="Text Placeholder 6"/>
          <p:cNvSpPr>
            <a:spLocks noGrp="1"/>
          </p:cNvSpPr>
          <p:nvPr>
            <p:ph type="body" sz="quarter" idx="18" hasCustomPrompt="1"/>
          </p:nvPr>
        </p:nvSpPr>
        <p:spPr>
          <a:xfrm>
            <a:off x="6231443" y="921777"/>
            <a:ext cx="5059680" cy="422488"/>
          </a:xfrm>
          <a:prstGeom prst="rect">
            <a:avLst/>
          </a:prstGeom>
        </p:spPr>
        <p:txBody>
          <a:bodyPr>
            <a:spAutoFit/>
          </a:bodyPr>
          <a:lstStyle>
            <a:lvl1pPr marL="0" indent="0">
              <a:buFontTx/>
              <a:buNone/>
              <a:defRPr sz="2000" baseline="0">
                <a:solidFill>
                  <a:schemeClr val="accent1"/>
                </a:solidFill>
              </a:defRPr>
            </a:lvl1pPr>
            <a:lvl2pPr marL="457085" indent="0">
              <a:buFontTx/>
              <a:buNone/>
              <a:defRPr>
                <a:solidFill>
                  <a:schemeClr val="accent1"/>
                </a:solidFill>
              </a:defRPr>
            </a:lvl2pPr>
            <a:lvl3pPr marL="914169" indent="0">
              <a:buFontTx/>
              <a:buNone/>
              <a:defRPr>
                <a:solidFill>
                  <a:schemeClr val="accent1"/>
                </a:solidFill>
              </a:defRPr>
            </a:lvl3pPr>
            <a:lvl4pPr marL="1371254" indent="0">
              <a:buFontTx/>
              <a:buNone/>
              <a:defRPr>
                <a:solidFill>
                  <a:schemeClr val="accent1"/>
                </a:solidFill>
              </a:defRPr>
            </a:lvl4pPr>
            <a:lvl5pPr marL="1828339" indent="0">
              <a:buFontTx/>
              <a:buNone/>
              <a:defRPr>
                <a:solidFill>
                  <a:schemeClr val="accent1"/>
                </a:solidFill>
              </a:defRPr>
            </a:lvl5pPr>
          </a:lstStyle>
          <a:p>
            <a:pPr lvl="0"/>
            <a:r>
              <a:rPr lang="en-US" err="1"/>
              <a:t>Subheadline</a:t>
            </a:r>
            <a:endParaRPr lang="en-US"/>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6"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0" name="TextBox 19"/>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15"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spTree>
    <p:extLst>
      <p:ext uri="{BB962C8B-B14F-4D97-AF65-F5344CB8AC3E}">
        <p14:creationId xmlns:p14="http://schemas.microsoft.com/office/powerpoint/2010/main" val="1386810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383" y="0"/>
            <a:ext cx="4165600" cy="2781300"/>
          </a:xfrm>
          <a:prstGeom prst="rect">
            <a:avLst/>
          </a:prstGeom>
        </p:spPr>
      </p:pic>
      <p:sp>
        <p:nvSpPr>
          <p:cNvPr id="13" name="Picture Placeholder 2"/>
          <p:cNvSpPr>
            <a:spLocks noGrp="1"/>
          </p:cNvSpPr>
          <p:nvPr>
            <p:ph type="pic" sz="quarter" idx="10"/>
          </p:nvPr>
        </p:nvSpPr>
        <p:spPr>
          <a:xfrm>
            <a:off x="1219200" y="4582955"/>
            <a:ext cx="9745133" cy="1562100"/>
          </a:xfrm>
          <a:prstGeom prst="rect">
            <a:avLst/>
          </a:prstGeom>
        </p:spPr>
        <p:txBody>
          <a:bodyPr vert="horz"/>
          <a:lstStyle/>
          <a:p>
            <a:r>
              <a:rPr lang="en-US" dirty="0"/>
              <a:t>Click icon to add picture</a:t>
            </a:r>
          </a:p>
        </p:txBody>
      </p:sp>
      <p:sp>
        <p:nvSpPr>
          <p:cNvPr id="10" name="Content Placeholder 2"/>
          <p:cNvSpPr>
            <a:spLocks noGrp="1"/>
          </p:cNvSpPr>
          <p:nvPr>
            <p:ph idx="1"/>
          </p:nvPr>
        </p:nvSpPr>
        <p:spPr>
          <a:xfrm>
            <a:off x="1219200" y="1270000"/>
            <a:ext cx="9745133" cy="487362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3614334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ransition Slide_Secondary">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1214967" y="2005747"/>
            <a:ext cx="10363200" cy="554575"/>
          </a:xfrm>
          <a:prstGeom prst="rect">
            <a:avLst/>
          </a:prstGeom>
        </p:spPr>
        <p:txBody>
          <a:bodyPr anchor="b" anchorCtr="0">
            <a:spAutoFit/>
          </a:bodyPr>
          <a:lstStyle>
            <a:lvl1pPr marL="0" indent="0">
              <a:buNone/>
              <a:defRPr sz="2800">
                <a:solidFill>
                  <a:schemeClr val="accent1"/>
                </a:solidFill>
              </a:defRPr>
            </a:lvl1pPr>
          </a:lstStyle>
          <a:p>
            <a:pPr lvl="0"/>
            <a:r>
              <a:rPr lang="en-US"/>
              <a:t>This is a new section title</a:t>
            </a:r>
          </a:p>
        </p:txBody>
      </p:sp>
      <p:grpSp>
        <p:nvGrpSpPr>
          <p:cNvPr id="29" name="Group 28"/>
          <p:cNvGrpSpPr/>
          <p:nvPr userDrawn="1"/>
        </p:nvGrpSpPr>
        <p:grpSpPr>
          <a:xfrm>
            <a:off x="1515538" y="3608388"/>
            <a:ext cx="3172884" cy="2316162"/>
            <a:chOff x="1136650" y="3608388"/>
            <a:chExt cx="2379663" cy="2316162"/>
          </a:xfrm>
        </p:grpSpPr>
        <p:sp>
          <p:nvSpPr>
            <p:cNvPr id="7" name="Freeform 5"/>
            <p:cNvSpPr>
              <a:spLocks noEditPoints="1"/>
            </p:cNvSpPr>
            <p:nvPr userDrawn="1"/>
          </p:nvSpPr>
          <p:spPr bwMode="auto">
            <a:xfrm>
              <a:off x="1785938" y="3608388"/>
              <a:ext cx="890588" cy="811212"/>
            </a:xfrm>
            <a:custGeom>
              <a:avLst/>
              <a:gdLst>
                <a:gd name="T0" fmla="*/ 68 w 70"/>
                <a:gd name="T1" fmla="*/ 21 h 63"/>
                <a:gd name="T2" fmla="*/ 60 w 70"/>
                <a:gd name="T3" fmla="*/ 5 h 63"/>
                <a:gd name="T4" fmla="*/ 37 w 70"/>
                <a:gd name="T5" fmla="*/ 0 h 63"/>
                <a:gd name="T6" fmla="*/ 20 w 70"/>
                <a:gd name="T7" fmla="*/ 7 h 63"/>
                <a:gd name="T8" fmla="*/ 15 w 70"/>
                <a:gd name="T9" fmla="*/ 19 h 63"/>
                <a:gd name="T10" fmla="*/ 0 w 70"/>
                <a:gd name="T11" fmla="*/ 63 h 63"/>
                <a:gd name="T12" fmla="*/ 21 w 70"/>
                <a:gd name="T13" fmla="*/ 63 h 63"/>
                <a:gd name="T14" fmla="*/ 30 w 70"/>
                <a:gd name="T15" fmla="*/ 34 h 63"/>
                <a:gd name="T16" fmla="*/ 40 w 70"/>
                <a:gd name="T17" fmla="*/ 63 h 63"/>
                <a:gd name="T18" fmla="*/ 61 w 70"/>
                <a:gd name="T19" fmla="*/ 63 h 63"/>
                <a:gd name="T20" fmla="*/ 53 w 70"/>
                <a:gd name="T21" fmla="*/ 40 h 63"/>
                <a:gd name="T22" fmla="*/ 51 w 70"/>
                <a:gd name="T23" fmla="*/ 34 h 63"/>
                <a:gd name="T24" fmla="*/ 48 w 70"/>
                <a:gd name="T25" fmla="*/ 32 h 63"/>
                <a:gd name="T26" fmla="*/ 57 w 70"/>
                <a:gd name="T27" fmla="*/ 32 h 63"/>
                <a:gd name="T28" fmla="*/ 65 w 70"/>
                <a:gd name="T29" fmla="*/ 32 h 63"/>
                <a:gd name="T30" fmla="*/ 68 w 70"/>
                <a:gd name="T31" fmla="*/ 21 h 63"/>
                <a:gd name="T32" fmla="*/ 44 w 70"/>
                <a:gd name="T33" fmla="*/ 31 h 63"/>
                <a:gd name="T34" fmla="*/ 31 w 70"/>
                <a:gd name="T35" fmla="*/ 31 h 63"/>
                <a:gd name="T36" fmla="*/ 41 w 70"/>
                <a:gd name="T37" fmla="*/ 3 h 63"/>
                <a:gd name="T38" fmla="*/ 48 w 70"/>
                <a:gd name="T39" fmla="*/ 24 h 63"/>
                <a:gd name="T40" fmla="*/ 44 w 70"/>
                <a:gd name="T41"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63">
                  <a:moveTo>
                    <a:pt x="68" y="21"/>
                  </a:moveTo>
                  <a:cubicBezTo>
                    <a:pt x="66" y="17"/>
                    <a:pt x="63" y="8"/>
                    <a:pt x="60" y="5"/>
                  </a:cubicBezTo>
                  <a:cubicBezTo>
                    <a:pt x="56" y="1"/>
                    <a:pt x="49" y="0"/>
                    <a:pt x="37" y="0"/>
                  </a:cubicBezTo>
                  <a:cubicBezTo>
                    <a:pt x="29" y="0"/>
                    <a:pt x="23" y="4"/>
                    <a:pt x="20" y="7"/>
                  </a:cubicBezTo>
                  <a:cubicBezTo>
                    <a:pt x="17" y="10"/>
                    <a:pt x="16" y="15"/>
                    <a:pt x="15" y="19"/>
                  </a:cubicBezTo>
                  <a:cubicBezTo>
                    <a:pt x="0" y="63"/>
                    <a:pt x="0" y="63"/>
                    <a:pt x="0" y="63"/>
                  </a:cubicBezTo>
                  <a:cubicBezTo>
                    <a:pt x="21" y="63"/>
                    <a:pt x="21" y="63"/>
                    <a:pt x="21" y="63"/>
                  </a:cubicBezTo>
                  <a:cubicBezTo>
                    <a:pt x="30" y="34"/>
                    <a:pt x="30" y="34"/>
                    <a:pt x="30" y="34"/>
                  </a:cubicBezTo>
                  <a:cubicBezTo>
                    <a:pt x="30" y="34"/>
                    <a:pt x="40" y="63"/>
                    <a:pt x="40" y="63"/>
                  </a:cubicBezTo>
                  <a:cubicBezTo>
                    <a:pt x="61" y="63"/>
                    <a:pt x="61" y="63"/>
                    <a:pt x="61" y="63"/>
                  </a:cubicBezTo>
                  <a:cubicBezTo>
                    <a:pt x="53" y="40"/>
                    <a:pt x="53" y="40"/>
                    <a:pt x="53" y="40"/>
                  </a:cubicBezTo>
                  <a:cubicBezTo>
                    <a:pt x="53" y="39"/>
                    <a:pt x="52" y="36"/>
                    <a:pt x="51" y="34"/>
                  </a:cubicBezTo>
                  <a:cubicBezTo>
                    <a:pt x="50" y="33"/>
                    <a:pt x="48" y="32"/>
                    <a:pt x="48" y="32"/>
                  </a:cubicBezTo>
                  <a:cubicBezTo>
                    <a:pt x="47" y="32"/>
                    <a:pt x="52" y="32"/>
                    <a:pt x="57" y="32"/>
                  </a:cubicBezTo>
                  <a:cubicBezTo>
                    <a:pt x="61" y="32"/>
                    <a:pt x="65" y="32"/>
                    <a:pt x="65" y="32"/>
                  </a:cubicBezTo>
                  <a:cubicBezTo>
                    <a:pt x="68" y="32"/>
                    <a:pt x="70" y="29"/>
                    <a:pt x="68" y="21"/>
                  </a:cubicBezTo>
                  <a:moveTo>
                    <a:pt x="44" y="31"/>
                  </a:moveTo>
                  <a:cubicBezTo>
                    <a:pt x="39" y="31"/>
                    <a:pt x="31" y="31"/>
                    <a:pt x="31" y="31"/>
                  </a:cubicBezTo>
                  <a:cubicBezTo>
                    <a:pt x="41" y="3"/>
                    <a:pt x="41" y="3"/>
                    <a:pt x="41" y="3"/>
                  </a:cubicBezTo>
                  <a:cubicBezTo>
                    <a:pt x="41" y="3"/>
                    <a:pt x="47" y="21"/>
                    <a:pt x="48" y="24"/>
                  </a:cubicBezTo>
                  <a:cubicBezTo>
                    <a:pt x="49" y="28"/>
                    <a:pt x="48" y="31"/>
                    <a:pt x="44" y="31"/>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noEditPoints="1"/>
            </p:cNvSpPr>
            <p:nvPr userDrawn="1"/>
          </p:nvSpPr>
          <p:spPr bwMode="auto">
            <a:xfrm>
              <a:off x="2549525" y="4162425"/>
              <a:ext cx="966788" cy="746125"/>
            </a:xfrm>
            <a:custGeom>
              <a:avLst/>
              <a:gdLst>
                <a:gd name="T0" fmla="*/ 61 w 76"/>
                <a:gd name="T1" fmla="*/ 51 h 58"/>
                <a:gd name="T2" fmla="*/ 74 w 76"/>
                <a:gd name="T3" fmla="*/ 40 h 58"/>
                <a:gd name="T4" fmla="*/ 71 w 76"/>
                <a:gd name="T5" fmla="*/ 16 h 58"/>
                <a:gd name="T6" fmla="*/ 59 w 76"/>
                <a:gd name="T7" fmla="*/ 2 h 58"/>
                <a:gd name="T8" fmla="*/ 46 w 76"/>
                <a:gd name="T9" fmla="*/ 1 h 58"/>
                <a:gd name="T10" fmla="*/ 0 w 76"/>
                <a:gd name="T11" fmla="*/ 0 h 58"/>
                <a:gd name="T12" fmla="*/ 7 w 76"/>
                <a:gd name="T13" fmla="*/ 20 h 58"/>
                <a:gd name="T14" fmla="*/ 37 w 76"/>
                <a:gd name="T15" fmla="*/ 20 h 58"/>
                <a:gd name="T16" fmla="*/ 12 w 76"/>
                <a:gd name="T17" fmla="*/ 38 h 58"/>
                <a:gd name="T18" fmla="*/ 19 w 76"/>
                <a:gd name="T19" fmla="*/ 58 h 58"/>
                <a:gd name="T20" fmla="*/ 38 w 76"/>
                <a:gd name="T21" fmla="*/ 44 h 58"/>
                <a:gd name="T22" fmla="*/ 43 w 76"/>
                <a:gd name="T23" fmla="*/ 40 h 58"/>
                <a:gd name="T24" fmla="*/ 44 w 76"/>
                <a:gd name="T25" fmla="*/ 36 h 58"/>
                <a:gd name="T26" fmla="*/ 47 w 76"/>
                <a:gd name="T27" fmla="*/ 45 h 58"/>
                <a:gd name="T28" fmla="*/ 50 w 76"/>
                <a:gd name="T29" fmla="*/ 53 h 58"/>
                <a:gd name="T30" fmla="*/ 61 w 76"/>
                <a:gd name="T31" fmla="*/ 51 h 58"/>
                <a:gd name="T32" fmla="*/ 44 w 76"/>
                <a:gd name="T33" fmla="*/ 32 h 58"/>
                <a:gd name="T34" fmla="*/ 40 w 76"/>
                <a:gd name="T35" fmla="*/ 20 h 58"/>
                <a:gd name="T36" fmla="*/ 69 w 76"/>
                <a:gd name="T37" fmla="*/ 21 h 58"/>
                <a:gd name="T38" fmla="*/ 52 w 76"/>
                <a:gd name="T39" fmla="*/ 34 h 58"/>
                <a:gd name="T40" fmla="*/ 44 w 76"/>
                <a:gd name="T41" fmla="*/ 3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58">
                  <a:moveTo>
                    <a:pt x="61" y="51"/>
                  </a:moveTo>
                  <a:cubicBezTo>
                    <a:pt x="65" y="49"/>
                    <a:pt x="72" y="43"/>
                    <a:pt x="74" y="40"/>
                  </a:cubicBezTo>
                  <a:cubicBezTo>
                    <a:pt x="76" y="35"/>
                    <a:pt x="75" y="28"/>
                    <a:pt x="71" y="16"/>
                  </a:cubicBezTo>
                  <a:cubicBezTo>
                    <a:pt x="68" y="8"/>
                    <a:pt x="64" y="4"/>
                    <a:pt x="59" y="2"/>
                  </a:cubicBezTo>
                  <a:cubicBezTo>
                    <a:pt x="56" y="0"/>
                    <a:pt x="50" y="1"/>
                    <a:pt x="46" y="1"/>
                  </a:cubicBezTo>
                  <a:cubicBezTo>
                    <a:pt x="0" y="0"/>
                    <a:pt x="0" y="0"/>
                    <a:pt x="0" y="0"/>
                  </a:cubicBezTo>
                  <a:cubicBezTo>
                    <a:pt x="7" y="20"/>
                    <a:pt x="7" y="20"/>
                    <a:pt x="7" y="20"/>
                  </a:cubicBezTo>
                  <a:cubicBezTo>
                    <a:pt x="37" y="20"/>
                    <a:pt x="37" y="20"/>
                    <a:pt x="37" y="20"/>
                  </a:cubicBezTo>
                  <a:cubicBezTo>
                    <a:pt x="37" y="20"/>
                    <a:pt x="12" y="38"/>
                    <a:pt x="12" y="38"/>
                  </a:cubicBezTo>
                  <a:cubicBezTo>
                    <a:pt x="19" y="58"/>
                    <a:pt x="19" y="58"/>
                    <a:pt x="19" y="58"/>
                  </a:cubicBezTo>
                  <a:cubicBezTo>
                    <a:pt x="38" y="44"/>
                    <a:pt x="38" y="44"/>
                    <a:pt x="38" y="44"/>
                  </a:cubicBezTo>
                  <a:cubicBezTo>
                    <a:pt x="39" y="43"/>
                    <a:pt x="42" y="41"/>
                    <a:pt x="43" y="40"/>
                  </a:cubicBezTo>
                  <a:cubicBezTo>
                    <a:pt x="44" y="38"/>
                    <a:pt x="44" y="37"/>
                    <a:pt x="44" y="36"/>
                  </a:cubicBezTo>
                  <a:cubicBezTo>
                    <a:pt x="44" y="36"/>
                    <a:pt x="46" y="40"/>
                    <a:pt x="47" y="45"/>
                  </a:cubicBezTo>
                  <a:cubicBezTo>
                    <a:pt x="48" y="48"/>
                    <a:pt x="49" y="52"/>
                    <a:pt x="50" y="53"/>
                  </a:cubicBezTo>
                  <a:cubicBezTo>
                    <a:pt x="51" y="56"/>
                    <a:pt x="54" y="57"/>
                    <a:pt x="61" y="51"/>
                  </a:cubicBezTo>
                  <a:moveTo>
                    <a:pt x="44" y="32"/>
                  </a:moveTo>
                  <a:cubicBezTo>
                    <a:pt x="43" y="28"/>
                    <a:pt x="40" y="20"/>
                    <a:pt x="40" y="20"/>
                  </a:cubicBezTo>
                  <a:cubicBezTo>
                    <a:pt x="69" y="21"/>
                    <a:pt x="69" y="21"/>
                    <a:pt x="69" y="21"/>
                  </a:cubicBezTo>
                  <a:cubicBezTo>
                    <a:pt x="69" y="21"/>
                    <a:pt x="54" y="32"/>
                    <a:pt x="52" y="34"/>
                  </a:cubicBezTo>
                  <a:cubicBezTo>
                    <a:pt x="48" y="36"/>
                    <a:pt x="45" y="36"/>
                    <a:pt x="44" y="32"/>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7"/>
            <p:cNvSpPr>
              <a:spLocks noEditPoints="1"/>
            </p:cNvSpPr>
            <p:nvPr userDrawn="1"/>
          </p:nvSpPr>
          <p:spPr bwMode="auto">
            <a:xfrm>
              <a:off x="2395538" y="4818063"/>
              <a:ext cx="852488" cy="1068387"/>
            </a:xfrm>
            <a:custGeom>
              <a:avLst/>
              <a:gdLst>
                <a:gd name="T0" fmla="*/ 20 w 67"/>
                <a:gd name="T1" fmla="*/ 74 h 83"/>
                <a:gd name="T2" fmla="*/ 34 w 67"/>
                <a:gd name="T3" fmla="*/ 82 h 83"/>
                <a:gd name="T4" fmla="*/ 56 w 67"/>
                <a:gd name="T5" fmla="*/ 73 h 83"/>
                <a:gd name="T6" fmla="*/ 66 w 67"/>
                <a:gd name="T7" fmla="*/ 57 h 83"/>
                <a:gd name="T8" fmla="*/ 63 w 67"/>
                <a:gd name="T9" fmla="*/ 44 h 83"/>
                <a:gd name="T10" fmla="*/ 49 w 67"/>
                <a:gd name="T11" fmla="*/ 0 h 83"/>
                <a:gd name="T12" fmla="*/ 32 w 67"/>
                <a:gd name="T13" fmla="*/ 13 h 83"/>
                <a:gd name="T14" fmla="*/ 42 w 67"/>
                <a:gd name="T15" fmla="*/ 41 h 83"/>
                <a:gd name="T16" fmla="*/ 17 w 67"/>
                <a:gd name="T17" fmla="*/ 24 h 83"/>
                <a:gd name="T18" fmla="*/ 0 w 67"/>
                <a:gd name="T19" fmla="*/ 36 h 83"/>
                <a:gd name="T20" fmla="*/ 20 w 67"/>
                <a:gd name="T21" fmla="*/ 50 h 83"/>
                <a:gd name="T22" fmla="*/ 25 w 67"/>
                <a:gd name="T23" fmla="*/ 53 h 83"/>
                <a:gd name="T24" fmla="*/ 29 w 67"/>
                <a:gd name="T25" fmla="*/ 53 h 83"/>
                <a:gd name="T26" fmla="*/ 22 w 67"/>
                <a:gd name="T27" fmla="*/ 59 h 83"/>
                <a:gd name="T28" fmla="*/ 15 w 67"/>
                <a:gd name="T29" fmla="*/ 64 h 83"/>
                <a:gd name="T30" fmla="*/ 20 w 67"/>
                <a:gd name="T31" fmla="*/ 74 h 83"/>
                <a:gd name="T32" fmla="*/ 32 w 67"/>
                <a:gd name="T33" fmla="*/ 52 h 83"/>
                <a:gd name="T34" fmla="*/ 43 w 67"/>
                <a:gd name="T35" fmla="*/ 45 h 83"/>
                <a:gd name="T36" fmla="*/ 51 w 67"/>
                <a:gd name="T37" fmla="*/ 72 h 83"/>
                <a:gd name="T38" fmla="*/ 33 w 67"/>
                <a:gd name="T39" fmla="*/ 60 h 83"/>
                <a:gd name="T40" fmla="*/ 32 w 67"/>
                <a:gd name="T41" fmla="*/ 5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83">
                  <a:moveTo>
                    <a:pt x="20" y="74"/>
                  </a:moveTo>
                  <a:cubicBezTo>
                    <a:pt x="23" y="77"/>
                    <a:pt x="30" y="82"/>
                    <a:pt x="34" y="82"/>
                  </a:cubicBezTo>
                  <a:cubicBezTo>
                    <a:pt x="40" y="83"/>
                    <a:pt x="46" y="80"/>
                    <a:pt x="56" y="73"/>
                  </a:cubicBezTo>
                  <a:cubicBezTo>
                    <a:pt x="63" y="68"/>
                    <a:pt x="66" y="62"/>
                    <a:pt x="66" y="57"/>
                  </a:cubicBezTo>
                  <a:cubicBezTo>
                    <a:pt x="67" y="53"/>
                    <a:pt x="65" y="48"/>
                    <a:pt x="63" y="44"/>
                  </a:cubicBezTo>
                  <a:cubicBezTo>
                    <a:pt x="49" y="0"/>
                    <a:pt x="49" y="0"/>
                    <a:pt x="49" y="0"/>
                  </a:cubicBezTo>
                  <a:cubicBezTo>
                    <a:pt x="32" y="13"/>
                    <a:pt x="32" y="13"/>
                    <a:pt x="32" y="13"/>
                  </a:cubicBezTo>
                  <a:cubicBezTo>
                    <a:pt x="42" y="41"/>
                    <a:pt x="42" y="41"/>
                    <a:pt x="42" y="41"/>
                  </a:cubicBezTo>
                  <a:cubicBezTo>
                    <a:pt x="42" y="41"/>
                    <a:pt x="17" y="24"/>
                    <a:pt x="17" y="24"/>
                  </a:cubicBezTo>
                  <a:cubicBezTo>
                    <a:pt x="0" y="36"/>
                    <a:pt x="0" y="36"/>
                    <a:pt x="0" y="36"/>
                  </a:cubicBezTo>
                  <a:cubicBezTo>
                    <a:pt x="20" y="50"/>
                    <a:pt x="20" y="50"/>
                    <a:pt x="20" y="50"/>
                  </a:cubicBezTo>
                  <a:cubicBezTo>
                    <a:pt x="21" y="51"/>
                    <a:pt x="23" y="52"/>
                    <a:pt x="25" y="53"/>
                  </a:cubicBezTo>
                  <a:cubicBezTo>
                    <a:pt x="27" y="54"/>
                    <a:pt x="28" y="54"/>
                    <a:pt x="29" y="53"/>
                  </a:cubicBezTo>
                  <a:cubicBezTo>
                    <a:pt x="29" y="53"/>
                    <a:pt x="25" y="56"/>
                    <a:pt x="22" y="59"/>
                  </a:cubicBezTo>
                  <a:cubicBezTo>
                    <a:pt x="19" y="61"/>
                    <a:pt x="15" y="63"/>
                    <a:pt x="15" y="64"/>
                  </a:cubicBezTo>
                  <a:cubicBezTo>
                    <a:pt x="12" y="66"/>
                    <a:pt x="12" y="69"/>
                    <a:pt x="20" y="74"/>
                  </a:cubicBezTo>
                  <a:moveTo>
                    <a:pt x="32" y="52"/>
                  </a:moveTo>
                  <a:cubicBezTo>
                    <a:pt x="36" y="49"/>
                    <a:pt x="43" y="45"/>
                    <a:pt x="43" y="45"/>
                  </a:cubicBezTo>
                  <a:cubicBezTo>
                    <a:pt x="51" y="72"/>
                    <a:pt x="51" y="72"/>
                    <a:pt x="51" y="72"/>
                  </a:cubicBezTo>
                  <a:cubicBezTo>
                    <a:pt x="51" y="72"/>
                    <a:pt x="36" y="62"/>
                    <a:pt x="33" y="60"/>
                  </a:cubicBezTo>
                  <a:cubicBezTo>
                    <a:pt x="30" y="57"/>
                    <a:pt x="29" y="54"/>
                    <a:pt x="32" y="52"/>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8"/>
            <p:cNvSpPr>
              <a:spLocks noEditPoints="1"/>
            </p:cNvSpPr>
            <p:nvPr userDrawn="1"/>
          </p:nvSpPr>
          <p:spPr bwMode="auto">
            <a:xfrm>
              <a:off x="1492250" y="5024438"/>
              <a:ext cx="1057275" cy="900112"/>
            </a:xfrm>
            <a:custGeom>
              <a:avLst/>
              <a:gdLst>
                <a:gd name="T0" fmla="*/ 4 w 83"/>
                <a:gd name="T1" fmla="*/ 30 h 70"/>
                <a:gd name="T2" fmla="*/ 1 w 83"/>
                <a:gd name="T3" fmla="*/ 47 h 70"/>
                <a:gd name="T4" fmla="*/ 16 w 83"/>
                <a:gd name="T5" fmla="*/ 64 h 70"/>
                <a:gd name="T6" fmla="*/ 35 w 83"/>
                <a:gd name="T7" fmla="*/ 69 h 70"/>
                <a:gd name="T8" fmla="*/ 46 w 83"/>
                <a:gd name="T9" fmla="*/ 62 h 70"/>
                <a:gd name="T10" fmla="*/ 83 w 83"/>
                <a:gd name="T11" fmla="*/ 36 h 70"/>
                <a:gd name="T12" fmla="*/ 66 w 83"/>
                <a:gd name="T13" fmla="*/ 23 h 70"/>
                <a:gd name="T14" fmla="*/ 42 w 83"/>
                <a:gd name="T15" fmla="*/ 41 h 70"/>
                <a:gd name="T16" fmla="*/ 51 w 83"/>
                <a:gd name="T17" fmla="*/ 12 h 70"/>
                <a:gd name="T18" fmla="*/ 34 w 83"/>
                <a:gd name="T19" fmla="*/ 0 h 70"/>
                <a:gd name="T20" fmla="*/ 27 w 83"/>
                <a:gd name="T21" fmla="*/ 23 h 70"/>
                <a:gd name="T22" fmla="*/ 25 w 83"/>
                <a:gd name="T23" fmla="*/ 29 h 70"/>
                <a:gd name="T24" fmla="*/ 27 w 83"/>
                <a:gd name="T25" fmla="*/ 32 h 70"/>
                <a:gd name="T26" fmla="*/ 19 w 83"/>
                <a:gd name="T27" fmla="*/ 27 h 70"/>
                <a:gd name="T28" fmla="*/ 12 w 83"/>
                <a:gd name="T29" fmla="*/ 22 h 70"/>
                <a:gd name="T30" fmla="*/ 4 w 83"/>
                <a:gd name="T31" fmla="*/ 30 h 70"/>
                <a:gd name="T32" fmla="*/ 29 w 83"/>
                <a:gd name="T33" fmla="*/ 35 h 70"/>
                <a:gd name="T34" fmla="*/ 39 w 83"/>
                <a:gd name="T35" fmla="*/ 43 h 70"/>
                <a:gd name="T36" fmla="*/ 15 w 83"/>
                <a:gd name="T37" fmla="*/ 60 h 70"/>
                <a:gd name="T38" fmla="*/ 22 w 83"/>
                <a:gd name="T39" fmla="*/ 39 h 70"/>
                <a:gd name="T40" fmla="*/ 29 w 83"/>
                <a:gd name="T41"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 h="70">
                  <a:moveTo>
                    <a:pt x="4" y="30"/>
                  </a:moveTo>
                  <a:cubicBezTo>
                    <a:pt x="2" y="34"/>
                    <a:pt x="0" y="43"/>
                    <a:pt x="1" y="47"/>
                  </a:cubicBezTo>
                  <a:cubicBezTo>
                    <a:pt x="2" y="53"/>
                    <a:pt x="7" y="57"/>
                    <a:pt x="16" y="64"/>
                  </a:cubicBezTo>
                  <a:cubicBezTo>
                    <a:pt x="23" y="69"/>
                    <a:pt x="30" y="70"/>
                    <a:pt x="35" y="69"/>
                  </a:cubicBezTo>
                  <a:cubicBezTo>
                    <a:pt x="38" y="68"/>
                    <a:pt x="42" y="65"/>
                    <a:pt x="46" y="62"/>
                  </a:cubicBezTo>
                  <a:cubicBezTo>
                    <a:pt x="83" y="36"/>
                    <a:pt x="83" y="36"/>
                    <a:pt x="83" y="36"/>
                  </a:cubicBezTo>
                  <a:cubicBezTo>
                    <a:pt x="66" y="23"/>
                    <a:pt x="66" y="23"/>
                    <a:pt x="66" y="23"/>
                  </a:cubicBezTo>
                  <a:cubicBezTo>
                    <a:pt x="42" y="41"/>
                    <a:pt x="42" y="41"/>
                    <a:pt x="42" y="41"/>
                  </a:cubicBezTo>
                  <a:cubicBezTo>
                    <a:pt x="42" y="41"/>
                    <a:pt x="51" y="12"/>
                    <a:pt x="51" y="12"/>
                  </a:cubicBezTo>
                  <a:cubicBezTo>
                    <a:pt x="34" y="0"/>
                    <a:pt x="34" y="0"/>
                    <a:pt x="34" y="0"/>
                  </a:cubicBezTo>
                  <a:cubicBezTo>
                    <a:pt x="27" y="23"/>
                    <a:pt x="27" y="23"/>
                    <a:pt x="27" y="23"/>
                  </a:cubicBezTo>
                  <a:cubicBezTo>
                    <a:pt x="27" y="24"/>
                    <a:pt x="26" y="27"/>
                    <a:pt x="25" y="29"/>
                  </a:cubicBezTo>
                  <a:cubicBezTo>
                    <a:pt x="25" y="31"/>
                    <a:pt x="26" y="32"/>
                    <a:pt x="27" y="32"/>
                  </a:cubicBezTo>
                  <a:cubicBezTo>
                    <a:pt x="27" y="33"/>
                    <a:pt x="23" y="30"/>
                    <a:pt x="19" y="27"/>
                  </a:cubicBezTo>
                  <a:cubicBezTo>
                    <a:pt x="16" y="25"/>
                    <a:pt x="13" y="23"/>
                    <a:pt x="12" y="22"/>
                  </a:cubicBezTo>
                  <a:cubicBezTo>
                    <a:pt x="10" y="21"/>
                    <a:pt x="7" y="21"/>
                    <a:pt x="4" y="30"/>
                  </a:cubicBezTo>
                  <a:moveTo>
                    <a:pt x="29" y="35"/>
                  </a:moveTo>
                  <a:cubicBezTo>
                    <a:pt x="33" y="38"/>
                    <a:pt x="39" y="43"/>
                    <a:pt x="39" y="43"/>
                  </a:cubicBezTo>
                  <a:cubicBezTo>
                    <a:pt x="15" y="60"/>
                    <a:pt x="15" y="60"/>
                    <a:pt x="15" y="60"/>
                  </a:cubicBezTo>
                  <a:cubicBezTo>
                    <a:pt x="15" y="60"/>
                    <a:pt x="21" y="42"/>
                    <a:pt x="22" y="39"/>
                  </a:cubicBezTo>
                  <a:cubicBezTo>
                    <a:pt x="23" y="35"/>
                    <a:pt x="26" y="33"/>
                    <a:pt x="29" y="35"/>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9"/>
            <p:cNvSpPr>
              <a:spLocks noEditPoints="1"/>
            </p:cNvSpPr>
            <p:nvPr userDrawn="1"/>
          </p:nvSpPr>
          <p:spPr bwMode="auto">
            <a:xfrm>
              <a:off x="1136650" y="4240213"/>
              <a:ext cx="890588" cy="990600"/>
            </a:xfrm>
            <a:custGeom>
              <a:avLst/>
              <a:gdLst>
                <a:gd name="T0" fmla="*/ 32 w 70"/>
                <a:gd name="T1" fmla="*/ 0 h 77"/>
                <a:gd name="T2" fmla="*/ 15 w 70"/>
                <a:gd name="T3" fmla="*/ 2 h 77"/>
                <a:gd name="T4" fmla="*/ 3 w 70"/>
                <a:gd name="T5" fmla="*/ 22 h 77"/>
                <a:gd name="T6" fmla="*/ 4 w 70"/>
                <a:gd name="T7" fmla="*/ 41 h 77"/>
                <a:gd name="T8" fmla="*/ 14 w 70"/>
                <a:gd name="T9" fmla="*/ 50 h 77"/>
                <a:gd name="T10" fmla="*/ 51 w 70"/>
                <a:gd name="T11" fmla="*/ 77 h 77"/>
                <a:gd name="T12" fmla="*/ 58 w 70"/>
                <a:gd name="T13" fmla="*/ 57 h 77"/>
                <a:gd name="T14" fmla="*/ 33 w 70"/>
                <a:gd name="T15" fmla="*/ 39 h 77"/>
                <a:gd name="T16" fmla="*/ 64 w 70"/>
                <a:gd name="T17" fmla="*/ 39 h 77"/>
                <a:gd name="T18" fmla="*/ 70 w 70"/>
                <a:gd name="T19" fmla="*/ 20 h 77"/>
                <a:gd name="T20" fmla="*/ 46 w 70"/>
                <a:gd name="T21" fmla="*/ 20 h 77"/>
                <a:gd name="T22" fmla="*/ 40 w 70"/>
                <a:gd name="T23" fmla="*/ 20 h 77"/>
                <a:gd name="T24" fmla="*/ 37 w 70"/>
                <a:gd name="T25" fmla="*/ 22 h 77"/>
                <a:gd name="T26" fmla="*/ 39 w 70"/>
                <a:gd name="T27" fmla="*/ 14 h 77"/>
                <a:gd name="T28" fmla="*/ 42 w 70"/>
                <a:gd name="T29" fmla="*/ 5 h 77"/>
                <a:gd name="T30" fmla="*/ 32 w 70"/>
                <a:gd name="T31" fmla="*/ 0 h 77"/>
                <a:gd name="T32" fmla="*/ 34 w 70"/>
                <a:gd name="T33" fmla="*/ 25 h 77"/>
                <a:gd name="T34" fmla="*/ 31 w 70"/>
                <a:gd name="T35" fmla="*/ 37 h 77"/>
                <a:gd name="T36" fmla="*/ 7 w 70"/>
                <a:gd name="T37" fmla="*/ 20 h 77"/>
                <a:gd name="T38" fmla="*/ 29 w 70"/>
                <a:gd name="T39" fmla="*/ 20 h 77"/>
                <a:gd name="T40" fmla="*/ 34 w 70"/>
                <a:gd name="T41" fmla="*/ 2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 h="77">
                  <a:moveTo>
                    <a:pt x="32" y="0"/>
                  </a:moveTo>
                  <a:cubicBezTo>
                    <a:pt x="28" y="0"/>
                    <a:pt x="19" y="0"/>
                    <a:pt x="15" y="2"/>
                  </a:cubicBezTo>
                  <a:cubicBezTo>
                    <a:pt x="10" y="5"/>
                    <a:pt x="7" y="11"/>
                    <a:pt x="3" y="22"/>
                  </a:cubicBezTo>
                  <a:cubicBezTo>
                    <a:pt x="0" y="31"/>
                    <a:pt x="2" y="37"/>
                    <a:pt x="4" y="41"/>
                  </a:cubicBezTo>
                  <a:cubicBezTo>
                    <a:pt x="6" y="45"/>
                    <a:pt x="11" y="47"/>
                    <a:pt x="14" y="50"/>
                  </a:cubicBezTo>
                  <a:cubicBezTo>
                    <a:pt x="51" y="77"/>
                    <a:pt x="51" y="77"/>
                    <a:pt x="51" y="77"/>
                  </a:cubicBezTo>
                  <a:cubicBezTo>
                    <a:pt x="58" y="57"/>
                    <a:pt x="58" y="57"/>
                    <a:pt x="58" y="57"/>
                  </a:cubicBezTo>
                  <a:cubicBezTo>
                    <a:pt x="33" y="39"/>
                    <a:pt x="33" y="39"/>
                    <a:pt x="33" y="39"/>
                  </a:cubicBezTo>
                  <a:cubicBezTo>
                    <a:pt x="33" y="39"/>
                    <a:pt x="64" y="39"/>
                    <a:pt x="64" y="39"/>
                  </a:cubicBezTo>
                  <a:cubicBezTo>
                    <a:pt x="70" y="20"/>
                    <a:pt x="70" y="20"/>
                    <a:pt x="70" y="20"/>
                  </a:cubicBezTo>
                  <a:cubicBezTo>
                    <a:pt x="46" y="20"/>
                    <a:pt x="46" y="20"/>
                    <a:pt x="46" y="20"/>
                  </a:cubicBezTo>
                  <a:cubicBezTo>
                    <a:pt x="45" y="20"/>
                    <a:pt x="42" y="20"/>
                    <a:pt x="40" y="20"/>
                  </a:cubicBezTo>
                  <a:cubicBezTo>
                    <a:pt x="38" y="21"/>
                    <a:pt x="37" y="22"/>
                    <a:pt x="37" y="22"/>
                  </a:cubicBezTo>
                  <a:cubicBezTo>
                    <a:pt x="36" y="22"/>
                    <a:pt x="38" y="18"/>
                    <a:pt x="39" y="14"/>
                  </a:cubicBezTo>
                  <a:cubicBezTo>
                    <a:pt x="41" y="10"/>
                    <a:pt x="42" y="6"/>
                    <a:pt x="42" y="5"/>
                  </a:cubicBezTo>
                  <a:cubicBezTo>
                    <a:pt x="43" y="2"/>
                    <a:pt x="41" y="0"/>
                    <a:pt x="32" y="0"/>
                  </a:cubicBezTo>
                  <a:moveTo>
                    <a:pt x="34" y="25"/>
                  </a:moveTo>
                  <a:cubicBezTo>
                    <a:pt x="33" y="30"/>
                    <a:pt x="31" y="37"/>
                    <a:pt x="31" y="37"/>
                  </a:cubicBezTo>
                  <a:cubicBezTo>
                    <a:pt x="7" y="20"/>
                    <a:pt x="7" y="20"/>
                    <a:pt x="7" y="20"/>
                  </a:cubicBezTo>
                  <a:cubicBezTo>
                    <a:pt x="7" y="20"/>
                    <a:pt x="26" y="20"/>
                    <a:pt x="29" y="20"/>
                  </a:cubicBezTo>
                  <a:cubicBezTo>
                    <a:pt x="33" y="20"/>
                    <a:pt x="36" y="22"/>
                    <a:pt x="34" y="25"/>
                  </a:cubicBezTo>
                </a:path>
              </a:pathLst>
            </a:custGeom>
            <a:solidFill>
              <a:srgbClr val="D019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Content Placeholder 2"/>
          <p:cNvSpPr>
            <a:spLocks noGrp="1"/>
          </p:cNvSpPr>
          <p:nvPr>
            <p:ph idx="14" hasCustomPrompt="1"/>
          </p:nvPr>
        </p:nvSpPr>
        <p:spPr>
          <a:xfrm>
            <a:off x="6096000" y="4100845"/>
            <a:ext cx="4876800" cy="1161152"/>
          </a:xfrm>
          <a:prstGeom prst="rect">
            <a:avLst/>
          </a:prstGeom>
        </p:spPr>
        <p:txBody>
          <a:bodyPr>
            <a:spAutoFit/>
          </a:bodyPr>
          <a:lstStyle>
            <a:lvl1pPr marL="0" indent="0" algn="l">
              <a:buNone/>
              <a:defRPr sz="2000" i="1" baseline="0"/>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Tree>
    <p:extLst>
      <p:ext uri="{BB962C8B-B14F-4D97-AF65-F5344CB8AC3E}">
        <p14:creationId xmlns:p14="http://schemas.microsoft.com/office/powerpoint/2010/main" val="24772817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677" y="3489352"/>
            <a:ext cx="6023292" cy="2766949"/>
          </a:xfrm>
          <a:prstGeom prst="rect">
            <a:avLst/>
          </a:prstGeom>
        </p:spPr>
      </p:pic>
    </p:spTree>
    <p:extLst>
      <p:ext uri="{BB962C8B-B14F-4D97-AF65-F5344CB8AC3E}">
        <p14:creationId xmlns:p14="http://schemas.microsoft.com/office/powerpoint/2010/main" val="2725356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16" name="Picture 2" descr="\\psf\Home\Desktop\RS_CNTNR_Toter_Doubl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7957" y="3319087"/>
            <a:ext cx="56769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011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and Content with Graphic">
    <p:spTree>
      <p:nvGrpSpPr>
        <p:cNvPr id="1" name=""/>
        <p:cNvGrpSpPr/>
        <p:nvPr/>
      </p:nvGrpSpPr>
      <p:grpSpPr>
        <a:xfrm>
          <a:off x="0" y="0"/>
          <a:ext cx="0" cy="0"/>
          <a:chOff x="0" y="0"/>
          <a:chExt cx="0" cy="0"/>
        </a:xfrm>
      </p:grpSpPr>
      <p:grpSp>
        <p:nvGrpSpPr>
          <p:cNvPr id="14" name="Group 28"/>
          <p:cNvGrpSpPr>
            <a:grpSpLocks noChangeAspect="1"/>
          </p:cNvGrpSpPr>
          <p:nvPr userDrawn="1"/>
        </p:nvGrpSpPr>
        <p:grpSpPr bwMode="auto">
          <a:xfrm>
            <a:off x="4133851" y="6584950"/>
            <a:ext cx="8083549" cy="280988"/>
            <a:chOff x="1953" y="4148"/>
            <a:chExt cx="3819" cy="177"/>
          </a:xfrm>
        </p:grpSpPr>
        <p:sp>
          <p:nvSpPr>
            <p:cNvPr id="15"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21" name="TextBox 2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
        <p:nvSpPr>
          <p:cNvPr id="23" name="Content Placeholder 2"/>
          <p:cNvSpPr>
            <a:spLocks noGrp="1"/>
          </p:cNvSpPr>
          <p:nvPr>
            <p:ph idx="14" hasCustomPrompt="1"/>
          </p:nvPr>
        </p:nvSpPr>
        <p:spPr>
          <a:xfrm>
            <a:off x="6232967"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6" name="Content Placeholder 2"/>
          <p:cNvSpPr>
            <a:spLocks noGrp="1"/>
          </p:cNvSpPr>
          <p:nvPr>
            <p:ph idx="1" hasCustomPrompt="1"/>
          </p:nvPr>
        </p:nvSpPr>
        <p:spPr>
          <a:xfrm>
            <a:off x="889295" y="935893"/>
            <a:ext cx="5059680" cy="1357616"/>
          </a:xfr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 </a:t>
            </a:r>
            <a:r>
              <a:rPr lang="en-US" err="1"/>
              <a:t>possim</a:t>
            </a:r>
            <a:r>
              <a:rPr lang="en-US"/>
              <a:t> </a:t>
            </a:r>
            <a:r>
              <a:rPr lang="en-US" err="1"/>
              <a:t>assum</a:t>
            </a:r>
            <a:r>
              <a:rPr lang="en-US"/>
              <a:t>. </a:t>
            </a:r>
            <a:r>
              <a:rPr lang="en-US" err="1"/>
              <a:t>Typi</a:t>
            </a:r>
            <a:r>
              <a:rPr lang="en-US"/>
              <a:t> non.</a:t>
            </a:r>
          </a:p>
        </p:txBody>
      </p:sp>
      <p:sp>
        <p:nvSpPr>
          <p:cNvPr id="27" name="Content Placeholder 2"/>
          <p:cNvSpPr>
            <a:spLocks noGrp="1"/>
          </p:cNvSpPr>
          <p:nvPr>
            <p:ph idx="15" hasCustomPrompt="1"/>
          </p:nvPr>
        </p:nvSpPr>
        <p:spPr>
          <a:xfrm>
            <a:off x="6418728" y="4264882"/>
            <a:ext cx="4876800" cy="1161152"/>
          </a:xfrm>
        </p:spPr>
        <p:txBody>
          <a:bodyPr>
            <a:spAutoFit/>
          </a:bodyPr>
          <a:lstStyle>
            <a:lvl1pPr marL="0" indent="0" algn="just">
              <a:buNone/>
              <a:defRPr sz="2000" i="1" baseline="0">
                <a:solidFill>
                  <a:srgbClr val="000000"/>
                </a:solidFill>
              </a:defRPr>
            </a:lvl1pPr>
            <a:lvl2pPr>
              <a:defRPr sz="1500"/>
            </a:lvl2pPr>
            <a:lvl3pPr>
              <a:defRPr sz="1500"/>
            </a:lvl3pPr>
            <a:lvl4pPr>
              <a:defRPr sz="1500"/>
            </a:lvl4pPr>
            <a:lvl5pPr>
              <a:defRPr sz="1500"/>
            </a:lvl5pPr>
          </a:lstStyle>
          <a:p>
            <a:pPr lvl="0"/>
            <a:r>
              <a:rPr lang="en-US"/>
              <a:t>“I am a quote, a callout, or a general point of interest. Try to keep me short and impactful.”</a:t>
            </a:r>
          </a:p>
        </p:txBody>
      </p:sp>
      <p:sp>
        <p:nvSpPr>
          <p:cNvPr id="13" name="Title 1"/>
          <p:cNvSpPr>
            <a:spLocks noGrp="1"/>
          </p:cNvSpPr>
          <p:nvPr>
            <p:ph type="title"/>
          </p:nvPr>
        </p:nvSpPr>
        <p:spPr>
          <a:xfrm>
            <a:off x="902115" y="327117"/>
            <a:ext cx="10363200" cy="480131"/>
          </a:xfrm>
          <a:prstGeom prst="rect">
            <a:avLst/>
          </a:prstGeom>
        </p:spPr>
        <p:txBody>
          <a:bodyPr>
            <a:spAutoFit/>
          </a:bodyPr>
          <a:lstStyle>
            <a:lvl1pPr algn="l">
              <a:defRPr sz="2800">
                <a:solidFill>
                  <a:schemeClr val="accent1"/>
                </a:solidFill>
              </a:defRPr>
            </a:lvl1pPr>
          </a:lstStyle>
          <a:p>
            <a:r>
              <a:rPr lang="en-US"/>
              <a:t>Click to edit Master title style</a:t>
            </a:r>
          </a:p>
        </p:txBody>
      </p:sp>
      <p:pic>
        <p:nvPicPr>
          <p:cNvPr id="16" name="Picture 3" descr="\\psf\Home\Desktop\RS_CNTNR_Container_Recycle_Double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0277" y="3537864"/>
            <a:ext cx="702310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19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_Big Headline, Copy to Right">
    <p:spTree>
      <p:nvGrpSpPr>
        <p:cNvPr id="1" name=""/>
        <p:cNvGrpSpPr/>
        <p:nvPr/>
      </p:nvGrpSpPr>
      <p:grpSpPr>
        <a:xfrm>
          <a:off x="0" y="0"/>
          <a:ext cx="0" cy="0"/>
          <a:chOff x="0" y="0"/>
          <a:chExt cx="0" cy="0"/>
        </a:xfrm>
      </p:grpSpPr>
      <p:sp>
        <p:nvSpPr>
          <p:cNvPr id="11" name="Content Placeholder 2"/>
          <p:cNvSpPr>
            <a:spLocks noGrp="1"/>
          </p:cNvSpPr>
          <p:nvPr>
            <p:ph idx="14" hasCustomPrompt="1"/>
          </p:nvPr>
        </p:nvSpPr>
        <p:spPr>
          <a:xfrm>
            <a:off x="6418728" y="914401"/>
            <a:ext cx="4876800" cy="4094775"/>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p>
          <a:p>
            <a:pPr lvl="0"/>
            <a:endParaRPr lang="en-US"/>
          </a:p>
          <a:p>
            <a:pPr lvl="0"/>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2" name="Title 1"/>
          <p:cNvSpPr>
            <a:spLocks noGrp="1"/>
          </p:cNvSpPr>
          <p:nvPr>
            <p:ph type="title" hasCustomPrompt="1"/>
          </p:nvPr>
        </p:nvSpPr>
        <p:spPr>
          <a:xfrm>
            <a:off x="917983" y="1648154"/>
            <a:ext cx="4876800" cy="867930"/>
          </a:xfrm>
          <a:prstGeom prst="rect">
            <a:avLst/>
          </a:prstGeom>
        </p:spPr>
        <p:txBody>
          <a:bodyPr>
            <a:spAutoFit/>
          </a:bodyPr>
          <a:lstStyle>
            <a:lvl1pPr>
              <a:defRPr sz="2800" baseline="0">
                <a:solidFill>
                  <a:schemeClr val="accent1"/>
                </a:solidFill>
              </a:defRPr>
            </a:lvl1pPr>
          </a:lstStyle>
          <a:p>
            <a:r>
              <a:rPr lang="en-US"/>
              <a:t>I am a particularly long headline.</a:t>
            </a:r>
          </a:p>
        </p:txBody>
      </p:sp>
      <p:grpSp>
        <p:nvGrpSpPr>
          <p:cNvPr id="13"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2"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727190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_For Listed Items">
    <p:spTree>
      <p:nvGrpSpPr>
        <p:cNvPr id="1" name=""/>
        <p:cNvGrpSpPr/>
        <p:nvPr/>
      </p:nvGrpSpPr>
      <p:grpSpPr>
        <a:xfrm>
          <a:off x="0" y="0"/>
          <a:ext cx="0" cy="0"/>
          <a:chOff x="0" y="0"/>
          <a:chExt cx="0" cy="0"/>
        </a:xfrm>
      </p:grpSpPr>
      <p:sp>
        <p:nvSpPr>
          <p:cNvPr id="13" name="Content Placeholder 2"/>
          <p:cNvSpPr>
            <a:spLocks noGrp="1"/>
          </p:cNvSpPr>
          <p:nvPr>
            <p:ph idx="15" hasCustomPrompt="1"/>
          </p:nvPr>
        </p:nvSpPr>
        <p:spPr>
          <a:xfrm>
            <a:off x="903640" y="1828804"/>
            <a:ext cx="10363200" cy="3267917"/>
          </a:xfrm>
          <a:prstGeom prst="rect">
            <a:avLst/>
          </a:prstGeom>
        </p:spPr>
        <p:txBody>
          <a:bodyPr>
            <a:spAutoFit/>
          </a:bodyPr>
          <a:lstStyle>
            <a:lvl1pPr marL="457085" marR="0" indent="-457085" algn="l" defTabSz="457085" rtl="0" eaLnBrk="1" fontAlgn="auto" latinLnBrk="0" hangingPunct="1">
              <a:lnSpc>
                <a:spcPct val="100000"/>
              </a:lnSpc>
              <a:spcBef>
                <a:spcPct val="20000"/>
              </a:spcBef>
              <a:spcAft>
                <a:spcPts val="0"/>
              </a:spcAft>
              <a:buClr>
                <a:schemeClr val="accent1"/>
              </a:buClr>
              <a:buSzTx/>
              <a:buFont typeface="+mj-lt"/>
              <a:buAutoNum type="arabicPeriod"/>
              <a:tabLst/>
              <a:defRPr sz="2000" i="1"/>
            </a:lvl1pPr>
            <a:lvl2pPr>
              <a:defRPr sz="2400" i="1"/>
            </a:lvl2pPr>
            <a:lvl3pPr>
              <a:defRPr sz="2400" i="1"/>
            </a:lvl3pPr>
            <a:lvl4pPr>
              <a:defRPr sz="2400" i="1"/>
            </a:lvl4pPr>
            <a:lvl5pPr>
              <a:defRPr sz="2400" i="1"/>
            </a:lvl5pPr>
            <a:lvl6pPr>
              <a:defRPr sz="2000"/>
            </a:lvl6pPr>
            <a:lvl7pPr>
              <a:defRPr sz="2000"/>
            </a:lvl7pPr>
            <a:lvl8pPr>
              <a:defRPr sz="2000"/>
            </a:lvl8pPr>
            <a:lvl9pPr>
              <a:defRPr sz="2000"/>
            </a:lvl9pPr>
          </a:lstStyle>
          <a:p>
            <a:pPr lvl="0"/>
            <a:r>
              <a:rPr lang="en-US"/>
              <a:t>“I am a quote, a callout, or a general point of interest. Try to keep me short and impactful.”</a:t>
            </a:r>
          </a:p>
          <a:p>
            <a:pPr lvl="0"/>
            <a:endParaRPr lang="en-US"/>
          </a:p>
          <a:p>
            <a:pPr lvl="0"/>
            <a:r>
              <a:rPr lang="en-US"/>
              <a:t>“I am a quote, a callout, or a general point of interest. Try to keep me short and impactful.”</a:t>
            </a:r>
          </a:p>
          <a:p>
            <a:pPr lvl="0"/>
            <a:endParaRPr lang="en-US"/>
          </a:p>
          <a:p>
            <a:pPr marL="457085" marR="0" lvl="0" indent="-457085" algn="l" defTabSz="457085" rtl="0" eaLnBrk="1" fontAlgn="auto" latinLnBrk="0" hangingPunct="1">
              <a:lnSpc>
                <a:spcPct val="100000"/>
              </a:lnSpc>
              <a:spcBef>
                <a:spcPct val="20000"/>
              </a:spcBef>
              <a:spcAft>
                <a:spcPts val="0"/>
              </a:spcAft>
              <a:buClr>
                <a:schemeClr val="accent1"/>
              </a:buClr>
              <a:buSzTx/>
              <a:buFont typeface="+mj-lt"/>
              <a:buAutoNum type="arabicPeriod"/>
              <a:tabLst/>
              <a:defRPr/>
            </a:pPr>
            <a:r>
              <a:rPr lang="en-US"/>
              <a:t>“I am a quote, a callout, or a general point of interest. Try to keep me short and impactful.”</a:t>
            </a:r>
          </a:p>
          <a:p>
            <a:pPr lvl="0"/>
            <a:endParaRPr lang="en-US"/>
          </a:p>
        </p:txBody>
      </p:sp>
      <p:sp>
        <p:nvSpPr>
          <p:cNvPr id="2" name="Title 1"/>
          <p:cNvSpPr>
            <a:spLocks noGrp="1"/>
          </p:cNvSpPr>
          <p:nvPr>
            <p:ph type="title" hasCustomPrompt="1"/>
          </p:nvPr>
        </p:nvSpPr>
        <p:spPr>
          <a:xfrm>
            <a:off x="903640" y="982503"/>
            <a:ext cx="10363200" cy="590931"/>
          </a:xfrm>
          <a:prstGeom prst="rect">
            <a:avLst/>
          </a:prstGeom>
        </p:spPr>
        <p:txBody>
          <a:bodyPr>
            <a:spAutoFit/>
          </a:bodyPr>
          <a:lstStyle>
            <a:lvl1pPr>
              <a:defRPr sz="3600">
                <a:solidFill>
                  <a:schemeClr val="accent1"/>
                </a:solidFill>
              </a:defRPr>
            </a:lvl1pPr>
          </a:lstStyle>
          <a:p>
            <a:r>
              <a:rPr lang="en-US"/>
              <a:t>This is a key point title or headline</a:t>
            </a:r>
          </a:p>
        </p:txBody>
      </p:sp>
      <p:grpSp>
        <p:nvGrpSpPr>
          <p:cNvPr id="12" name="Group 28"/>
          <p:cNvGrpSpPr>
            <a:grpSpLocks noChangeAspect="1"/>
          </p:cNvGrpSpPr>
          <p:nvPr userDrawn="1"/>
        </p:nvGrpSpPr>
        <p:grpSpPr bwMode="auto">
          <a:xfrm>
            <a:off x="4133851" y="6584950"/>
            <a:ext cx="8083549" cy="280988"/>
            <a:chOff x="1953" y="4148"/>
            <a:chExt cx="3819" cy="177"/>
          </a:xfrm>
        </p:grpSpPr>
        <p:sp>
          <p:nvSpPr>
            <p:cNvPr id="14" name="AutoShape 27"/>
            <p:cNvSpPr>
              <a:spLocks noChangeAspect="1" noChangeArrowheads="1" noTextEdit="1"/>
            </p:cNvSpPr>
            <p:nvPr userDrawn="1"/>
          </p:nvSpPr>
          <p:spPr bwMode="auto">
            <a:xfrm>
              <a:off x="1953" y="4148"/>
              <a:ext cx="3819"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29"/>
            <p:cNvSpPr>
              <a:spLocks/>
            </p:cNvSpPr>
            <p:nvPr userDrawn="1"/>
          </p:nvSpPr>
          <p:spPr bwMode="auto">
            <a:xfrm>
              <a:off x="3600" y="4148"/>
              <a:ext cx="2170" cy="89"/>
            </a:xfrm>
            <a:custGeom>
              <a:avLst/>
              <a:gdLst>
                <a:gd name="T0" fmla="*/ 21 w 917"/>
                <a:gd name="T1" fmla="*/ 0 h 36"/>
                <a:gd name="T2" fmla="*/ 9 w 917"/>
                <a:gd name="T3" fmla="*/ 5 h 36"/>
                <a:gd name="T4" fmla="*/ 5 w 917"/>
                <a:gd name="T5" fmla="*/ 14 h 36"/>
                <a:gd name="T6" fmla="*/ 0 w 917"/>
                <a:gd name="T7" fmla="*/ 36 h 36"/>
                <a:gd name="T8" fmla="*/ 917 w 917"/>
                <a:gd name="T9" fmla="*/ 36 h 36"/>
                <a:gd name="T10" fmla="*/ 917 w 917"/>
                <a:gd name="T11" fmla="*/ 0 h 36"/>
                <a:gd name="T12" fmla="*/ 21 w 91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917" h="36">
                  <a:moveTo>
                    <a:pt x="21" y="0"/>
                  </a:moveTo>
                  <a:cubicBezTo>
                    <a:pt x="15" y="0"/>
                    <a:pt x="11" y="2"/>
                    <a:pt x="9" y="5"/>
                  </a:cubicBezTo>
                  <a:cubicBezTo>
                    <a:pt x="7" y="7"/>
                    <a:pt x="6" y="10"/>
                    <a:pt x="5" y="14"/>
                  </a:cubicBezTo>
                  <a:cubicBezTo>
                    <a:pt x="0" y="36"/>
                    <a:pt x="0" y="36"/>
                    <a:pt x="0" y="36"/>
                  </a:cubicBezTo>
                  <a:cubicBezTo>
                    <a:pt x="917" y="36"/>
                    <a:pt x="917" y="36"/>
                    <a:pt x="917" y="36"/>
                  </a:cubicBezTo>
                  <a:cubicBezTo>
                    <a:pt x="917" y="0"/>
                    <a:pt x="917" y="0"/>
                    <a:pt x="917" y="0"/>
                  </a:cubicBezTo>
                  <a:lnTo>
                    <a:pt x="2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30"/>
            <p:cNvSpPr>
              <a:spLocks/>
            </p:cNvSpPr>
            <p:nvPr userDrawn="1"/>
          </p:nvSpPr>
          <p:spPr bwMode="auto">
            <a:xfrm>
              <a:off x="1951" y="4237"/>
              <a:ext cx="3819" cy="91"/>
            </a:xfrm>
            <a:custGeom>
              <a:avLst/>
              <a:gdLst>
                <a:gd name="T0" fmla="*/ 21 w 1614"/>
                <a:gd name="T1" fmla="*/ 0 h 37"/>
                <a:gd name="T2" fmla="*/ 9 w 1614"/>
                <a:gd name="T3" fmla="*/ 5 h 37"/>
                <a:gd name="T4" fmla="*/ 5 w 1614"/>
                <a:gd name="T5" fmla="*/ 14 h 37"/>
                <a:gd name="T6" fmla="*/ 0 w 1614"/>
                <a:gd name="T7" fmla="*/ 37 h 37"/>
                <a:gd name="T8" fmla="*/ 1614 w 1614"/>
                <a:gd name="T9" fmla="*/ 37 h 37"/>
                <a:gd name="T10" fmla="*/ 1614 w 1614"/>
                <a:gd name="T11" fmla="*/ 0 h 37"/>
                <a:gd name="T12" fmla="*/ 21 w 161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614" h="37">
                  <a:moveTo>
                    <a:pt x="21" y="0"/>
                  </a:moveTo>
                  <a:cubicBezTo>
                    <a:pt x="15" y="0"/>
                    <a:pt x="11" y="3"/>
                    <a:pt x="9" y="5"/>
                  </a:cubicBezTo>
                  <a:cubicBezTo>
                    <a:pt x="7" y="7"/>
                    <a:pt x="6" y="11"/>
                    <a:pt x="5" y="14"/>
                  </a:cubicBezTo>
                  <a:cubicBezTo>
                    <a:pt x="0" y="37"/>
                    <a:pt x="0" y="37"/>
                    <a:pt x="0" y="37"/>
                  </a:cubicBezTo>
                  <a:cubicBezTo>
                    <a:pt x="1614" y="37"/>
                    <a:pt x="1614" y="37"/>
                    <a:pt x="1614" y="37"/>
                  </a:cubicBezTo>
                  <a:cubicBezTo>
                    <a:pt x="1614" y="0"/>
                    <a:pt x="1614" y="0"/>
                    <a:pt x="1614" y="0"/>
                  </a:cubicBezTo>
                  <a:lnTo>
                    <a:pt x="2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0"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2645555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inal - Thank You Slide_No Bars">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463045" y="3512850"/>
            <a:ext cx="9635068" cy="784830"/>
          </a:xfrm>
          <a:prstGeom prst="rect">
            <a:avLst/>
          </a:prstGeom>
        </p:spPr>
        <p:txBody>
          <a:bodyPr anchor="b" anchorCtr="0">
            <a:spAutoFit/>
          </a:bodyPr>
          <a:lstStyle>
            <a:lvl1pPr>
              <a:defRPr sz="5000">
                <a:solidFill>
                  <a:schemeClr val="accent1"/>
                </a:solidFill>
              </a:defRPr>
            </a:lvl1pPr>
          </a:lstStyle>
          <a:p>
            <a:r>
              <a:rPr lang="en-US"/>
              <a:t>Thank You.</a:t>
            </a:r>
          </a:p>
        </p:txBody>
      </p:sp>
      <p:pic>
        <p:nvPicPr>
          <p:cNvPr id="4" name="Picture 2" descr="C:\Users\laschal\Downloads\RS_LOGO_RGB_HORIZONTAL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900161" y="5633370"/>
            <a:ext cx="2814300" cy="71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5898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_Half Plate_HOUS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10"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solidFill>
                  <a:schemeClr val="accent1"/>
                </a:solidFill>
              </a:defRPr>
            </a:lvl1pPr>
          </a:lstStyle>
          <a:p>
            <a:r>
              <a:rPr lang="en-US"/>
              <a:t>Headline Here</a:t>
            </a:r>
          </a:p>
        </p:txBody>
      </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5741390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_Half Plate_IT">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8"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14"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7" name="TextBox 16"/>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4223824095"/>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_Half Plate_BIKE">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8"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35727183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with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83" y="0"/>
            <a:ext cx="4165600" cy="2781300"/>
          </a:xfrm>
          <a:prstGeom prst="rect">
            <a:avLst/>
          </a:prstGeom>
        </p:spPr>
      </p:pic>
      <p:sp>
        <p:nvSpPr>
          <p:cNvPr id="8"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a:t>Click to edit Master title style</a:t>
            </a:r>
            <a:endParaRPr lang="en-US" dirty="0"/>
          </a:p>
        </p:txBody>
      </p:sp>
      <p:sp>
        <p:nvSpPr>
          <p:cNvPr id="9" name="Content Placeholder 2"/>
          <p:cNvSpPr>
            <a:spLocks noGrp="1"/>
          </p:cNvSpPr>
          <p:nvPr>
            <p:ph sz="half" idx="11"/>
          </p:nvPr>
        </p:nvSpPr>
        <p:spPr>
          <a:xfrm>
            <a:off x="6253831" y="2286001"/>
            <a:ext cx="471050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1219200" y="2286001"/>
            <a:ext cx="4707829"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0709734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_Half Plate_CAR">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856626616"/>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Half Plate_CONSTRUCTION">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1638775787"/>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_Half Plate_RURAL">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4"/>
            <a:ext cx="5173968" cy="6882691"/>
          </a:xfrm>
          <a:prstGeom prst="rect">
            <a:avLst/>
          </a:prstGeom>
        </p:spPr>
      </p:pic>
      <p:sp>
        <p:nvSpPr>
          <p:cNvPr id="8"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9"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7"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759410132"/>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and Content_Half Plate_RESTURANT">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1" y="0"/>
            <a:ext cx="5173968" cy="6882692"/>
          </a:xfrm>
          <a:prstGeom prst="rect">
            <a:avLst/>
          </a:prstGeom>
        </p:spPr>
      </p:pic>
      <p:sp>
        <p:nvSpPr>
          <p:cNvPr id="7" name="Content Placeholder 2"/>
          <p:cNvSpPr>
            <a:spLocks noGrp="1"/>
          </p:cNvSpPr>
          <p:nvPr>
            <p:ph idx="14" hasCustomPrompt="1"/>
          </p:nvPr>
        </p:nvSpPr>
        <p:spPr>
          <a:xfrm>
            <a:off x="6418728" y="1568925"/>
            <a:ext cx="4869544" cy="3631059"/>
          </a:xfrm>
          <a:prstGeom prst="rect">
            <a:avLst/>
          </a:prstGeom>
        </p:spPr>
        <p:txBody>
          <a:bodyPr>
            <a:spAutoFit/>
          </a:bodyPr>
          <a:lstStyle>
            <a:lvl1pPr marL="0" indent="0" algn="just">
              <a:buNone/>
              <a:defRPr sz="1400">
                <a:solidFill>
                  <a:srgbClr val="000000"/>
                </a:solidFill>
              </a:defRPr>
            </a:lvl1pPr>
            <a:lvl2pPr>
              <a:defRPr sz="1500"/>
            </a:lvl2pPr>
            <a:lvl3pPr>
              <a:defRPr sz="1500"/>
            </a:lvl3pPr>
            <a:lvl4pPr>
              <a:defRPr sz="1500"/>
            </a:lvl4pPr>
            <a:lvl5pPr>
              <a:defRPr sz="1500"/>
            </a:lvl5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delenit</a:t>
            </a:r>
            <a:r>
              <a:rPr lang="en-US"/>
              <a:t> </a:t>
            </a:r>
            <a:r>
              <a:rPr lang="en-US" err="1"/>
              <a:t>augue</a:t>
            </a:r>
            <a:r>
              <a:rPr lang="en-US"/>
              <a:t> </a:t>
            </a:r>
            <a:r>
              <a:rPr lang="en-US" err="1"/>
              <a:t>duis</a:t>
            </a:r>
            <a:r>
              <a:rPr lang="en-US"/>
              <a:t> </a:t>
            </a:r>
            <a:r>
              <a:rPr lang="en-US" err="1"/>
              <a:t>dolore</a:t>
            </a:r>
            <a:r>
              <a:rPr lang="en-US"/>
              <a:t> </a:t>
            </a:r>
            <a:r>
              <a:rPr lang="en-US" err="1"/>
              <a:t>te</a:t>
            </a:r>
            <a:r>
              <a:rPr lang="en-US"/>
              <a:t> </a:t>
            </a:r>
            <a:r>
              <a:rPr lang="en-US" err="1"/>
              <a:t>feugait</a:t>
            </a:r>
            <a:r>
              <a:rPr lang="en-US"/>
              <a:t> </a:t>
            </a:r>
            <a:r>
              <a:rPr lang="en-US" err="1"/>
              <a:t>nulla</a:t>
            </a:r>
            <a:r>
              <a:rPr lang="en-US"/>
              <a:t> </a:t>
            </a:r>
            <a:r>
              <a:rPr lang="en-US" err="1"/>
              <a:t>facilisi</a:t>
            </a:r>
            <a:r>
              <a:rPr lang="en-US"/>
              <a:t>. Nam liber </a:t>
            </a:r>
            <a:r>
              <a:rPr lang="en-US" err="1"/>
              <a:t>tempor</a:t>
            </a:r>
            <a:r>
              <a:rPr lang="en-US"/>
              <a:t> cum </a:t>
            </a:r>
            <a:r>
              <a:rPr lang="en-US" err="1"/>
              <a:t>soluta</a:t>
            </a:r>
            <a:r>
              <a:rPr lang="en-US"/>
              <a:t> </a:t>
            </a:r>
            <a:r>
              <a:rPr lang="en-US" err="1"/>
              <a:t>nobis</a:t>
            </a:r>
            <a:r>
              <a:rPr lang="en-US"/>
              <a:t> </a:t>
            </a:r>
            <a:r>
              <a:rPr lang="en-US" err="1"/>
              <a:t>eleifend</a:t>
            </a:r>
            <a:r>
              <a:rPr lang="en-US"/>
              <a:t> option </a:t>
            </a:r>
            <a:r>
              <a:rPr lang="en-US" err="1"/>
              <a:t>congue</a:t>
            </a:r>
            <a:r>
              <a:rPr lang="en-US"/>
              <a:t> </a:t>
            </a:r>
            <a:r>
              <a:rPr lang="en-US" err="1"/>
              <a:t>nihil</a:t>
            </a:r>
            <a:r>
              <a:rPr lang="en-US"/>
              <a:t> </a:t>
            </a:r>
            <a:r>
              <a:rPr lang="en-US" err="1"/>
              <a:t>imperdiet</a:t>
            </a:r>
            <a:r>
              <a:rPr lang="en-US"/>
              <a:t> doming id quod </a:t>
            </a:r>
            <a:r>
              <a:rPr lang="en-US" err="1"/>
              <a:t>mazim</a:t>
            </a:r>
            <a:r>
              <a:rPr lang="en-US"/>
              <a:t> </a:t>
            </a:r>
            <a:r>
              <a:rPr lang="en-US" err="1"/>
              <a:t>placerat</a:t>
            </a:r>
            <a:r>
              <a:rPr lang="en-US"/>
              <a:t> facer.</a:t>
            </a:r>
          </a:p>
          <a:p>
            <a:pPr lvl="0"/>
            <a:endParaRPr lang="en-US"/>
          </a:p>
          <a:p>
            <a:pPr lvl="0"/>
            <a:r>
              <a:rPr lang="en-US" err="1"/>
              <a:t>Possim</a:t>
            </a:r>
            <a:r>
              <a:rPr lang="en-US"/>
              <a:t> </a:t>
            </a:r>
            <a:r>
              <a:rPr lang="en-US" err="1"/>
              <a:t>assum</a:t>
            </a:r>
            <a:r>
              <a:rPr lang="en-US"/>
              <a:t>. </a:t>
            </a:r>
            <a:r>
              <a:rPr lang="en-US" err="1"/>
              <a:t>Typi</a:t>
            </a:r>
            <a:r>
              <a:rPr lang="en-US"/>
              <a:t> non </a:t>
            </a:r>
            <a:r>
              <a:rPr lang="en-US" err="1"/>
              <a:t>habent</a:t>
            </a:r>
            <a:r>
              <a:rPr lang="en-US"/>
              <a:t> </a:t>
            </a:r>
            <a:r>
              <a:rPr lang="en-US" err="1"/>
              <a:t>claritatem</a:t>
            </a:r>
            <a:r>
              <a:rPr lang="en-US"/>
              <a:t> </a:t>
            </a:r>
            <a:r>
              <a:rPr lang="en-US" err="1"/>
              <a:t>insitam</a:t>
            </a:r>
            <a:r>
              <a:rPr lang="en-US"/>
              <a:t>; </a:t>
            </a:r>
            <a:r>
              <a:rPr lang="en-US" err="1"/>
              <a:t>est</a:t>
            </a:r>
            <a:r>
              <a:rPr lang="en-US"/>
              <a:t> </a:t>
            </a:r>
            <a:r>
              <a:rPr lang="en-US" err="1"/>
              <a:t>usus</a:t>
            </a:r>
            <a:r>
              <a:rPr lang="en-US"/>
              <a:t> </a:t>
            </a:r>
            <a:r>
              <a:rPr lang="en-US" err="1"/>
              <a:t>legentis</a:t>
            </a:r>
            <a:r>
              <a:rPr lang="en-US"/>
              <a:t> in </a:t>
            </a:r>
            <a:r>
              <a:rPr lang="en-US" err="1"/>
              <a:t>iis</a:t>
            </a:r>
            <a:r>
              <a:rPr lang="en-US"/>
              <a:t> qui </a:t>
            </a:r>
            <a:r>
              <a:rPr lang="en-US" err="1"/>
              <a:t>facit</a:t>
            </a:r>
            <a:r>
              <a:rPr lang="en-US"/>
              <a:t> </a:t>
            </a:r>
            <a:r>
              <a:rPr lang="en-US" err="1"/>
              <a:t>eorum</a:t>
            </a:r>
            <a:r>
              <a:rPr lang="en-US"/>
              <a:t> </a:t>
            </a:r>
            <a:r>
              <a:rPr lang="en-US" err="1"/>
              <a:t>claritatem</a:t>
            </a:r>
            <a:r>
              <a:rPr lang="en-US"/>
              <a:t>. </a:t>
            </a:r>
            <a:r>
              <a:rPr lang="en-US" err="1"/>
              <a:t>Investigationes</a:t>
            </a:r>
            <a:r>
              <a:rPr lang="en-US"/>
              <a:t> </a:t>
            </a:r>
            <a:r>
              <a:rPr lang="en-US" err="1"/>
              <a:t>demonstraverunt</a:t>
            </a:r>
            <a:r>
              <a:rPr lang="en-US"/>
              <a:t> </a:t>
            </a:r>
            <a:r>
              <a:rPr lang="en-US" err="1"/>
              <a:t>lectores</a:t>
            </a:r>
            <a:r>
              <a:rPr lang="en-US"/>
              <a:t> </a:t>
            </a:r>
            <a:r>
              <a:rPr lang="en-US" err="1"/>
              <a:t>legere</a:t>
            </a:r>
            <a:r>
              <a:rPr lang="en-US"/>
              <a:t> me </a:t>
            </a:r>
            <a:r>
              <a:rPr lang="en-US" err="1"/>
              <a:t>lius</a:t>
            </a:r>
            <a:r>
              <a:rPr lang="en-US"/>
              <a:t> quod ii </a:t>
            </a:r>
            <a:r>
              <a:rPr lang="en-US" err="1"/>
              <a:t>legunt</a:t>
            </a:r>
            <a:r>
              <a:rPr lang="en-US"/>
              <a:t> </a:t>
            </a:r>
            <a:r>
              <a:rPr lang="en-US" err="1"/>
              <a:t>saepius</a:t>
            </a:r>
            <a:r>
              <a:rPr lang="en-US"/>
              <a:t>. </a:t>
            </a:r>
            <a:r>
              <a:rPr lang="en-US" err="1"/>
              <a:t>Claritas</a:t>
            </a:r>
            <a:r>
              <a:rPr lang="en-US"/>
              <a:t> </a:t>
            </a:r>
            <a:r>
              <a:rPr lang="en-US" err="1"/>
              <a:t>est</a:t>
            </a:r>
            <a:r>
              <a:rPr lang="en-US"/>
              <a:t> </a:t>
            </a:r>
            <a:r>
              <a:rPr lang="en-US" err="1"/>
              <a:t>etiam</a:t>
            </a:r>
            <a:r>
              <a:rPr lang="en-US"/>
              <a:t> </a:t>
            </a:r>
            <a:r>
              <a:rPr lang="en-US" err="1"/>
              <a:t>processus</a:t>
            </a:r>
            <a:r>
              <a:rPr lang="en-US"/>
              <a:t> </a:t>
            </a:r>
            <a:r>
              <a:rPr lang="en-US" err="1"/>
              <a:t>dynamicus</a:t>
            </a:r>
            <a:r>
              <a:rPr lang="en-US"/>
              <a:t>, qui sequitur </a:t>
            </a:r>
            <a:r>
              <a:rPr lang="en-US" err="1"/>
              <a:t>mutationem</a:t>
            </a:r>
            <a:r>
              <a:rPr lang="en-US"/>
              <a:t> </a:t>
            </a:r>
            <a:r>
              <a:rPr lang="en-US" err="1"/>
              <a:t>consuetudium</a:t>
            </a:r>
            <a:r>
              <a:rPr lang="en-US"/>
              <a:t> </a:t>
            </a:r>
            <a:r>
              <a:rPr lang="en-US" err="1"/>
              <a:t>lectorum</a:t>
            </a:r>
            <a:r>
              <a:rPr lang="en-US"/>
              <a:t>. </a:t>
            </a:r>
            <a:r>
              <a:rPr lang="en-US" err="1"/>
              <a:t>Mirum</a:t>
            </a:r>
            <a:r>
              <a:rPr lang="en-US"/>
              <a:t> </a:t>
            </a:r>
            <a:r>
              <a:rPr lang="en-US" err="1"/>
              <a:t>est</a:t>
            </a:r>
            <a:r>
              <a:rPr lang="en-US"/>
              <a:t> </a:t>
            </a:r>
            <a:r>
              <a:rPr lang="en-US" err="1"/>
              <a:t>notare</a:t>
            </a:r>
            <a:r>
              <a:rPr lang="en-US"/>
              <a:t> quam </a:t>
            </a:r>
            <a:r>
              <a:rPr lang="en-US" err="1"/>
              <a:t>littera</a:t>
            </a:r>
            <a:r>
              <a:rPr lang="en-US"/>
              <a:t> </a:t>
            </a:r>
            <a:r>
              <a:rPr lang="en-US" err="1"/>
              <a:t>gothica</a:t>
            </a:r>
            <a:r>
              <a:rPr lang="en-US"/>
              <a:t>, quam </a:t>
            </a:r>
            <a:r>
              <a:rPr lang="en-US" err="1"/>
              <a:t>nunc</a:t>
            </a:r>
            <a:endParaRPr lang="en-US"/>
          </a:p>
        </p:txBody>
      </p:sp>
      <p:sp>
        <p:nvSpPr>
          <p:cNvPr id="8" name="Title 1"/>
          <p:cNvSpPr>
            <a:spLocks noGrp="1"/>
          </p:cNvSpPr>
          <p:nvPr>
            <p:ph type="title" hasCustomPrompt="1"/>
          </p:nvPr>
        </p:nvSpPr>
        <p:spPr>
          <a:xfrm>
            <a:off x="6418728" y="1026373"/>
            <a:ext cx="4876800" cy="480131"/>
          </a:xfrm>
          <a:prstGeom prst="rect">
            <a:avLst/>
          </a:prstGeom>
        </p:spPr>
        <p:txBody>
          <a:bodyPr anchor="b" anchorCtr="0">
            <a:spAutoFit/>
          </a:bodyPr>
          <a:lstStyle>
            <a:lvl1pPr>
              <a:defRPr sz="2800" baseline="0"/>
            </a:lvl1pPr>
          </a:lstStyle>
          <a:p>
            <a:r>
              <a:rPr lang="en-US"/>
              <a:t>Headline Here</a:t>
            </a:r>
          </a:p>
        </p:txBody>
      </p:sp>
      <p:sp>
        <p:nvSpPr>
          <p:cNvPr id="9" name="Slide Number Placeholder 5"/>
          <p:cNvSpPr txBox="1">
            <a:spLocks/>
          </p:cNvSpPr>
          <p:nvPr userDrawn="1"/>
        </p:nvSpPr>
        <p:spPr>
          <a:xfrm>
            <a:off x="11143205" y="6315757"/>
            <a:ext cx="1126121" cy="342992"/>
          </a:xfrm>
          <a:prstGeom prst="rect">
            <a:avLst/>
          </a:prstGeom>
        </p:spPr>
        <p:txBody>
          <a:bodyPr vert="horz" lIns="91418" tIns="45709" rIns="91418" bIns="45709" rtlCol="0" anchor="t" anchorCtr="0"/>
          <a:lstStyle>
            <a:defPPr>
              <a:defRPr lang="en-US"/>
            </a:defPPr>
            <a:lvl1pPr marL="0" algn="l" defTabSz="457200" rtl="0" eaLnBrk="1" latinLnBrk="0" hangingPunct="1">
              <a:defRPr sz="18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3D27DB1B-11A7-46C2-9C64-C40026885CFA}" type="slidenum">
              <a:rPr lang="en-US" sz="1400" smtClean="0">
                <a:solidFill>
                  <a:srgbClr val="000000"/>
                </a:solidFill>
              </a:rPr>
              <a:pPr algn="r"/>
              <a:t>‹#›</a:t>
            </a:fld>
            <a:endParaRPr lang="en-US" sz="1400">
              <a:solidFill>
                <a:srgbClr val="000000"/>
              </a:solidFill>
            </a:endParaRPr>
          </a:p>
        </p:txBody>
      </p:sp>
      <p:sp>
        <p:nvSpPr>
          <p:cNvPr id="11" name="TextBox 10"/>
          <p:cNvSpPr txBox="1"/>
          <p:nvPr userDrawn="1"/>
        </p:nvSpPr>
        <p:spPr>
          <a:xfrm>
            <a:off x="-73381" y="6640583"/>
            <a:ext cx="3717876" cy="347472"/>
          </a:xfrm>
          <a:prstGeom prst="rect">
            <a:avLst/>
          </a:prstGeom>
          <a:noFill/>
        </p:spPr>
        <p:txBody>
          <a:bodyPr wrap="square" lIns="91418" tIns="45709" rIns="91418" bIns="45709" rtlCol="0">
            <a:noAutofit/>
          </a:bodyPr>
          <a:lstStyle/>
          <a:p>
            <a:r>
              <a:rPr lang="en-US" sz="1000">
                <a:solidFill>
                  <a:srgbClr val="000000"/>
                </a:solidFill>
              </a:rPr>
              <a:t>Republic Services Confidential</a:t>
            </a:r>
          </a:p>
        </p:txBody>
      </p:sp>
    </p:spTree>
    <p:extLst>
      <p:ext uri="{BB962C8B-B14F-4D97-AF65-F5344CB8AC3E}">
        <p14:creationId xmlns:p14="http://schemas.microsoft.com/office/powerpoint/2010/main" val="3509863454"/>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column with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3" y="0"/>
            <a:ext cx="4165600" cy="2781300"/>
          </a:xfrm>
          <a:prstGeom prst="rect">
            <a:avLst/>
          </a:prstGeom>
        </p:spPr>
      </p:pic>
      <p:sp>
        <p:nvSpPr>
          <p:cNvPr id="11" name="Title 7"/>
          <p:cNvSpPr>
            <a:spLocks noGrp="1"/>
          </p:cNvSpPr>
          <p:nvPr>
            <p:ph type="title"/>
          </p:nvPr>
        </p:nvSpPr>
        <p:spPr>
          <a:xfrm>
            <a:off x="1219200" y="1340302"/>
            <a:ext cx="9745133" cy="803853"/>
          </a:xfrm>
          <a:prstGeom prst="rect">
            <a:avLst/>
          </a:prstGeom>
        </p:spPr>
        <p:txBody>
          <a:bodyPr vert="horz"/>
          <a:lstStyle>
            <a:lvl1pPr algn="l">
              <a:defRPr>
                <a:solidFill>
                  <a:schemeClr val="tx2"/>
                </a:solidFill>
              </a:defRPr>
            </a:lvl1pPr>
          </a:lstStyle>
          <a:p>
            <a:r>
              <a:rPr lang="en-US" dirty="0"/>
              <a:t>Click to edit Master title style</a:t>
            </a:r>
          </a:p>
        </p:txBody>
      </p:sp>
      <p:sp>
        <p:nvSpPr>
          <p:cNvPr id="13" name="Content Placeholder 2"/>
          <p:cNvSpPr>
            <a:spLocks noGrp="1"/>
          </p:cNvSpPr>
          <p:nvPr>
            <p:ph sz="half" idx="12"/>
          </p:nvPr>
        </p:nvSpPr>
        <p:spPr>
          <a:xfrm>
            <a:off x="1219200" y="2286001"/>
            <a:ext cx="9745133" cy="3773713"/>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1684145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3" y="0"/>
            <a:ext cx="4165600" cy="2781300"/>
          </a:xfrm>
          <a:prstGeom prst="rect">
            <a:avLst/>
          </a:prstGeom>
        </p:spPr>
      </p:pic>
      <p:sp>
        <p:nvSpPr>
          <p:cNvPr id="6" name="Content Placeholder 2"/>
          <p:cNvSpPr>
            <a:spLocks noGrp="1"/>
          </p:cNvSpPr>
          <p:nvPr>
            <p:ph sz="half" idx="11"/>
          </p:nvPr>
        </p:nvSpPr>
        <p:spPr>
          <a:xfrm>
            <a:off x="6253831" y="1505858"/>
            <a:ext cx="4710503" cy="455385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2"/>
          </p:nvPr>
        </p:nvSpPr>
        <p:spPr>
          <a:xfrm>
            <a:off x="1219200" y="1505858"/>
            <a:ext cx="4707829" cy="4553856"/>
          </a:xfrm>
          <a:prstGeom prst="rect">
            <a:avLst/>
          </a:prstGeom>
        </p:spPr>
        <p:txBody>
          <a:bodyPr/>
          <a:lstStyle>
            <a:lvl1pPr marL="0" indent="0">
              <a:buNone/>
              <a:defRPr sz="2000"/>
            </a:lvl1pPr>
            <a:lvl2pPr marL="742950" indent="-285750">
              <a:buFont typeface="Arial"/>
              <a:buChar char="•"/>
              <a:defRPr sz="2000"/>
            </a:lvl2pPr>
            <a:lvl3pPr marL="1143000" indent="-228600">
              <a:buFont typeface="Arial"/>
              <a:buChar char="•"/>
              <a:defRPr sz="1800"/>
            </a:lvl3pPr>
            <a:lvl4pPr marL="1600200" indent="-228600">
              <a:buFont typeface="Arial"/>
              <a:buChar char="•"/>
              <a:defRPr sz="1600"/>
            </a:lvl4pPr>
            <a:lvl5pPr marL="2057400" indent="-228600">
              <a:buFont typeface="Arial"/>
              <a:buChar cha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txBox="1">
            <a:spLocks/>
          </p:cNvSpPr>
          <p:nvPr userDrawn="1"/>
        </p:nvSpPr>
        <p:spPr>
          <a:xfrm>
            <a:off x="204690" y="6485276"/>
            <a:ext cx="445673"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979007-7109-4002-8E1D-0231398D570D}" type="slidenum">
              <a:rPr lang="en-US" sz="1000" smtClean="0">
                <a:solidFill>
                  <a:schemeClr val="bg2"/>
                </a:solidFill>
              </a:rPr>
              <a:pPr/>
              <a:t>‹#›</a:t>
            </a:fld>
            <a:endParaRPr lang="en-US" sz="1000" dirty="0">
              <a:solidFill>
                <a:schemeClr val="bg2"/>
              </a:solidFill>
            </a:endParaRPr>
          </a:p>
        </p:txBody>
      </p:sp>
    </p:spTree>
    <p:extLst>
      <p:ext uri="{BB962C8B-B14F-4D97-AF65-F5344CB8AC3E}">
        <p14:creationId xmlns:p14="http://schemas.microsoft.com/office/powerpoint/2010/main" val="20279814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63" Type="http://schemas.openxmlformats.org/officeDocument/2006/relationships/theme" Target="../theme/theme4.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9" Type="http://schemas.openxmlformats.org/officeDocument/2006/relationships/slideLayout" Target="../slideLayouts/slideLayout51.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5" Type="http://schemas.openxmlformats.org/officeDocument/2006/relationships/slideLayout" Target="../slideLayouts/slideLayout27.xml"/><Relationship Id="rId61" Type="http://schemas.openxmlformats.org/officeDocument/2006/relationships/slideLayout" Target="../slideLayouts/slideLayout83.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56" Type="http://schemas.openxmlformats.org/officeDocument/2006/relationships/slideLayout" Target="../slideLayouts/slideLayout78.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C:\Users\AKHIA Digital\Desktop\USEco_PPT_footerbi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1186" y="6544692"/>
            <a:ext cx="4705351"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66489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xStyles>
    <p:titleStyle>
      <a:lvl1pPr algn="r" defTabSz="342900" rtl="0" eaLnBrk="1" latinLnBrk="0" hangingPunct="1">
        <a:spcBef>
          <a:spcPct val="0"/>
        </a:spcBef>
        <a:buNone/>
        <a:defRPr sz="2850" kern="1200">
          <a:solidFill>
            <a:schemeClr val="bg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SEco_PPT_footerbit.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80893" y="6482044"/>
            <a:ext cx="4576064" cy="387096"/>
          </a:xfrm>
          <a:prstGeom prst="rect">
            <a:avLst/>
          </a:prstGeom>
        </p:spPr>
      </p:pic>
    </p:spTree>
    <p:extLst>
      <p:ext uri="{BB962C8B-B14F-4D97-AF65-F5344CB8AC3E}">
        <p14:creationId xmlns:p14="http://schemas.microsoft.com/office/powerpoint/2010/main" val="9616583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711" r:id="rId10"/>
    <p:sldLayoutId id="2147483715" r:id="rId11"/>
    <p:sldLayoutId id="2147483805" r:id="rId12"/>
    <p:sldLayoutId id="2147483806" r:id="rId13"/>
    <p:sldLayoutId id="2147483807" r:id="rId14"/>
  </p:sldLayoutIdLst>
  <p:txStyles>
    <p:titleStyle>
      <a:lvl1pPr algn="r" defTabSz="457200" rtl="0" eaLnBrk="1" latinLnBrk="0" hangingPunct="1">
        <a:spcBef>
          <a:spcPct val="0"/>
        </a:spcBef>
        <a:buNone/>
        <a:defRPr sz="38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4405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8019ABA4-1908-44B2-BD4C-11E5D671CFD8}"/>
              </a:ext>
            </a:extLst>
          </p:cNvPr>
          <p:cNvSpPr>
            <a:spLocks noGrp="1" noRot="1" noMove="1" noResize="1" noEditPoints="1" noAdjustHandles="1" noChangeArrowheads="1" noChangeShapeType="1"/>
          </p:cNvSpPr>
          <p:nvPr>
            <p:ph type="ftr" sz="quarter" idx="3"/>
          </p:nvPr>
        </p:nvSpPr>
        <p:spPr>
          <a:xfrm>
            <a:off x="2" y="6311900"/>
            <a:ext cx="10353367" cy="546100"/>
          </a:xfrm>
          <a:prstGeom prst="rect">
            <a:avLst/>
          </a:prstGeom>
          <a:solidFill>
            <a:schemeClr val="accent1"/>
          </a:solidFill>
          <a:ln>
            <a:noFill/>
          </a:ln>
        </p:spPr>
        <p:txBody>
          <a:bodyPr vert="horz" lIns="640080" tIns="0" rIns="914400" bIns="45720" rtlCol="0" anchor="ctr"/>
          <a:lstStyle>
            <a:lvl1pPr algn="l">
              <a:defRPr sz="750" b="0">
                <a:solidFill>
                  <a:schemeClr val="bg1"/>
                </a:solidFill>
              </a:defRPr>
            </a:lvl1pPr>
          </a:lstStyle>
          <a:p>
            <a:r>
              <a:rPr lang="en-US"/>
              <a:t>CONFIDENTIAL</a:t>
            </a:r>
          </a:p>
        </p:txBody>
      </p:sp>
      <p:sp>
        <p:nvSpPr>
          <p:cNvPr id="2" name="Title Placeholder 1">
            <a:extLst>
              <a:ext uri="{FF2B5EF4-FFF2-40B4-BE49-F238E27FC236}">
                <a16:creationId xmlns:a16="http://schemas.microsoft.com/office/drawing/2014/main" id="{21655878-B99C-A74A-B03E-6C913D04FC3D}"/>
              </a:ext>
            </a:extLst>
          </p:cNvPr>
          <p:cNvSpPr>
            <a:spLocks noGrp="1"/>
          </p:cNvSpPr>
          <p:nvPr>
            <p:ph type="title"/>
          </p:nvPr>
        </p:nvSpPr>
        <p:spPr>
          <a:xfrm>
            <a:off x="604684" y="457200"/>
            <a:ext cx="10982632" cy="123348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6807DDE9-C6BE-A34D-B57E-71C81F668AA0}"/>
              </a:ext>
            </a:extLst>
          </p:cNvPr>
          <p:cNvSpPr>
            <a:spLocks noGrp="1"/>
          </p:cNvSpPr>
          <p:nvPr>
            <p:ph type="body" idx="1"/>
          </p:nvPr>
        </p:nvSpPr>
        <p:spPr>
          <a:xfrm>
            <a:off x="604684" y="1825625"/>
            <a:ext cx="1098263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a:extLst>
              <a:ext uri="{FF2B5EF4-FFF2-40B4-BE49-F238E27FC236}">
                <a16:creationId xmlns:a16="http://schemas.microsoft.com/office/drawing/2014/main" id="{1805F499-B36B-41B3-89A6-248842DC7F61}"/>
              </a:ext>
            </a:extLst>
          </p:cNvPr>
          <p:cNvSpPr>
            <a:spLocks noGrp="1"/>
          </p:cNvSpPr>
          <p:nvPr>
            <p:ph type="sldNum" sz="quarter" idx="4"/>
          </p:nvPr>
        </p:nvSpPr>
        <p:spPr>
          <a:xfrm>
            <a:off x="108157" y="6376939"/>
            <a:ext cx="368095" cy="365125"/>
          </a:xfrm>
          <a:prstGeom prst="rect">
            <a:avLst/>
          </a:prstGeom>
        </p:spPr>
        <p:txBody>
          <a:bodyPr vert="horz" lIns="0" tIns="45720" rIns="0" bIns="45720" rtlCol="0" anchor="ctr"/>
          <a:lstStyle>
            <a:lvl1pPr algn="r">
              <a:defRPr sz="750" b="1">
                <a:solidFill>
                  <a:schemeClr val="bg1"/>
                </a:solidFill>
              </a:defRPr>
            </a:lvl1pPr>
          </a:lstStyle>
          <a:p>
            <a:fld id="{6148795C-3978-4392-B792-6C69E385C36C}" type="slidenum">
              <a:rPr lang="en-US" smtClean="0"/>
              <a:pPr/>
              <a:t>‹#›</a:t>
            </a:fld>
            <a:endParaRPr lang="en-US"/>
          </a:p>
        </p:txBody>
      </p:sp>
    </p:spTree>
    <p:extLst>
      <p:ext uri="{BB962C8B-B14F-4D97-AF65-F5344CB8AC3E}">
        <p14:creationId xmlns:p14="http://schemas.microsoft.com/office/powerpoint/2010/main" val="45591027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1" r:id="rId4"/>
    <p:sldLayoutId id="2147483722" r:id="rId5"/>
    <p:sldLayoutId id="2147483723" r:id="rId6"/>
    <p:sldLayoutId id="2147483724"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6" r:id="rId28"/>
    <p:sldLayoutId id="2147483747" r:id="rId29"/>
    <p:sldLayoutId id="2147483748" r:id="rId30"/>
    <p:sldLayoutId id="2147483749" r:id="rId31"/>
    <p:sldLayoutId id="2147483750" r:id="rId32"/>
    <p:sldLayoutId id="2147483751" r:id="rId33"/>
    <p:sldLayoutId id="2147483752" r:id="rId34"/>
    <p:sldLayoutId id="2147483753" r:id="rId35"/>
    <p:sldLayoutId id="2147483778" r:id="rId36"/>
    <p:sldLayoutId id="2147483779" r:id="rId37"/>
    <p:sldLayoutId id="2147483780" r:id="rId38"/>
    <p:sldLayoutId id="2147483781" r:id="rId39"/>
    <p:sldLayoutId id="2147483782" r:id="rId40"/>
    <p:sldLayoutId id="2147483783" r:id="rId41"/>
    <p:sldLayoutId id="2147483784" r:id="rId42"/>
    <p:sldLayoutId id="2147483785" r:id="rId43"/>
    <p:sldLayoutId id="2147483786" r:id="rId44"/>
    <p:sldLayoutId id="2147483787" r:id="rId45"/>
    <p:sldLayoutId id="2147483788" r:id="rId46"/>
    <p:sldLayoutId id="2147483789" r:id="rId47"/>
    <p:sldLayoutId id="2147483790" r:id="rId48"/>
    <p:sldLayoutId id="2147483791" r:id="rId49"/>
    <p:sldLayoutId id="2147483792" r:id="rId50"/>
    <p:sldLayoutId id="2147483793" r:id="rId51"/>
    <p:sldLayoutId id="2147483794" r:id="rId52"/>
    <p:sldLayoutId id="2147483795" r:id="rId53"/>
    <p:sldLayoutId id="2147483796" r:id="rId54"/>
    <p:sldLayoutId id="2147483797" r:id="rId55"/>
    <p:sldLayoutId id="2147483798" r:id="rId56"/>
    <p:sldLayoutId id="2147483799" r:id="rId57"/>
    <p:sldLayoutId id="2147483800" r:id="rId58"/>
    <p:sldLayoutId id="2147483801" r:id="rId59"/>
    <p:sldLayoutId id="2147483802" r:id="rId60"/>
    <p:sldLayoutId id="2147483803" r:id="rId61"/>
    <p:sldLayoutId id="2147483804" r:id="rId62"/>
  </p:sldLayoutIdLst>
  <p:hf hdr="0" dt="0"/>
  <p:txStyles>
    <p:titleStyle>
      <a:lvl1pPr algn="l" defTabSz="685800" rtl="0" eaLnBrk="1" latinLnBrk="0" hangingPunct="1">
        <a:lnSpc>
          <a:spcPct val="9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3.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jpeg"/></Relationships>
</file>

<file path=ppt/slides/_rels/slide20.xml.rels><?xml version="1.0" encoding="UTF-8" standalone="yes"?>
<Relationships xmlns="http://schemas.openxmlformats.org/package/2006/relationships"><Relationship Id="rId8" Type="http://schemas.openxmlformats.org/officeDocument/2006/relationships/hyperlink" Target="mailto:Tjenkins@republicservices.com" TargetMode="External"/><Relationship Id="rId3" Type="http://schemas.openxmlformats.org/officeDocument/2006/relationships/hyperlink" Target="mailto:Douglas.Frenette@usecology.com" TargetMode="External"/><Relationship Id="rId7" Type="http://schemas.openxmlformats.org/officeDocument/2006/relationships/hyperlink" Target="mailto:Timothy.Jenkins@usecology.com" TargetMode="External"/><Relationship Id="rId2" Type="http://schemas.openxmlformats.org/officeDocument/2006/relationships/image" Target="../media/image71.jpg"/><Relationship Id="rId1" Type="http://schemas.openxmlformats.org/officeDocument/2006/relationships/slideLayout" Target="../slideLayouts/slideLayout37.xml"/><Relationship Id="rId6" Type="http://schemas.openxmlformats.org/officeDocument/2006/relationships/hyperlink" Target="mailto:Sfrenette@republicservices.com" TargetMode="External"/><Relationship Id="rId5" Type="http://schemas.openxmlformats.org/officeDocument/2006/relationships/hyperlink" Target="mailto:Sherry.Frenette@usecology.com" TargetMode="External"/><Relationship Id="rId10" Type="http://schemas.openxmlformats.org/officeDocument/2006/relationships/hyperlink" Target="mailto:HHonerlah@republicservices.com" TargetMode="External"/><Relationship Id="rId4" Type="http://schemas.openxmlformats.org/officeDocument/2006/relationships/hyperlink" Target="mailto:Dfrenette@republicservices.com" TargetMode="External"/><Relationship Id="rId9" Type="http://schemas.openxmlformats.org/officeDocument/2006/relationships/hyperlink" Target="mailto:Hans.Honerlah@usecology.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diagramColors" Target="../diagrams/colors1.xml"/><Relationship Id="rId11" Type="http://schemas.openxmlformats.org/officeDocument/2006/relationships/image" Target="../media/image60.png"/><Relationship Id="rId5" Type="http://schemas.openxmlformats.org/officeDocument/2006/relationships/diagramQuickStyle" Target="../diagrams/quickStyle1.xml"/><Relationship Id="rId10" Type="http://schemas.openxmlformats.org/officeDocument/2006/relationships/image" Target="../media/image59.png"/><Relationship Id="rId4" Type="http://schemas.openxmlformats.org/officeDocument/2006/relationships/diagramLayout" Target="../diagrams/layout1.xml"/><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diagramColors" Target="../diagrams/colors2.xml"/><Relationship Id="rId11" Type="http://schemas.openxmlformats.org/officeDocument/2006/relationships/image" Target="../media/image66.jpeg"/><Relationship Id="rId5" Type="http://schemas.openxmlformats.org/officeDocument/2006/relationships/diagramQuickStyle" Target="../diagrams/quickStyle2.xml"/><Relationship Id="rId10" Type="http://schemas.openxmlformats.org/officeDocument/2006/relationships/image" Target="../media/image65.jpeg"/><Relationship Id="rId4" Type="http://schemas.openxmlformats.org/officeDocument/2006/relationships/diagramLayout" Target="../diagrams/layout2.xml"/><Relationship Id="rId9"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D86D4-76E5-4B1D-9EE5-98C66F6CC400}"/>
              </a:ext>
            </a:extLst>
          </p:cNvPr>
          <p:cNvSpPr>
            <a:spLocks noGrp="1"/>
          </p:cNvSpPr>
          <p:nvPr>
            <p:ph type="ctrTitle"/>
          </p:nvPr>
        </p:nvSpPr>
        <p:spPr>
          <a:xfrm>
            <a:off x="1073427" y="1964726"/>
            <a:ext cx="8854344" cy="3214369"/>
          </a:xfrm>
        </p:spPr>
        <p:txBody>
          <a:bodyPr anchor="b">
            <a:normAutofit/>
          </a:bodyPr>
          <a:lstStyle/>
          <a:p>
            <a:r>
              <a:rPr lang="en-US" sz="3600" dirty="0">
                <a:effectLst/>
                <a:latin typeface="Calibri" panose="020F0502020204030204" pitchFamily="34" charset="0"/>
                <a:ea typeface="Calibri" panose="020F0502020204030204" pitchFamily="34" charset="0"/>
              </a:rPr>
              <a:t>Richland LLRW Site Update and Revenue </a:t>
            </a:r>
            <a:br>
              <a:rPr lang="en-US" sz="3600" dirty="0">
                <a:effectLst/>
                <a:latin typeface="Calibri" panose="020F0502020204030204" pitchFamily="34" charset="0"/>
                <a:ea typeface="Calibri" panose="020F0502020204030204" pitchFamily="34" charset="0"/>
              </a:rPr>
            </a:br>
            <a:r>
              <a:rPr lang="en-US" sz="3600" dirty="0">
                <a:effectLst/>
                <a:latin typeface="Calibri" panose="020F0502020204030204" pitchFamily="34" charset="0"/>
                <a:ea typeface="Calibri" panose="020F0502020204030204" pitchFamily="34" charset="0"/>
              </a:rPr>
              <a:t>Requirement</a:t>
            </a:r>
            <a:br>
              <a:rPr lang="en-US" sz="3600" dirty="0"/>
            </a:br>
            <a:r>
              <a:rPr lang="en-US" sz="2400" b="0" dirty="0"/>
              <a:t>LLW Forum Fall 2023 Meeting</a:t>
            </a:r>
          </a:p>
        </p:txBody>
      </p:sp>
      <p:sp>
        <p:nvSpPr>
          <p:cNvPr id="3" name="Subtitle 2">
            <a:extLst>
              <a:ext uri="{FF2B5EF4-FFF2-40B4-BE49-F238E27FC236}">
                <a16:creationId xmlns:a16="http://schemas.microsoft.com/office/drawing/2014/main" id="{641D7F77-69BE-48A7-AE41-0907B505BE9F}"/>
              </a:ext>
            </a:extLst>
          </p:cNvPr>
          <p:cNvSpPr>
            <a:spLocks noGrp="1"/>
          </p:cNvSpPr>
          <p:nvPr>
            <p:ph type="subTitle" idx="1"/>
          </p:nvPr>
        </p:nvSpPr>
        <p:spPr>
          <a:xfrm>
            <a:off x="1073427" y="5529587"/>
            <a:ext cx="6933436" cy="772361"/>
          </a:xfrm>
        </p:spPr>
        <p:txBody>
          <a:bodyPr vert="horz" lIns="91440" tIns="45720" rIns="91440" bIns="45720" rtlCol="0">
            <a:normAutofit/>
          </a:bodyPr>
          <a:lstStyle/>
          <a:p>
            <a:pPr>
              <a:lnSpc>
                <a:spcPct val="100000"/>
              </a:lnSpc>
              <a:spcBef>
                <a:spcPts val="0"/>
              </a:spcBef>
            </a:pPr>
            <a:r>
              <a:rPr lang="en-US" sz="1400" dirty="0"/>
              <a:t>Doug Frenette</a:t>
            </a:r>
          </a:p>
          <a:p>
            <a:pPr>
              <a:lnSpc>
                <a:spcPct val="100000"/>
              </a:lnSpc>
              <a:spcBef>
                <a:spcPts val="0"/>
              </a:spcBef>
            </a:pPr>
            <a:r>
              <a:rPr lang="en-US" sz="1400" dirty="0"/>
              <a:t>General Manager, Richland LLRW Disposal Facility </a:t>
            </a:r>
          </a:p>
          <a:p>
            <a:pPr>
              <a:lnSpc>
                <a:spcPct val="100000"/>
              </a:lnSpc>
              <a:spcBef>
                <a:spcPts val="0"/>
              </a:spcBef>
            </a:pPr>
            <a:r>
              <a:rPr lang="en-US" sz="1400" dirty="0"/>
              <a:t>October 4, 2023</a:t>
            </a:r>
          </a:p>
        </p:txBody>
      </p:sp>
    </p:spTree>
    <p:extLst>
      <p:ext uri="{BB962C8B-B14F-4D97-AF65-F5344CB8AC3E}">
        <p14:creationId xmlns:p14="http://schemas.microsoft.com/office/powerpoint/2010/main" val="26008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115936"/>
            <a:ext cx="8204588" cy="1142743"/>
          </a:xfrm>
        </p:spPr>
        <p:txBody>
          <a:bodyPr anchor="t" anchorCtr="0">
            <a:normAutofit/>
          </a:bodyPr>
          <a:lstStyle/>
          <a:p>
            <a:r>
              <a:rPr lang="en-US" sz="2800" dirty="0"/>
              <a:t>Trench 19 –Class A/B/C Stable Trench</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ground, outdoor, sky, dirt&#10;&#10;Description automatically generated">
            <a:extLst>
              <a:ext uri="{FF2B5EF4-FFF2-40B4-BE49-F238E27FC236}">
                <a16:creationId xmlns:a16="http://schemas.microsoft.com/office/drawing/2014/main" id="{AF51A078-0C81-246F-6BD7-7C47016462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0080" y="713118"/>
            <a:ext cx="7457095" cy="5592821"/>
          </a:xfrm>
          <a:prstGeom prst="rect">
            <a:avLst/>
          </a:prstGeom>
        </p:spPr>
      </p:pic>
      <p:sp>
        <p:nvSpPr>
          <p:cNvPr id="5" name="TextBox 4">
            <a:extLst>
              <a:ext uri="{FF2B5EF4-FFF2-40B4-BE49-F238E27FC236}">
                <a16:creationId xmlns:a16="http://schemas.microsoft.com/office/drawing/2014/main" id="{A9ABAE8B-E37A-BEA4-F1B7-6FB1F255E360}"/>
              </a:ext>
            </a:extLst>
          </p:cNvPr>
          <p:cNvSpPr txBox="1"/>
          <p:nvPr/>
        </p:nvSpPr>
        <p:spPr>
          <a:xfrm>
            <a:off x="9579286" y="2974628"/>
            <a:ext cx="1757854" cy="584775"/>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Below Grade Caissons</a:t>
            </a:r>
            <a:endParaRPr lang="en-US" sz="1600" kern="0" dirty="0">
              <a:solidFill>
                <a:prstClr val="white"/>
              </a:solidFill>
              <a:latin typeface="Lucida Sans" pitchFamily="34" charset="0"/>
            </a:endParaRPr>
          </a:p>
        </p:txBody>
      </p:sp>
      <p:cxnSp>
        <p:nvCxnSpPr>
          <p:cNvPr id="6" name="Straight Arrow Connector 5">
            <a:extLst>
              <a:ext uri="{FF2B5EF4-FFF2-40B4-BE49-F238E27FC236}">
                <a16:creationId xmlns:a16="http://schemas.microsoft.com/office/drawing/2014/main" id="{4B8D1E4C-935F-E4F1-E3BB-CE21BA350053}"/>
              </a:ext>
            </a:extLst>
          </p:cNvPr>
          <p:cNvCxnSpPr>
            <a:cxnSpLocks/>
            <a:stCxn id="5" idx="1"/>
          </p:cNvCxnSpPr>
          <p:nvPr/>
        </p:nvCxnSpPr>
        <p:spPr>
          <a:xfrm flipH="1">
            <a:off x="6819363" y="3267016"/>
            <a:ext cx="2759923" cy="558009"/>
          </a:xfrm>
          <a:prstGeom prst="straightConnector1">
            <a:avLst/>
          </a:prstGeom>
          <a:noFill/>
          <a:ln w="28575" cap="flat" cmpd="sng" algn="ctr">
            <a:solidFill>
              <a:schemeClr val="bg1"/>
            </a:solidFill>
            <a:prstDash val="solid"/>
            <a:tailEnd type="arrow"/>
          </a:ln>
          <a:effectLst/>
        </p:spPr>
      </p:cxnSp>
      <p:sp>
        <p:nvSpPr>
          <p:cNvPr id="16" name="TextBox 15">
            <a:extLst>
              <a:ext uri="{FF2B5EF4-FFF2-40B4-BE49-F238E27FC236}">
                <a16:creationId xmlns:a16="http://schemas.microsoft.com/office/drawing/2014/main" id="{D9B2C936-BBF4-4895-6B48-C5278FD42423}"/>
              </a:ext>
            </a:extLst>
          </p:cNvPr>
          <p:cNvSpPr txBox="1"/>
          <p:nvPr/>
        </p:nvSpPr>
        <p:spPr>
          <a:xfrm>
            <a:off x="2350394" y="928596"/>
            <a:ext cx="978795"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ECBs</a:t>
            </a:r>
            <a:endParaRPr lang="en-US" sz="1600" kern="0" dirty="0">
              <a:solidFill>
                <a:prstClr val="white"/>
              </a:solidFill>
              <a:latin typeface="Lucida Sans" pitchFamily="34" charset="0"/>
            </a:endParaRPr>
          </a:p>
        </p:txBody>
      </p:sp>
      <p:cxnSp>
        <p:nvCxnSpPr>
          <p:cNvPr id="17" name="Straight Arrow Connector 16">
            <a:extLst>
              <a:ext uri="{FF2B5EF4-FFF2-40B4-BE49-F238E27FC236}">
                <a16:creationId xmlns:a16="http://schemas.microsoft.com/office/drawing/2014/main" id="{A67C0294-AA31-AADC-D6F3-59B3C500910B}"/>
              </a:ext>
            </a:extLst>
          </p:cNvPr>
          <p:cNvCxnSpPr>
            <a:cxnSpLocks/>
          </p:cNvCxnSpPr>
          <p:nvPr/>
        </p:nvCxnSpPr>
        <p:spPr>
          <a:xfrm>
            <a:off x="3329189" y="1258679"/>
            <a:ext cx="1400018" cy="1515740"/>
          </a:xfrm>
          <a:prstGeom prst="straightConnector1">
            <a:avLst/>
          </a:prstGeom>
          <a:noFill/>
          <a:ln w="28575" cap="flat" cmpd="sng" algn="ctr">
            <a:solidFill>
              <a:schemeClr val="bg1"/>
            </a:solidFill>
            <a:prstDash val="solid"/>
            <a:tailEnd type="arrow"/>
          </a:ln>
          <a:effectLst/>
        </p:spPr>
      </p:cxnSp>
    </p:spTree>
    <p:extLst>
      <p:ext uri="{BB962C8B-B14F-4D97-AF65-F5344CB8AC3E}">
        <p14:creationId xmlns:p14="http://schemas.microsoft.com/office/powerpoint/2010/main" val="2192635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24CAAF-62D6-BEED-B36B-58757398A0BD}"/>
              </a:ext>
            </a:extLst>
          </p:cNvPr>
          <p:cNvSpPr>
            <a:spLocks noGrp="1"/>
          </p:cNvSpPr>
          <p:nvPr>
            <p:ph type="title"/>
          </p:nvPr>
        </p:nvSpPr>
        <p:spPr>
          <a:xfrm>
            <a:off x="323906" y="-616399"/>
            <a:ext cx="10335755" cy="1232797"/>
          </a:xfrm>
        </p:spPr>
        <p:txBody>
          <a:bodyPr/>
          <a:lstStyle/>
          <a:p>
            <a:r>
              <a:rPr lang="en-US" dirty="0"/>
              <a:t>Washington Historical Volumes</a:t>
            </a:r>
          </a:p>
        </p:txBody>
      </p:sp>
      <p:sp>
        <p:nvSpPr>
          <p:cNvPr id="2" name="TextBox 1">
            <a:extLst>
              <a:ext uri="{FF2B5EF4-FFF2-40B4-BE49-F238E27FC236}">
                <a16:creationId xmlns:a16="http://schemas.microsoft.com/office/drawing/2014/main" id="{43DAEECD-B5F7-4BDE-AC88-8307DA237943}"/>
              </a:ext>
            </a:extLst>
          </p:cNvPr>
          <p:cNvSpPr txBox="1"/>
          <p:nvPr/>
        </p:nvSpPr>
        <p:spPr>
          <a:xfrm>
            <a:off x="802347" y="703410"/>
            <a:ext cx="11112917" cy="153837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defRPr sz="1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marL="285750" indent="-285750">
              <a:lnSpc>
                <a:spcPct val="120000"/>
              </a:lnSpc>
              <a:buClr>
                <a:schemeClr val="accent1">
                  <a:lumMod val="60000"/>
                  <a:lumOff val="40000"/>
                </a:schemeClr>
              </a:buClr>
              <a:buFont typeface="Arial" panose="020B0604020202020204" pitchFamily="34" charset="0"/>
              <a:buChar char="•"/>
            </a:pPr>
            <a:r>
              <a:rPr lang="en-US" sz="1600" b="0" dirty="0"/>
              <a:t>Washington Facility has received an annual average volume of ~20,800 ft</a:t>
            </a:r>
            <a:r>
              <a:rPr lang="en-US" sz="1600" b="0" baseline="30000" dirty="0"/>
              <a:t>3</a:t>
            </a:r>
            <a:r>
              <a:rPr lang="en-US" sz="1600" b="0" dirty="0"/>
              <a:t> (2013-2022) from generators within the Northwest and Rocky Mountain Compacts</a:t>
            </a:r>
          </a:p>
          <a:p>
            <a:pPr marL="285750" indent="-285750">
              <a:lnSpc>
                <a:spcPct val="120000"/>
              </a:lnSpc>
              <a:buClr>
                <a:schemeClr val="accent1">
                  <a:lumMod val="60000"/>
                  <a:lumOff val="40000"/>
                </a:schemeClr>
              </a:buClr>
              <a:buFont typeface="Arial" panose="020B0604020202020204" pitchFamily="34" charset="0"/>
              <a:buChar char="•"/>
            </a:pPr>
            <a:r>
              <a:rPr lang="en-US" sz="1600" b="0" dirty="0"/>
              <a:t>Approximately 50% of volume is generated at Energy Northwest Columbia Generating Station</a:t>
            </a:r>
          </a:p>
          <a:p>
            <a:pPr marL="285750" indent="-285750">
              <a:lnSpc>
                <a:spcPct val="120000"/>
              </a:lnSpc>
              <a:buClr>
                <a:schemeClr val="accent1">
                  <a:lumMod val="60000"/>
                  <a:lumOff val="40000"/>
                </a:schemeClr>
              </a:buClr>
              <a:buFont typeface="Arial" panose="020B0604020202020204" pitchFamily="34" charset="0"/>
              <a:buChar char="•"/>
            </a:pPr>
            <a:r>
              <a:rPr lang="en-US" sz="1600" b="0" dirty="0"/>
              <a:t>Ample capacity remains to support generator needs through 2056</a:t>
            </a:r>
          </a:p>
          <a:p>
            <a:pPr marL="171450" indent="-171450">
              <a:lnSpc>
                <a:spcPct val="120000"/>
              </a:lnSpc>
              <a:buClr>
                <a:srgbClr val="92D050"/>
              </a:buClr>
              <a:buFont typeface="Wingdings" panose="05000000000000000000" pitchFamily="2" charset="2"/>
              <a:buChar char="§"/>
            </a:pPr>
            <a:endParaRPr lang="en-US" sz="1600" b="0" dirty="0"/>
          </a:p>
        </p:txBody>
      </p:sp>
      <p:sp>
        <p:nvSpPr>
          <p:cNvPr id="16" name="TextBox 15">
            <a:extLst>
              <a:ext uri="{FF2B5EF4-FFF2-40B4-BE49-F238E27FC236}">
                <a16:creationId xmlns:a16="http://schemas.microsoft.com/office/drawing/2014/main" id="{5D15A461-DBC4-4E55-AD45-EFEC799F743D}"/>
              </a:ext>
            </a:extLst>
          </p:cNvPr>
          <p:cNvSpPr txBox="1"/>
          <p:nvPr/>
        </p:nvSpPr>
        <p:spPr>
          <a:xfrm>
            <a:off x="1293456" y="6015903"/>
            <a:ext cx="1963349"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defPPr>
              <a:defRPr lang="en-US"/>
            </a:defPPr>
            <a:lvl1pPr>
              <a:defRPr sz="1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r"/>
            <a:r>
              <a:rPr lang="en-US" sz="1000" b="0" i="1" dirty="0"/>
              <a:t>All values in cubic feet (ft</a:t>
            </a:r>
            <a:r>
              <a:rPr lang="en-US" sz="1000" b="0" i="1" baseline="30000" dirty="0"/>
              <a:t>3</a:t>
            </a:r>
            <a:r>
              <a:rPr lang="en-US" sz="1000" b="0" i="1" dirty="0"/>
              <a:t>)</a:t>
            </a:r>
          </a:p>
        </p:txBody>
      </p:sp>
      <p:graphicFrame>
        <p:nvGraphicFramePr>
          <p:cNvPr id="8" name="Chart 7">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1972219725"/>
              </p:ext>
            </p:extLst>
          </p:nvPr>
        </p:nvGraphicFramePr>
        <p:xfrm>
          <a:off x="1388990" y="2126513"/>
          <a:ext cx="9147657" cy="3889390"/>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6">
            <a:extLst>
              <a:ext uri="{FF2B5EF4-FFF2-40B4-BE49-F238E27FC236}">
                <a16:creationId xmlns:a16="http://schemas.microsoft.com/office/drawing/2014/main" id="{681C881E-3EEC-33B3-7945-05B1576263FA}"/>
              </a:ext>
            </a:extLst>
          </p:cNvPr>
          <p:cNvSpPr>
            <a:spLocks noGrp="1"/>
          </p:cNvSpPr>
          <p:nvPr>
            <p:ph type="ftr" sz="quarter" idx="3"/>
          </p:nvPr>
        </p:nvSpPr>
        <p:spPr>
          <a:xfrm>
            <a:off x="0" y="6311900"/>
            <a:ext cx="10353367" cy="5461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5" name="TextBox 4">
            <a:extLst>
              <a:ext uri="{FF2B5EF4-FFF2-40B4-BE49-F238E27FC236}">
                <a16:creationId xmlns:a16="http://schemas.microsoft.com/office/drawing/2014/main" id="{51BCCC0F-FEA2-400E-AE10-67A271EE7BAE}"/>
              </a:ext>
            </a:extLst>
          </p:cNvPr>
          <p:cNvSpPr txBox="1"/>
          <p:nvPr/>
        </p:nvSpPr>
        <p:spPr>
          <a:xfrm>
            <a:off x="259188" y="6432152"/>
            <a:ext cx="391195" cy="215444"/>
          </a:xfrm>
          <a:prstGeom prst="rect">
            <a:avLst/>
          </a:prstGeom>
          <a:noFill/>
        </p:spPr>
        <p:txBody>
          <a:bodyPr wrap="square">
            <a:spAutoFit/>
          </a:bodyPr>
          <a:lstStyle/>
          <a:p>
            <a:fld id="{6148795C-3978-4392-B792-6C69E385C36C}" type="slidenum">
              <a:rPr kumimoji="0" lang="en-US" sz="800" b="1" i="0" u="none" strike="noStrike" kern="1200" cap="none" spc="0" normalizeH="0" baseline="0" noProof="0" smtClean="0">
                <a:ln>
                  <a:noFill/>
                </a:ln>
                <a:solidFill>
                  <a:srgbClr val="FFFFFF"/>
                </a:solidFill>
                <a:effectLst/>
                <a:uLnTx/>
                <a:uFillTx/>
                <a:latin typeface="Verdana"/>
                <a:ea typeface="+mn-ea"/>
                <a:cs typeface="+mn-cs"/>
              </a:rPr>
              <a:pPr/>
              <a:t>11</a:t>
            </a:fld>
            <a:endParaRPr lang="en-US" dirty="0"/>
          </a:p>
        </p:txBody>
      </p:sp>
    </p:spTree>
    <p:extLst>
      <p:ext uri="{BB962C8B-B14F-4D97-AF65-F5344CB8AC3E}">
        <p14:creationId xmlns:p14="http://schemas.microsoft.com/office/powerpoint/2010/main" val="188059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721218" y="1142743"/>
            <a:ext cx="10542660" cy="4308735"/>
          </a:xfrm>
        </p:spPr>
        <p:txBody>
          <a:bodyPr>
            <a:normAutofit/>
          </a:bodyPr>
          <a:lstStyle/>
          <a:p>
            <a:pPr marL="285750" indent="-285750">
              <a:buFont typeface="Arial" panose="020B0604020202020204" pitchFamily="34" charset="0"/>
              <a:buChar char="•"/>
            </a:pPr>
            <a:r>
              <a:rPr lang="en-US" sz="2400" dirty="0">
                <a:solidFill>
                  <a:schemeClr val="accent1"/>
                </a:solidFill>
              </a:rPr>
              <a:t>USEW operates under a base Revenue Requirement (RR)</a:t>
            </a:r>
          </a:p>
          <a:p>
            <a:pPr marL="285750" indent="-285750">
              <a:buFont typeface="Arial" panose="020B0604020202020204" pitchFamily="34" charset="0"/>
              <a:buChar char="•"/>
            </a:pPr>
            <a:r>
              <a:rPr lang="en-US" sz="2400" dirty="0">
                <a:solidFill>
                  <a:schemeClr val="accent1"/>
                </a:solidFill>
              </a:rPr>
              <a:t>Submitted for approval by WUTC every 6 years</a:t>
            </a:r>
          </a:p>
          <a:p>
            <a:pPr marL="285750" indent="-285750">
              <a:buFont typeface="Arial" panose="020B0604020202020204" pitchFamily="34" charset="0"/>
              <a:buChar char="•"/>
            </a:pPr>
            <a:r>
              <a:rPr lang="en-US" sz="2400" dirty="0">
                <a:solidFill>
                  <a:schemeClr val="accent1"/>
                </a:solidFill>
              </a:rPr>
              <a:t>Facility Cost of Operation @ 71% operating ratio</a:t>
            </a:r>
          </a:p>
          <a:p>
            <a:pPr marL="285750" indent="-285750">
              <a:buFont typeface="Arial" panose="020B0604020202020204" pitchFamily="34" charset="0"/>
              <a:buChar char="•"/>
            </a:pPr>
            <a:r>
              <a:rPr lang="en-US" sz="2400" dirty="0">
                <a:solidFill>
                  <a:schemeClr val="accent1"/>
                </a:solidFill>
              </a:rPr>
              <a:t>Annual adjustments to RR based on core inflation metrics</a:t>
            </a:r>
          </a:p>
          <a:p>
            <a:pPr marL="285750" indent="-285750">
              <a:buFont typeface="Arial" panose="020B0604020202020204" pitchFamily="34" charset="0"/>
              <a:buChar char="•"/>
            </a:pPr>
            <a:r>
              <a:rPr lang="en-US" sz="2400" dirty="0">
                <a:solidFill>
                  <a:schemeClr val="accent1"/>
                </a:solidFill>
              </a:rPr>
              <a:t>Uncollected amounts in a category (volume, shipments, containers, etc.) may be rolled over into next year’s RR</a:t>
            </a:r>
          </a:p>
          <a:p>
            <a:pPr marL="285750" indent="-285750">
              <a:buFont typeface="Arial" panose="020B0604020202020204" pitchFamily="34" charset="0"/>
              <a:buChar char="•"/>
            </a:pPr>
            <a:r>
              <a:rPr lang="en-US" sz="2400" dirty="0">
                <a:solidFill>
                  <a:schemeClr val="accent1"/>
                </a:solidFill>
              </a:rPr>
              <a:t>Overcollection results in refunds to all generators that shipped waste that calendar year</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801796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721218" y="900939"/>
            <a:ext cx="10542660" cy="4949445"/>
          </a:xfrm>
        </p:spPr>
        <p:txBody>
          <a:bodyPr>
            <a:normAutofit lnSpcReduction="10000"/>
          </a:bodyPr>
          <a:lstStyle/>
          <a:p>
            <a:pPr marL="285750" indent="-285750">
              <a:buFont typeface="Arial" panose="020B0604020202020204" pitchFamily="34" charset="0"/>
              <a:buChar char="•"/>
            </a:pPr>
            <a:r>
              <a:rPr lang="en-US" sz="2600" dirty="0">
                <a:solidFill>
                  <a:schemeClr val="accent1"/>
                </a:solidFill>
              </a:rPr>
              <a:t>Rates are set using generator supplied volume estimates</a:t>
            </a:r>
          </a:p>
          <a:p>
            <a:pPr marL="628650" lvl="1" indent="-285750">
              <a:buFont typeface="Arial" panose="020B0604020202020204" pitchFamily="34" charset="0"/>
              <a:buChar char="•"/>
            </a:pPr>
            <a:r>
              <a:rPr lang="en-US" sz="2450" dirty="0">
                <a:solidFill>
                  <a:schemeClr val="accent1"/>
                </a:solidFill>
              </a:rPr>
              <a:t>Total Rate = RR / Volume Estimates*</a:t>
            </a:r>
          </a:p>
          <a:p>
            <a:pPr marL="285750" indent="-285750">
              <a:buFont typeface="Arial" panose="020B0604020202020204" pitchFamily="34" charset="0"/>
              <a:buChar char="•"/>
            </a:pPr>
            <a:r>
              <a:rPr lang="en-US" sz="2800" dirty="0">
                <a:solidFill>
                  <a:schemeClr val="accent1"/>
                </a:solidFill>
              </a:rPr>
              <a:t>Base Rates set in January and adjusted in May of each year</a:t>
            </a:r>
          </a:p>
          <a:p>
            <a:pPr marL="285750" indent="-285750">
              <a:buFont typeface="Arial" panose="020B0604020202020204" pitchFamily="34" charset="0"/>
              <a:buChar char="•"/>
            </a:pPr>
            <a:r>
              <a:rPr lang="en-US" sz="2600" dirty="0">
                <a:solidFill>
                  <a:schemeClr val="accent1"/>
                </a:solidFill>
              </a:rPr>
              <a:t>Revenue Requirement is split into 5 categories</a:t>
            </a:r>
          </a:p>
          <a:p>
            <a:pPr marL="628650" lvl="1" indent="-285750">
              <a:buFont typeface="Arial" panose="020B0604020202020204" pitchFamily="34" charset="0"/>
              <a:buChar char="•"/>
            </a:pPr>
            <a:r>
              <a:rPr lang="en-US" sz="2450" dirty="0">
                <a:solidFill>
                  <a:schemeClr val="accent1"/>
                </a:solidFill>
              </a:rPr>
              <a:t>Site Availability (22%)</a:t>
            </a:r>
          </a:p>
          <a:p>
            <a:pPr marL="628650" lvl="1" indent="-285750">
              <a:buFont typeface="Arial" panose="020B0604020202020204" pitchFamily="34" charset="0"/>
              <a:buChar char="•"/>
            </a:pPr>
            <a:r>
              <a:rPr lang="en-US" sz="2450" dirty="0">
                <a:solidFill>
                  <a:schemeClr val="accent1"/>
                </a:solidFill>
              </a:rPr>
              <a:t>Volume (31.6%)</a:t>
            </a:r>
          </a:p>
          <a:p>
            <a:pPr marL="628650" lvl="1" indent="-285750">
              <a:buFont typeface="Arial" panose="020B0604020202020204" pitchFamily="34" charset="0"/>
              <a:buChar char="•"/>
            </a:pPr>
            <a:r>
              <a:rPr lang="en-US" sz="2450" dirty="0">
                <a:solidFill>
                  <a:schemeClr val="accent1"/>
                </a:solidFill>
              </a:rPr>
              <a:t>Shipments (10.7%)</a:t>
            </a:r>
          </a:p>
          <a:p>
            <a:pPr marL="628650" lvl="1" indent="-285750">
              <a:buFont typeface="Arial" panose="020B0604020202020204" pitchFamily="34" charset="0"/>
              <a:buChar char="•"/>
            </a:pPr>
            <a:r>
              <a:rPr lang="en-US" sz="2450" dirty="0">
                <a:solidFill>
                  <a:schemeClr val="accent1"/>
                </a:solidFill>
              </a:rPr>
              <a:t>Containers (21.5%)</a:t>
            </a:r>
          </a:p>
          <a:p>
            <a:pPr marL="628650" lvl="1" indent="-285750">
              <a:buFont typeface="Arial" panose="020B0604020202020204" pitchFamily="34" charset="0"/>
              <a:buChar char="•"/>
            </a:pPr>
            <a:r>
              <a:rPr lang="en-US" sz="2450" dirty="0">
                <a:solidFill>
                  <a:schemeClr val="accent1"/>
                </a:solidFill>
              </a:rPr>
              <a:t>Dose Rate (14.2%)</a:t>
            </a:r>
          </a:p>
          <a:p>
            <a:endParaRPr lang="en-US" sz="1700" i="1" dirty="0">
              <a:solidFill>
                <a:schemeClr val="accent1"/>
              </a:solidFill>
            </a:endParaRP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Fall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136260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 </a:t>
            </a:r>
            <a:r>
              <a:rPr kumimoji="0" lang="en-US" sz="750" b="0" i="0" u="none" strike="noStrike" kern="1200" cap="none" spc="0" normalizeH="0" baseline="0" noProof="0" dirty="0">
                <a:ln>
                  <a:noFill/>
                </a:ln>
                <a:solidFill>
                  <a:srgbClr val="FFFFFF"/>
                </a:solidFill>
                <a:effectLst/>
                <a:uLnTx/>
                <a:uFillTx/>
                <a:latin typeface="Verdana"/>
                <a:ea typeface="+mn-ea"/>
                <a:cs typeface="+mn-cs"/>
              </a:rPr>
              <a:t>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6" name="Table 6">
            <a:extLst>
              <a:ext uri="{FF2B5EF4-FFF2-40B4-BE49-F238E27FC236}">
                <a16:creationId xmlns:a16="http://schemas.microsoft.com/office/drawing/2014/main" id="{30938CDA-D8DC-02EC-CFDD-5BB942FF44B7}"/>
              </a:ext>
            </a:extLst>
          </p:cNvPr>
          <p:cNvGraphicFramePr>
            <a:graphicFrameLocks/>
          </p:cNvGraphicFramePr>
          <p:nvPr>
            <p:extLst>
              <p:ext uri="{D42A27DB-BD31-4B8C-83A1-F6EECF244321}">
                <p14:modId xmlns:p14="http://schemas.microsoft.com/office/powerpoint/2010/main" val="3766419568"/>
              </p:ext>
            </p:extLst>
          </p:nvPr>
        </p:nvGraphicFramePr>
        <p:xfrm>
          <a:off x="1289512" y="684105"/>
          <a:ext cx="9360406" cy="5312063"/>
        </p:xfrm>
        <a:graphic>
          <a:graphicData uri="http://schemas.openxmlformats.org/drawingml/2006/table">
            <a:tbl>
              <a:tblPr firstRow="1" bandRow="1">
                <a:tableStyleId>{5C22544A-7EE6-4342-B048-85BDC9FD1C3A}</a:tableStyleId>
              </a:tblPr>
              <a:tblGrid>
                <a:gridCol w="1925129">
                  <a:extLst>
                    <a:ext uri="{9D8B030D-6E8A-4147-A177-3AD203B41FA5}">
                      <a16:colId xmlns:a16="http://schemas.microsoft.com/office/drawing/2014/main" val="2518428725"/>
                    </a:ext>
                  </a:extLst>
                </a:gridCol>
                <a:gridCol w="2780741">
                  <a:extLst>
                    <a:ext uri="{9D8B030D-6E8A-4147-A177-3AD203B41FA5}">
                      <a16:colId xmlns:a16="http://schemas.microsoft.com/office/drawing/2014/main" val="2930057014"/>
                    </a:ext>
                  </a:extLst>
                </a:gridCol>
                <a:gridCol w="2376452">
                  <a:extLst>
                    <a:ext uri="{9D8B030D-6E8A-4147-A177-3AD203B41FA5}">
                      <a16:colId xmlns:a16="http://schemas.microsoft.com/office/drawing/2014/main" val="337398305"/>
                    </a:ext>
                  </a:extLst>
                </a:gridCol>
                <a:gridCol w="2278084">
                  <a:extLst>
                    <a:ext uri="{9D8B030D-6E8A-4147-A177-3AD203B41FA5}">
                      <a16:colId xmlns:a16="http://schemas.microsoft.com/office/drawing/2014/main" val="125307055"/>
                    </a:ext>
                  </a:extLst>
                </a:gridCol>
              </a:tblGrid>
              <a:tr h="1244387">
                <a:tc>
                  <a:txBody>
                    <a:bodyPr/>
                    <a:lstStyle/>
                    <a:p>
                      <a:pPr algn="ctr"/>
                      <a:r>
                        <a:rPr lang="en-US" sz="2200" dirty="0"/>
                        <a:t>Year</a:t>
                      </a:r>
                    </a:p>
                  </a:txBody>
                  <a:tcPr anchor="b"/>
                </a:tc>
                <a:tc>
                  <a:txBody>
                    <a:bodyPr/>
                    <a:lstStyle/>
                    <a:p>
                      <a:pPr algn="ctr"/>
                      <a:r>
                        <a:rPr lang="en-US" sz="2200" dirty="0"/>
                        <a:t>Base RR Adjusted by Inflation</a:t>
                      </a:r>
                    </a:p>
                  </a:txBody>
                  <a:tcPr anchor="b"/>
                </a:tc>
                <a:tc>
                  <a:txBody>
                    <a:bodyPr/>
                    <a:lstStyle/>
                    <a:p>
                      <a:pPr algn="ctr"/>
                      <a:r>
                        <a:rPr lang="en-US" sz="2200" dirty="0"/>
                        <a:t>Total Prior Year Carryover</a:t>
                      </a:r>
                    </a:p>
                  </a:txBody>
                  <a:tcPr anchor="b"/>
                </a:tc>
                <a:tc>
                  <a:txBody>
                    <a:bodyPr/>
                    <a:lstStyle/>
                    <a:p>
                      <a:pPr algn="ctr"/>
                      <a:r>
                        <a:rPr lang="en-US" sz="2200" dirty="0"/>
                        <a:t>Final RR</a:t>
                      </a:r>
                    </a:p>
                  </a:txBody>
                  <a:tcPr anchor="b"/>
                </a:tc>
                <a:extLst>
                  <a:ext uri="{0D108BD9-81ED-4DB2-BD59-A6C34878D82A}">
                    <a16:rowId xmlns:a16="http://schemas.microsoft.com/office/drawing/2014/main" val="991719598"/>
                  </a:ext>
                </a:extLst>
              </a:tr>
              <a:tr h="706721">
                <a:tc>
                  <a:txBody>
                    <a:bodyPr/>
                    <a:lstStyle/>
                    <a:p>
                      <a:pPr algn="ctr"/>
                      <a:r>
                        <a:rPr lang="en-US" sz="2200" dirty="0"/>
                        <a:t>2018</a:t>
                      </a:r>
                    </a:p>
                  </a:txBody>
                  <a:tcPr/>
                </a:tc>
                <a:tc>
                  <a:txBody>
                    <a:bodyPr/>
                    <a:lstStyle/>
                    <a:p>
                      <a:pPr algn="ctr"/>
                      <a:r>
                        <a:rPr lang="en-US" sz="2200" dirty="0"/>
                        <a:t>$5,976,482</a:t>
                      </a:r>
                    </a:p>
                  </a:txBody>
                  <a:tcPr/>
                </a:tc>
                <a:tc>
                  <a:txBody>
                    <a:bodyPr/>
                    <a:lstStyle/>
                    <a:p>
                      <a:pPr algn="ctr"/>
                      <a:r>
                        <a:rPr lang="en-US" sz="2200" dirty="0"/>
                        <a:t>$1,895,058</a:t>
                      </a:r>
                    </a:p>
                  </a:txBody>
                  <a:tcPr/>
                </a:tc>
                <a:tc>
                  <a:txBody>
                    <a:bodyPr/>
                    <a:lstStyle/>
                    <a:p>
                      <a:pPr algn="ctr"/>
                      <a:r>
                        <a:rPr lang="en-US" sz="2200" dirty="0"/>
                        <a:t>$7,871,540</a:t>
                      </a:r>
                    </a:p>
                  </a:txBody>
                  <a:tcPr/>
                </a:tc>
                <a:extLst>
                  <a:ext uri="{0D108BD9-81ED-4DB2-BD59-A6C34878D82A}">
                    <a16:rowId xmlns:a16="http://schemas.microsoft.com/office/drawing/2014/main" val="1885695325"/>
                  </a:ext>
                </a:extLst>
              </a:tr>
              <a:tr h="672191">
                <a:tc>
                  <a:txBody>
                    <a:bodyPr/>
                    <a:lstStyle/>
                    <a:p>
                      <a:pPr algn="ctr"/>
                      <a:r>
                        <a:rPr lang="en-US" sz="2200" dirty="0"/>
                        <a:t>2019</a:t>
                      </a:r>
                    </a:p>
                  </a:txBody>
                  <a:tcPr/>
                </a:tc>
                <a:tc>
                  <a:txBody>
                    <a:bodyPr/>
                    <a:lstStyle/>
                    <a:p>
                      <a:pPr algn="ctr"/>
                      <a:r>
                        <a:rPr lang="en-US" sz="2200" dirty="0"/>
                        <a:t>$6,151,681</a:t>
                      </a:r>
                    </a:p>
                  </a:txBody>
                  <a:tcPr/>
                </a:tc>
                <a:tc>
                  <a:txBody>
                    <a:bodyPr/>
                    <a:lstStyle/>
                    <a:p>
                      <a:pPr algn="ctr"/>
                      <a:r>
                        <a:rPr lang="en-US" sz="2200" dirty="0"/>
                        <a:t>$1,727,783</a:t>
                      </a:r>
                    </a:p>
                  </a:txBody>
                  <a:tcPr/>
                </a:tc>
                <a:tc>
                  <a:txBody>
                    <a:bodyPr/>
                    <a:lstStyle/>
                    <a:p>
                      <a:pPr algn="ctr"/>
                      <a:r>
                        <a:rPr lang="en-US" sz="2200" dirty="0"/>
                        <a:t>$7,879,464</a:t>
                      </a:r>
                    </a:p>
                  </a:txBody>
                  <a:tcPr/>
                </a:tc>
                <a:extLst>
                  <a:ext uri="{0D108BD9-81ED-4DB2-BD59-A6C34878D82A}">
                    <a16:rowId xmlns:a16="http://schemas.microsoft.com/office/drawing/2014/main" val="2259065873"/>
                  </a:ext>
                </a:extLst>
              </a:tr>
              <a:tr h="672191">
                <a:tc>
                  <a:txBody>
                    <a:bodyPr/>
                    <a:lstStyle/>
                    <a:p>
                      <a:pPr algn="ctr"/>
                      <a:r>
                        <a:rPr lang="en-US" sz="2200" dirty="0"/>
                        <a:t>2020</a:t>
                      </a:r>
                    </a:p>
                  </a:txBody>
                  <a:tcPr/>
                </a:tc>
                <a:tc>
                  <a:txBody>
                    <a:bodyPr/>
                    <a:lstStyle/>
                    <a:p>
                      <a:pPr algn="ctr"/>
                      <a:r>
                        <a:rPr lang="en-US" sz="2200" dirty="0"/>
                        <a:t>$6,255,450</a:t>
                      </a:r>
                    </a:p>
                  </a:txBody>
                  <a:tcPr/>
                </a:tc>
                <a:tc>
                  <a:txBody>
                    <a:bodyPr/>
                    <a:lstStyle/>
                    <a:p>
                      <a:pPr algn="ctr"/>
                      <a:r>
                        <a:rPr lang="en-US" sz="2200" dirty="0"/>
                        <a:t>$166,477</a:t>
                      </a:r>
                    </a:p>
                  </a:txBody>
                  <a:tcPr/>
                </a:tc>
                <a:tc>
                  <a:txBody>
                    <a:bodyPr/>
                    <a:lstStyle/>
                    <a:p>
                      <a:pPr algn="ctr"/>
                      <a:r>
                        <a:rPr lang="en-US" sz="2200" dirty="0"/>
                        <a:t>$6,421,927</a:t>
                      </a:r>
                    </a:p>
                  </a:txBody>
                  <a:tcPr/>
                </a:tc>
                <a:extLst>
                  <a:ext uri="{0D108BD9-81ED-4DB2-BD59-A6C34878D82A}">
                    <a16:rowId xmlns:a16="http://schemas.microsoft.com/office/drawing/2014/main" val="3883463687"/>
                  </a:ext>
                </a:extLst>
              </a:tr>
              <a:tr h="672191">
                <a:tc>
                  <a:txBody>
                    <a:bodyPr/>
                    <a:lstStyle/>
                    <a:p>
                      <a:pPr algn="ctr"/>
                      <a:r>
                        <a:rPr lang="en-US" sz="2200" dirty="0"/>
                        <a:t>2021</a:t>
                      </a:r>
                    </a:p>
                  </a:txBody>
                  <a:tcPr/>
                </a:tc>
                <a:tc>
                  <a:txBody>
                    <a:bodyPr/>
                    <a:lstStyle/>
                    <a:p>
                      <a:pPr algn="ctr"/>
                      <a:r>
                        <a:rPr lang="en-US" sz="2200" dirty="0"/>
                        <a:t>$6,329,230</a:t>
                      </a:r>
                    </a:p>
                  </a:txBody>
                  <a:tcPr/>
                </a:tc>
                <a:tc>
                  <a:txBody>
                    <a:bodyPr/>
                    <a:lstStyle/>
                    <a:p>
                      <a:pPr algn="ctr"/>
                      <a:r>
                        <a:rPr lang="en-US" sz="2200" dirty="0"/>
                        <a:t>$182,964</a:t>
                      </a:r>
                    </a:p>
                  </a:txBody>
                  <a:tcPr/>
                </a:tc>
                <a:tc>
                  <a:txBody>
                    <a:bodyPr/>
                    <a:lstStyle/>
                    <a:p>
                      <a:pPr algn="ctr"/>
                      <a:r>
                        <a:rPr lang="en-US" sz="2200" dirty="0"/>
                        <a:t>$6,512,194</a:t>
                      </a:r>
                    </a:p>
                  </a:txBody>
                  <a:tcPr/>
                </a:tc>
                <a:extLst>
                  <a:ext uri="{0D108BD9-81ED-4DB2-BD59-A6C34878D82A}">
                    <a16:rowId xmlns:a16="http://schemas.microsoft.com/office/drawing/2014/main" val="1716004971"/>
                  </a:ext>
                </a:extLst>
              </a:tr>
              <a:tr h="672191">
                <a:tc>
                  <a:txBody>
                    <a:bodyPr/>
                    <a:lstStyle/>
                    <a:p>
                      <a:pPr lvl="0" algn="ctr">
                        <a:buNone/>
                      </a:pPr>
                      <a:r>
                        <a:rPr lang="en-US" sz="2200" dirty="0"/>
                        <a:t>2022</a:t>
                      </a:r>
                    </a:p>
                  </a:txBody>
                  <a:tcPr/>
                </a:tc>
                <a:tc>
                  <a:txBody>
                    <a:bodyPr/>
                    <a:lstStyle/>
                    <a:p>
                      <a:pPr lvl="0" algn="ctr">
                        <a:buNone/>
                      </a:pPr>
                      <a:r>
                        <a:rPr lang="en-US" sz="2200" dirty="0"/>
                        <a:t>$6,584,107</a:t>
                      </a:r>
                    </a:p>
                  </a:txBody>
                  <a:tcPr/>
                </a:tc>
                <a:tc>
                  <a:txBody>
                    <a:bodyPr/>
                    <a:lstStyle/>
                    <a:p>
                      <a:pPr lvl="0" algn="ctr">
                        <a:buNone/>
                      </a:pPr>
                      <a:r>
                        <a:rPr lang="en-US" sz="2200" dirty="0"/>
                        <a:t>$92,239</a:t>
                      </a:r>
                    </a:p>
                  </a:txBody>
                  <a:tcPr/>
                </a:tc>
                <a:tc>
                  <a:txBody>
                    <a:bodyPr/>
                    <a:lstStyle/>
                    <a:p>
                      <a:pPr lvl="0" algn="ctr">
                        <a:buNone/>
                      </a:pPr>
                      <a:r>
                        <a:rPr lang="en-US" sz="2200" dirty="0"/>
                        <a:t>$6,676,346</a:t>
                      </a:r>
                    </a:p>
                  </a:txBody>
                  <a:tcPr/>
                </a:tc>
                <a:extLst>
                  <a:ext uri="{0D108BD9-81ED-4DB2-BD59-A6C34878D82A}">
                    <a16:rowId xmlns:a16="http://schemas.microsoft.com/office/drawing/2014/main" val="3247434730"/>
                  </a:ext>
                </a:extLst>
              </a:tr>
              <a:tr h="672191">
                <a:tc>
                  <a:txBody>
                    <a:bodyPr/>
                    <a:lstStyle/>
                    <a:p>
                      <a:pPr lvl="0" algn="ctr">
                        <a:buNone/>
                      </a:pPr>
                      <a:r>
                        <a:rPr lang="en-US" sz="2200" dirty="0"/>
                        <a:t>2023</a:t>
                      </a:r>
                    </a:p>
                  </a:txBody>
                  <a:tcPr/>
                </a:tc>
                <a:tc>
                  <a:txBody>
                    <a:bodyPr/>
                    <a:lstStyle/>
                    <a:p>
                      <a:pPr lvl="0" algn="ctr">
                        <a:buNone/>
                      </a:pPr>
                      <a:r>
                        <a:rPr lang="en-US" sz="2200" dirty="0"/>
                        <a:t>$7,031,600</a:t>
                      </a:r>
                    </a:p>
                  </a:txBody>
                  <a:tcPr/>
                </a:tc>
                <a:tc>
                  <a:txBody>
                    <a:bodyPr/>
                    <a:lstStyle/>
                    <a:p>
                      <a:pPr lvl="0" algn="ctr">
                        <a:buNone/>
                      </a:pPr>
                      <a:r>
                        <a:rPr lang="en-US" sz="2200" dirty="0"/>
                        <a:t>$110,404</a:t>
                      </a:r>
                    </a:p>
                  </a:txBody>
                  <a:tcPr/>
                </a:tc>
                <a:tc>
                  <a:txBody>
                    <a:bodyPr/>
                    <a:lstStyle/>
                    <a:p>
                      <a:pPr lvl="0" algn="ctr">
                        <a:buNone/>
                      </a:pPr>
                      <a:r>
                        <a:rPr lang="en-US" sz="2200" dirty="0"/>
                        <a:t>$7,142,004</a:t>
                      </a:r>
                    </a:p>
                  </a:txBody>
                  <a:tcPr/>
                </a:tc>
                <a:extLst>
                  <a:ext uri="{0D108BD9-81ED-4DB2-BD59-A6C34878D82A}">
                    <a16:rowId xmlns:a16="http://schemas.microsoft.com/office/drawing/2014/main" val="1087886621"/>
                  </a:ext>
                </a:extLst>
              </a:tr>
            </a:tbl>
          </a:graphicData>
        </a:graphic>
      </p:graphicFrame>
    </p:spTree>
    <p:extLst>
      <p:ext uri="{BB962C8B-B14F-4D97-AF65-F5344CB8AC3E}">
        <p14:creationId xmlns:p14="http://schemas.microsoft.com/office/powerpoint/2010/main" val="4117472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Revenue Requirement</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3" name="Content Placeholder 6">
            <a:extLst>
              <a:ext uri="{FF2B5EF4-FFF2-40B4-BE49-F238E27FC236}">
                <a16:creationId xmlns:a16="http://schemas.microsoft.com/office/drawing/2014/main" id="{2762006F-4D9E-0087-BE82-54E3C973E5E2}"/>
              </a:ext>
            </a:extLst>
          </p:cNvPr>
          <p:cNvGraphicFramePr>
            <a:graphicFrameLocks/>
          </p:cNvGraphicFramePr>
          <p:nvPr>
            <p:extLst>
              <p:ext uri="{D42A27DB-BD31-4B8C-83A1-F6EECF244321}">
                <p14:modId xmlns:p14="http://schemas.microsoft.com/office/powerpoint/2010/main" val="1622015627"/>
              </p:ext>
            </p:extLst>
          </p:nvPr>
        </p:nvGraphicFramePr>
        <p:xfrm>
          <a:off x="108157" y="1283940"/>
          <a:ext cx="11922817" cy="3972361"/>
        </p:xfrm>
        <a:graphic>
          <a:graphicData uri="http://schemas.openxmlformats.org/drawingml/2006/table">
            <a:tbl>
              <a:tblPr>
                <a:tableStyleId>{5C22544A-7EE6-4342-B048-85BDC9FD1C3A}</a:tableStyleId>
              </a:tblPr>
              <a:tblGrid>
                <a:gridCol w="725731">
                  <a:extLst>
                    <a:ext uri="{9D8B030D-6E8A-4147-A177-3AD203B41FA5}">
                      <a16:colId xmlns:a16="http://schemas.microsoft.com/office/drawing/2014/main" val="3566030886"/>
                    </a:ext>
                  </a:extLst>
                </a:gridCol>
                <a:gridCol w="2840965">
                  <a:extLst>
                    <a:ext uri="{9D8B030D-6E8A-4147-A177-3AD203B41FA5}">
                      <a16:colId xmlns:a16="http://schemas.microsoft.com/office/drawing/2014/main" val="4190031785"/>
                    </a:ext>
                  </a:extLst>
                </a:gridCol>
                <a:gridCol w="1742536">
                  <a:extLst>
                    <a:ext uri="{9D8B030D-6E8A-4147-A177-3AD203B41FA5}">
                      <a16:colId xmlns:a16="http://schemas.microsoft.com/office/drawing/2014/main" val="3814318974"/>
                    </a:ext>
                  </a:extLst>
                </a:gridCol>
                <a:gridCol w="1320680">
                  <a:extLst>
                    <a:ext uri="{9D8B030D-6E8A-4147-A177-3AD203B41FA5}">
                      <a16:colId xmlns:a16="http://schemas.microsoft.com/office/drawing/2014/main" val="3234269950"/>
                    </a:ext>
                  </a:extLst>
                </a:gridCol>
                <a:gridCol w="1356764">
                  <a:extLst>
                    <a:ext uri="{9D8B030D-6E8A-4147-A177-3AD203B41FA5}">
                      <a16:colId xmlns:a16="http://schemas.microsoft.com/office/drawing/2014/main" val="385174933"/>
                    </a:ext>
                  </a:extLst>
                </a:gridCol>
                <a:gridCol w="1252897">
                  <a:extLst>
                    <a:ext uri="{9D8B030D-6E8A-4147-A177-3AD203B41FA5}">
                      <a16:colId xmlns:a16="http://schemas.microsoft.com/office/drawing/2014/main" val="2699674930"/>
                    </a:ext>
                  </a:extLst>
                </a:gridCol>
                <a:gridCol w="1428172">
                  <a:extLst>
                    <a:ext uri="{9D8B030D-6E8A-4147-A177-3AD203B41FA5}">
                      <a16:colId xmlns:a16="http://schemas.microsoft.com/office/drawing/2014/main" val="2489658038"/>
                    </a:ext>
                  </a:extLst>
                </a:gridCol>
                <a:gridCol w="1255072">
                  <a:extLst>
                    <a:ext uri="{9D8B030D-6E8A-4147-A177-3AD203B41FA5}">
                      <a16:colId xmlns:a16="http://schemas.microsoft.com/office/drawing/2014/main" val="1204793720"/>
                    </a:ext>
                  </a:extLst>
                </a:gridCol>
              </a:tblGrid>
              <a:tr h="484409">
                <a:tc rowSpan="3">
                  <a:txBody>
                    <a:bodyPr/>
                    <a:lstStyle/>
                    <a:p>
                      <a:pPr algn="ctr" fontAlgn="b"/>
                      <a:r>
                        <a:rPr lang="en-US" sz="1400" b="1" i="0" u="none" strike="noStrike" dirty="0">
                          <a:solidFill>
                            <a:schemeClr val="bg1"/>
                          </a:solidFill>
                          <a:effectLst/>
                          <a:latin typeface="+mn-lt"/>
                          <a:cs typeface="Calibri" panose="020F0502020204030204" pitchFamily="34" charset="0"/>
                        </a:rPr>
                        <a:t>Year</a:t>
                      </a:r>
                    </a:p>
                  </a:txBody>
                  <a:tcPr marL="5304" marR="5304" marT="5304" marB="0" anchor="b">
                    <a:lnB w="12700" cap="flat" cmpd="sng" algn="ctr">
                      <a:solidFill>
                        <a:schemeClr val="tx1"/>
                      </a:solidFill>
                      <a:prstDash val="solid"/>
                      <a:round/>
                      <a:headEnd type="none" w="med" len="med"/>
                      <a:tailEnd type="none" w="med" len="med"/>
                    </a:lnB>
                    <a:solidFill>
                      <a:schemeClr val="accent1"/>
                    </a:solidFill>
                  </a:tcPr>
                </a:tc>
                <a:tc rowSpan="3">
                  <a:txBody>
                    <a:bodyPr/>
                    <a:lstStyle/>
                    <a:p>
                      <a:pPr marL="115888" indent="0" algn="l" fontAlgn="b"/>
                      <a:r>
                        <a:rPr lang="en-US" sz="1400" b="1" i="0" u="none" strike="noStrike" dirty="0">
                          <a:solidFill>
                            <a:schemeClr val="bg1"/>
                          </a:solidFill>
                          <a:effectLst/>
                          <a:latin typeface="+mn-lt"/>
                          <a:cs typeface="Calibri" panose="020F0502020204030204" pitchFamily="34" charset="0"/>
                        </a:rPr>
                        <a:t>Revenue Requirement Components</a:t>
                      </a:r>
                    </a:p>
                  </a:txBody>
                  <a:tcPr marL="5304" marR="5304" marT="5304" marB="0" anchor="b">
                    <a:lnB w="12700" cap="flat" cmpd="sng" algn="ctr">
                      <a:solidFill>
                        <a:schemeClr val="tx1"/>
                      </a:solidFill>
                      <a:prstDash val="solid"/>
                      <a:round/>
                      <a:headEnd type="none" w="med" len="med"/>
                      <a:tailEnd type="none" w="med" len="med"/>
                    </a:lnB>
                    <a:solidFill>
                      <a:schemeClr val="accent1"/>
                    </a:solidFill>
                  </a:tcPr>
                </a:tc>
                <a:tc gridSpan="6">
                  <a:txBody>
                    <a:bodyPr/>
                    <a:lstStyle/>
                    <a:p>
                      <a:pPr algn="ctr" fontAlgn="b"/>
                      <a:r>
                        <a:rPr lang="en-US" sz="1400" b="1" i="0" u="none" strike="noStrike" dirty="0">
                          <a:solidFill>
                            <a:schemeClr val="bg1"/>
                          </a:solidFill>
                          <a:effectLst/>
                          <a:latin typeface="+mn-lt"/>
                          <a:cs typeface="Calibri" panose="020F0502020204030204" pitchFamily="34" charset="0"/>
                        </a:rPr>
                        <a:t>RR Rate Components</a:t>
                      </a:r>
                    </a:p>
                  </a:txBody>
                  <a:tcPr marL="5304" marR="5304" marT="5304" marB="0" anchor="b">
                    <a:lnB w="12700" cap="flat" cmpd="sng" algn="ctr">
                      <a:solidFill>
                        <a:schemeClr val="bg1"/>
                      </a:solidFill>
                      <a:prstDash val="solid"/>
                      <a:round/>
                      <a:headEnd type="none" w="med" len="med"/>
                      <a:tailEnd type="none" w="med" len="med"/>
                    </a:lnB>
                    <a:solidFill>
                      <a:schemeClr val="accent1"/>
                    </a:solidFill>
                  </a:tcPr>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tc hMerge="1">
                  <a:txBody>
                    <a:bodyPr/>
                    <a:lstStyle/>
                    <a:p>
                      <a:pPr algn="ctr" fontAlgn="b"/>
                      <a:endParaRPr lang="en-US" sz="1200" b="1" i="0" u="none" strike="noStrike" dirty="0">
                        <a:effectLst/>
                        <a:latin typeface="Calibri" panose="020F0502020204030204" pitchFamily="34" charset="0"/>
                        <a:cs typeface="Calibri" panose="020F0502020204030204" pitchFamily="34" charset="0"/>
                      </a:endParaRPr>
                    </a:p>
                  </a:txBody>
                  <a:tcPr marL="5304" marR="5304" marT="5304" marB="0" anchor="b"/>
                </a:tc>
                <a:extLst>
                  <a:ext uri="{0D108BD9-81ED-4DB2-BD59-A6C34878D82A}">
                    <a16:rowId xmlns:a16="http://schemas.microsoft.com/office/drawing/2014/main" val="414472112"/>
                  </a:ext>
                </a:extLst>
              </a:tr>
              <a:tr h="849902">
                <a:tc vMerge="1">
                  <a:txBody>
                    <a:bodyPr/>
                    <a:lstStyle/>
                    <a:p>
                      <a:pPr algn="ctr"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vMerge="1">
                  <a:txBody>
                    <a:bodyPr/>
                    <a:lstStyle/>
                    <a:p>
                      <a:pPr algn="ctr"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tc>
                <a:tc>
                  <a:txBody>
                    <a:bodyPr/>
                    <a:lstStyle/>
                    <a:p>
                      <a:pPr algn="ctr" fontAlgn="b"/>
                      <a:r>
                        <a:rPr lang="en-US" sz="1400" b="1" u="none" strike="noStrike" dirty="0">
                          <a:solidFill>
                            <a:schemeClr val="bg1"/>
                          </a:solidFill>
                          <a:effectLst/>
                          <a:latin typeface="+mn-lt"/>
                          <a:cs typeface="Calibri" panose="020F0502020204030204" pitchFamily="34" charset="0"/>
                        </a:rPr>
                        <a:t>Site </a:t>
                      </a:r>
                    </a:p>
                    <a:p>
                      <a:pPr algn="ctr" fontAlgn="b"/>
                      <a:r>
                        <a:rPr lang="en-US" sz="1400" b="1" u="none" strike="noStrike" dirty="0">
                          <a:solidFill>
                            <a:schemeClr val="bg1"/>
                          </a:solidFill>
                          <a:effectLst/>
                          <a:latin typeface="+mn-lt"/>
                          <a:cs typeface="Calibri" panose="020F0502020204030204" pitchFamily="34" charset="0"/>
                        </a:rPr>
                        <a:t>Availability </a:t>
                      </a:r>
                    </a:p>
                    <a:p>
                      <a:pPr algn="ctr" fontAlgn="b"/>
                      <a:r>
                        <a:rPr lang="en-US" sz="1400" b="1" u="none" strike="noStrike" dirty="0">
                          <a:solidFill>
                            <a:schemeClr val="bg1"/>
                          </a:solidFill>
                          <a:effectLst/>
                          <a:latin typeface="+mn-lt"/>
                          <a:cs typeface="Calibri" panose="020F0502020204030204" pitchFamily="34" charset="0"/>
                        </a:rPr>
                        <a:t>Charge (SAC)</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Volume</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Shipments</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Containers</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Dose Rate</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tc>
                  <a:txBody>
                    <a:bodyPr/>
                    <a:lstStyle/>
                    <a:p>
                      <a:pPr algn="ctr" fontAlgn="b"/>
                      <a:r>
                        <a:rPr lang="en-US" sz="1400" b="1" u="none" strike="noStrike" dirty="0">
                          <a:solidFill>
                            <a:schemeClr val="bg1"/>
                          </a:solidFill>
                          <a:effectLst/>
                          <a:latin typeface="+mn-lt"/>
                          <a:cs typeface="Calibri" panose="020F0502020204030204" pitchFamily="34" charset="0"/>
                        </a:rPr>
                        <a:t>TOTAL</a:t>
                      </a:r>
                      <a:endParaRPr lang="en-US" sz="1400" b="1" i="0" u="none" strike="noStrike" dirty="0">
                        <a:solidFill>
                          <a:schemeClr val="bg1"/>
                        </a:solidFill>
                        <a:effectLst/>
                        <a:latin typeface="+mn-lt"/>
                        <a:cs typeface="Calibri" panose="020F0502020204030204" pitchFamily="34" charset="0"/>
                      </a:endParaRPr>
                    </a:p>
                  </a:txBody>
                  <a:tcPr marL="5304" marR="5304" marT="5304" marB="0" anchor="b">
                    <a:lnT w="12700" cap="flat" cmpd="sng" algn="ctr">
                      <a:solidFill>
                        <a:schemeClr val="bg1"/>
                      </a:solidFill>
                      <a:prstDash val="solid"/>
                      <a:round/>
                      <a:headEnd type="none" w="med" len="med"/>
                      <a:tailEnd type="none" w="med" len="med"/>
                    </a:lnT>
                    <a:solidFill>
                      <a:schemeClr val="accent1"/>
                    </a:solidFill>
                  </a:tcPr>
                </a:tc>
                <a:extLst>
                  <a:ext uri="{0D108BD9-81ED-4DB2-BD59-A6C34878D82A}">
                    <a16:rowId xmlns:a16="http://schemas.microsoft.com/office/drawing/2014/main" val="1768875692"/>
                  </a:ext>
                </a:extLst>
              </a:tr>
              <a:tr h="326232">
                <a:tc vMerge="1">
                  <a:txBody>
                    <a:bodyPr/>
                    <a:lstStyle/>
                    <a:p>
                      <a:pPr algn="l"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vMerge="1">
                  <a:txBody>
                    <a:bodyPr/>
                    <a:lstStyle/>
                    <a:p>
                      <a:pPr algn="l" fontAlgn="b"/>
                      <a:endParaRPr lang="en-US" sz="1200" b="0" i="0" u="none" strike="noStrike" dirty="0">
                        <a:effectLst/>
                        <a:latin typeface="Calibri" panose="020F0502020204030204" pitchFamily="34" charset="0"/>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22.0%</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31.6%</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10.7%</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21.5%</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algn="ctr" fontAlgn="b"/>
                      <a:r>
                        <a:rPr lang="en-US" sz="1400" b="1" i="1" u="none" strike="noStrike" dirty="0">
                          <a:solidFill>
                            <a:schemeClr val="tx1">
                              <a:lumMod val="50000"/>
                            </a:schemeClr>
                          </a:solidFill>
                          <a:effectLst/>
                          <a:latin typeface="+mn-lt"/>
                          <a:cs typeface="Calibri" panose="020F0502020204030204" pitchFamily="34" charset="0"/>
                        </a:rPr>
                        <a:t>14.2%</a:t>
                      </a:r>
                    </a:p>
                  </a:txBody>
                  <a:tcPr marL="5304" marR="5304" marT="5304" marB="0" anchor="b">
                    <a:lnB w="12700" cap="flat" cmpd="sng" algn="ctr">
                      <a:solidFill>
                        <a:schemeClr val="tx1"/>
                      </a:solidFill>
                      <a:prstDash val="solid"/>
                      <a:round/>
                      <a:headEnd type="none" w="med" len="med"/>
                      <a:tailEnd type="none" w="med" len="med"/>
                    </a:lnB>
                    <a:noFill/>
                  </a:tcPr>
                </a:tc>
                <a:tc>
                  <a:txBody>
                    <a:bodyPr/>
                    <a:lstStyle/>
                    <a:p>
                      <a:pPr marL="0" algn="ctr" defTabSz="457200" rtl="0" eaLnBrk="1" fontAlgn="b" latinLnBrk="0" hangingPunct="1"/>
                      <a:r>
                        <a:rPr lang="en-US" sz="1400" b="1" i="1" u="none" strike="noStrike" kern="1200" dirty="0">
                          <a:solidFill>
                            <a:schemeClr val="tx1">
                              <a:lumMod val="50000"/>
                            </a:schemeClr>
                          </a:solidFill>
                          <a:effectLst/>
                          <a:latin typeface="+mn-lt"/>
                          <a:ea typeface="+mn-ea"/>
                          <a:cs typeface="Calibri" panose="020F0502020204030204" pitchFamily="34" charset="0"/>
                        </a:rPr>
                        <a:t>100%</a:t>
                      </a:r>
                    </a:p>
                  </a:txBody>
                  <a:tcPr marL="5304" marR="5304" marT="5304"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81669707"/>
                  </a:ext>
                </a:extLst>
              </a:tr>
              <a:tr h="566735">
                <a:tc>
                  <a:txBody>
                    <a:bodyPr/>
                    <a:lstStyle/>
                    <a:p>
                      <a:pPr algn="ctr" fontAlgn="b"/>
                      <a:r>
                        <a:rPr lang="en-US" sz="1400" u="none" strike="noStrike" dirty="0">
                          <a:effectLst/>
                          <a:latin typeface="+mn-lt"/>
                          <a:cs typeface="Calibri" panose="020F0502020204030204" pitchFamily="34" charset="0"/>
                        </a:rPr>
                        <a:t>2023</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marL="115888" indent="0" algn="l" fontAlgn="b"/>
                      <a:r>
                        <a:rPr lang="en-US" sz="1400" u="none" strike="noStrike" dirty="0">
                          <a:effectLst/>
                          <a:latin typeface="+mn-lt"/>
                          <a:cs typeface="Calibri" panose="020F0502020204030204" pitchFamily="34" charset="0"/>
                        </a:rPr>
                        <a:t>Base Revenue Requirement</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$1,546,952</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$2,221,986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$752,381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$1,511,794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$998,487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tc>
                  <a:txBody>
                    <a:bodyPr/>
                    <a:lstStyle/>
                    <a:p>
                      <a:pPr algn="ctr" fontAlgn="b"/>
                      <a:r>
                        <a:rPr lang="en-US" sz="1400" u="none" strike="noStrike" dirty="0">
                          <a:effectLst/>
                          <a:latin typeface="+mn-lt"/>
                          <a:cs typeface="Calibri" panose="020F0502020204030204" pitchFamily="34" charset="0"/>
                        </a:rPr>
                        <a:t>$7,031,600 </a:t>
                      </a:r>
                      <a:endParaRPr lang="en-US" sz="1400" b="0"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88496961"/>
                  </a:ext>
                </a:extLst>
              </a:tr>
              <a:tr h="566735">
                <a:tc>
                  <a:txBody>
                    <a:bodyPr/>
                    <a:lstStyle/>
                    <a:p>
                      <a:pPr algn="ctr" fontAlgn="b"/>
                      <a:r>
                        <a:rPr lang="en-US" sz="1400" u="none" strike="noStrike" dirty="0">
                          <a:effectLst/>
                          <a:latin typeface="+mn-lt"/>
                          <a:cs typeface="Calibri" panose="020F0502020204030204" pitchFamily="34" charset="0"/>
                        </a:rPr>
                        <a:t>2022</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marL="115888" indent="0" algn="l" fontAlgn="b"/>
                      <a:r>
                        <a:rPr lang="en-US" sz="1400" u="none" strike="noStrike" dirty="0">
                          <a:effectLst/>
                          <a:latin typeface="+mn-lt"/>
                          <a:cs typeface="Calibri" panose="020F0502020204030204" pitchFamily="34" charset="0"/>
                        </a:rPr>
                        <a:t>Carryover/$-0- if Refund</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 $110,404</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 $-0- </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$-0-</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$-0- </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$-0- </a:t>
                      </a:r>
                      <a:endParaRPr lang="en-US" sz="1400" b="0" i="0" u="none" strike="noStrike" dirty="0">
                        <a:effectLst/>
                        <a:latin typeface="+mn-lt"/>
                        <a:cs typeface="Calibri" panose="020F0502020204030204" pitchFamily="34" charset="0"/>
                      </a:endParaRPr>
                    </a:p>
                  </a:txBody>
                  <a:tcPr marL="5304" marR="5304" marT="5304" marB="0" anchor="b">
                    <a:noFill/>
                  </a:tcPr>
                </a:tc>
                <a:tc>
                  <a:txBody>
                    <a:bodyPr/>
                    <a:lstStyle/>
                    <a:p>
                      <a:pPr algn="ctr" fontAlgn="b"/>
                      <a:r>
                        <a:rPr lang="en-US" sz="1400" u="none" strike="noStrike" dirty="0">
                          <a:effectLst/>
                          <a:latin typeface="+mn-lt"/>
                          <a:cs typeface="Calibri" panose="020F0502020204030204" pitchFamily="34" charset="0"/>
                        </a:rPr>
                        <a:t>$110,404 </a:t>
                      </a:r>
                      <a:endParaRPr lang="en-US" sz="1400" b="0" i="0" u="none" strike="noStrike" dirty="0">
                        <a:effectLst/>
                        <a:latin typeface="+mn-lt"/>
                        <a:cs typeface="Calibri" panose="020F0502020204030204" pitchFamily="34" charset="0"/>
                      </a:endParaRPr>
                    </a:p>
                  </a:txBody>
                  <a:tcPr marL="5304" marR="5304" marT="5304" marB="0" anchor="b">
                    <a:noFill/>
                  </a:tcPr>
                </a:tc>
                <a:extLst>
                  <a:ext uri="{0D108BD9-81ED-4DB2-BD59-A6C34878D82A}">
                    <a16:rowId xmlns:a16="http://schemas.microsoft.com/office/drawing/2014/main" val="1592437073"/>
                  </a:ext>
                </a:extLst>
              </a:tr>
              <a:tr h="611613">
                <a:tc>
                  <a:txBody>
                    <a:bodyPr/>
                    <a:lstStyle/>
                    <a:p>
                      <a:pPr algn="ctr" fontAlgn="b"/>
                      <a:r>
                        <a:rPr lang="en-US" sz="1400" u="none" strike="noStrike" dirty="0">
                          <a:effectLst/>
                          <a:latin typeface="+mn-lt"/>
                          <a:cs typeface="Calibri" panose="020F0502020204030204" pitchFamily="34" charset="0"/>
                        </a:rPr>
                        <a:t>2023</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marL="115888" indent="0" algn="l" fontAlgn="b"/>
                      <a:r>
                        <a:rPr lang="en-US" sz="1400" u="none" strike="noStrike" dirty="0">
                          <a:effectLst/>
                          <a:latin typeface="+mn-lt"/>
                          <a:cs typeface="Calibri" panose="020F0502020204030204" pitchFamily="34" charset="0"/>
                        </a:rPr>
                        <a:t>SAC Under-recovery Allocated to Other Rate Components</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$(824,168)</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$333,894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$113,059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$227,174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$150,041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mn-lt"/>
                          <a:cs typeface="Calibri" panose="020F0502020204030204" pitchFamily="34" charset="0"/>
                        </a:rPr>
                        <a:t> -   </a:t>
                      </a:r>
                      <a:endParaRPr lang="en-US" sz="1400" b="0" i="0" u="none" strike="noStrike" dirty="0">
                        <a:effectLst/>
                        <a:latin typeface="+mn-lt"/>
                        <a:cs typeface="Calibri" panose="020F0502020204030204" pitchFamily="34" charset="0"/>
                      </a:endParaRPr>
                    </a:p>
                  </a:txBody>
                  <a:tcPr marL="5304" marR="5304" marT="530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927956"/>
                  </a:ext>
                </a:extLst>
              </a:tr>
              <a:tr h="566735">
                <a:tc>
                  <a:txBody>
                    <a:bodyPr/>
                    <a:lstStyle/>
                    <a:p>
                      <a:pPr algn="ctr" fontAlgn="b"/>
                      <a:r>
                        <a:rPr lang="en-US" sz="1400" b="1" u="none" strike="noStrike" dirty="0">
                          <a:effectLst/>
                          <a:latin typeface="+mn-lt"/>
                          <a:cs typeface="Calibri" panose="020F0502020204030204" pitchFamily="34" charset="0"/>
                        </a:rPr>
                        <a:t>2023</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marL="115888" indent="0" algn="l" fontAlgn="b"/>
                      <a:r>
                        <a:rPr lang="en-US" sz="1400" b="1" u="none" strike="noStrike" dirty="0">
                          <a:effectLst/>
                          <a:latin typeface="+mn-lt"/>
                          <a:cs typeface="Calibri" panose="020F0502020204030204" pitchFamily="34" charset="0"/>
                        </a:rPr>
                        <a:t>Final Rev Requirement</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$833,188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$2,555,880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$865,440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 $1,738,968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 </a:t>
                      </a:r>
                      <a:r>
                        <a:rPr lang="en-US" sz="1400" b="1" u="none" strike="noStrike">
                          <a:effectLst/>
                          <a:latin typeface="+mn-lt"/>
                          <a:cs typeface="Calibri" panose="020F0502020204030204" pitchFamily="34" charset="0"/>
                        </a:rPr>
                        <a:t>$1,148,528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tc>
                  <a:txBody>
                    <a:bodyPr/>
                    <a:lstStyle/>
                    <a:p>
                      <a:pPr algn="ctr" fontAlgn="b"/>
                      <a:r>
                        <a:rPr lang="en-US" sz="1400" b="1" u="none" strike="noStrike" dirty="0">
                          <a:effectLst/>
                          <a:latin typeface="+mn-lt"/>
                          <a:cs typeface="Calibri" panose="020F0502020204030204" pitchFamily="34" charset="0"/>
                        </a:rPr>
                        <a:t>$7,142,004 </a:t>
                      </a:r>
                      <a:endParaRPr lang="en-US" sz="1400" b="1" i="0" u="none" strike="noStrike" dirty="0">
                        <a:effectLst/>
                        <a:latin typeface="+mn-lt"/>
                        <a:cs typeface="Calibri" panose="020F0502020204030204" pitchFamily="34" charset="0"/>
                      </a:endParaRPr>
                    </a:p>
                  </a:txBody>
                  <a:tcPr marL="5304" marR="5304" marT="5304"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749164579"/>
                  </a:ext>
                </a:extLst>
              </a:tr>
            </a:tbl>
          </a:graphicData>
        </a:graphic>
      </p:graphicFrame>
    </p:spTree>
    <p:extLst>
      <p:ext uri="{BB962C8B-B14F-4D97-AF65-F5344CB8AC3E}">
        <p14:creationId xmlns:p14="http://schemas.microsoft.com/office/powerpoint/2010/main" val="437516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2023 Revenue Requirement</a:t>
            </a:r>
            <a:br>
              <a:rPr lang="en-US" sz="2800" dirty="0"/>
            </a:br>
            <a:r>
              <a:rPr lang="en-US" sz="1400" dirty="0"/>
              <a:t>(through August)</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Fall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graphicFrame>
        <p:nvGraphicFramePr>
          <p:cNvPr id="5" name="Table 5">
            <a:extLst>
              <a:ext uri="{FF2B5EF4-FFF2-40B4-BE49-F238E27FC236}">
                <a16:creationId xmlns:a16="http://schemas.microsoft.com/office/drawing/2014/main" id="{D33C4AE5-39E0-0C95-9419-6207830DA02F}"/>
              </a:ext>
            </a:extLst>
          </p:cNvPr>
          <p:cNvGraphicFramePr>
            <a:graphicFrameLocks noGrp="1"/>
          </p:cNvGraphicFramePr>
          <p:nvPr>
            <p:ph sz="quarter" idx="19"/>
          </p:nvPr>
        </p:nvGraphicFramePr>
        <p:xfrm>
          <a:off x="1407695" y="1011959"/>
          <a:ext cx="9468851" cy="4834081"/>
        </p:xfrm>
        <a:graphic>
          <a:graphicData uri="http://schemas.openxmlformats.org/drawingml/2006/table">
            <a:tbl>
              <a:tblPr firstRow="1" bandRow="1">
                <a:tableStyleId>{5C22544A-7EE6-4342-B048-85BDC9FD1C3A}</a:tableStyleId>
              </a:tblPr>
              <a:tblGrid>
                <a:gridCol w="2738412">
                  <a:extLst>
                    <a:ext uri="{9D8B030D-6E8A-4147-A177-3AD203B41FA5}">
                      <a16:colId xmlns:a16="http://schemas.microsoft.com/office/drawing/2014/main" val="3980428296"/>
                    </a:ext>
                  </a:extLst>
                </a:gridCol>
                <a:gridCol w="2216849">
                  <a:extLst>
                    <a:ext uri="{9D8B030D-6E8A-4147-A177-3AD203B41FA5}">
                      <a16:colId xmlns:a16="http://schemas.microsoft.com/office/drawing/2014/main" val="2886884472"/>
                    </a:ext>
                  </a:extLst>
                </a:gridCol>
                <a:gridCol w="2318775">
                  <a:extLst>
                    <a:ext uri="{9D8B030D-6E8A-4147-A177-3AD203B41FA5}">
                      <a16:colId xmlns:a16="http://schemas.microsoft.com/office/drawing/2014/main" val="2990517467"/>
                    </a:ext>
                  </a:extLst>
                </a:gridCol>
                <a:gridCol w="2194815">
                  <a:extLst>
                    <a:ext uri="{9D8B030D-6E8A-4147-A177-3AD203B41FA5}">
                      <a16:colId xmlns:a16="http://schemas.microsoft.com/office/drawing/2014/main" val="2343002336"/>
                    </a:ext>
                  </a:extLst>
                </a:gridCol>
              </a:tblGrid>
              <a:tr h="690583">
                <a:tc>
                  <a:txBody>
                    <a:bodyPr/>
                    <a:lstStyle/>
                    <a:p>
                      <a:pPr algn="ctr"/>
                      <a:r>
                        <a:rPr lang="en-US" sz="1800" baseline="0" dirty="0"/>
                        <a:t>Component</a:t>
                      </a:r>
                    </a:p>
                  </a:txBody>
                  <a:tcPr/>
                </a:tc>
                <a:tc>
                  <a:txBody>
                    <a:bodyPr/>
                    <a:lstStyle/>
                    <a:p>
                      <a:pPr algn="ctr"/>
                      <a:r>
                        <a:rPr lang="en-US" sz="1800" baseline="0" dirty="0"/>
                        <a:t>Revenue Requirement</a:t>
                      </a:r>
                    </a:p>
                  </a:txBody>
                  <a:tcPr/>
                </a:tc>
                <a:tc>
                  <a:txBody>
                    <a:bodyPr/>
                    <a:lstStyle/>
                    <a:p>
                      <a:pPr algn="ctr"/>
                      <a:r>
                        <a:rPr lang="en-US" sz="1800" dirty="0"/>
                        <a:t>Collected</a:t>
                      </a:r>
                    </a:p>
                  </a:txBody>
                  <a:tcPr/>
                </a:tc>
                <a:tc>
                  <a:txBody>
                    <a:bodyPr/>
                    <a:lstStyle/>
                    <a:p>
                      <a:pPr algn="ctr"/>
                      <a:r>
                        <a:rPr lang="en-US" sz="1800" dirty="0"/>
                        <a:t>Remaining</a:t>
                      </a:r>
                    </a:p>
                  </a:txBody>
                  <a:tcPr/>
                </a:tc>
                <a:extLst>
                  <a:ext uri="{0D108BD9-81ED-4DB2-BD59-A6C34878D82A}">
                    <a16:rowId xmlns:a16="http://schemas.microsoft.com/office/drawing/2014/main" val="4187733501"/>
                  </a:ext>
                </a:extLst>
              </a:tr>
              <a:tr h="690583">
                <a:tc>
                  <a:txBody>
                    <a:bodyPr/>
                    <a:lstStyle/>
                    <a:p>
                      <a:pPr algn="r"/>
                      <a:r>
                        <a:rPr lang="en-US" sz="2400" dirty="0"/>
                        <a:t>Site Availability</a:t>
                      </a:r>
                    </a:p>
                  </a:txBody>
                  <a:tcPr/>
                </a:tc>
                <a:tc>
                  <a:txBody>
                    <a:bodyPr/>
                    <a:lstStyle/>
                    <a:p>
                      <a:pPr algn="r"/>
                      <a:r>
                        <a:rPr lang="en-US" sz="2400" dirty="0"/>
                        <a:t>$833,188</a:t>
                      </a:r>
                    </a:p>
                  </a:txBody>
                  <a:tcPr/>
                </a:tc>
                <a:tc>
                  <a:txBody>
                    <a:bodyPr/>
                    <a:lstStyle/>
                    <a:p>
                      <a:pPr algn="r"/>
                      <a:r>
                        <a:rPr lang="en-US" sz="2400" dirty="0"/>
                        <a:t>$842,591</a:t>
                      </a:r>
                    </a:p>
                  </a:txBody>
                  <a:tcPr/>
                </a:tc>
                <a:tc>
                  <a:txBody>
                    <a:bodyPr/>
                    <a:lstStyle/>
                    <a:p>
                      <a:pPr algn="r"/>
                      <a:r>
                        <a:rPr lang="en-US" sz="2400" dirty="0"/>
                        <a:t>($9,403)</a:t>
                      </a:r>
                    </a:p>
                  </a:txBody>
                  <a:tcPr/>
                </a:tc>
                <a:extLst>
                  <a:ext uri="{0D108BD9-81ED-4DB2-BD59-A6C34878D82A}">
                    <a16:rowId xmlns:a16="http://schemas.microsoft.com/office/drawing/2014/main" val="1474402721"/>
                  </a:ext>
                </a:extLst>
              </a:tr>
              <a:tr h="690583">
                <a:tc>
                  <a:txBody>
                    <a:bodyPr/>
                    <a:lstStyle/>
                    <a:p>
                      <a:pPr algn="r"/>
                      <a:r>
                        <a:rPr lang="en-US" sz="2400" dirty="0"/>
                        <a:t>Volume</a:t>
                      </a:r>
                    </a:p>
                  </a:txBody>
                  <a:tcPr/>
                </a:tc>
                <a:tc>
                  <a:txBody>
                    <a:bodyPr/>
                    <a:lstStyle/>
                    <a:p>
                      <a:pPr algn="r"/>
                      <a:r>
                        <a:rPr lang="en-US" sz="2400" dirty="0"/>
                        <a:t>$2,555,879</a:t>
                      </a:r>
                    </a:p>
                  </a:txBody>
                  <a:tcPr/>
                </a:tc>
                <a:tc>
                  <a:txBody>
                    <a:bodyPr/>
                    <a:lstStyle/>
                    <a:p>
                      <a:pPr algn="r"/>
                      <a:r>
                        <a:rPr lang="en-US" sz="2400" dirty="0"/>
                        <a:t>$1,114,864</a:t>
                      </a:r>
                    </a:p>
                  </a:txBody>
                  <a:tcPr/>
                </a:tc>
                <a:tc>
                  <a:txBody>
                    <a:bodyPr/>
                    <a:lstStyle/>
                    <a:p>
                      <a:pPr algn="r"/>
                      <a:r>
                        <a:rPr lang="en-US" sz="2400" dirty="0"/>
                        <a:t>$1,441,015</a:t>
                      </a:r>
                    </a:p>
                  </a:txBody>
                  <a:tcPr/>
                </a:tc>
                <a:extLst>
                  <a:ext uri="{0D108BD9-81ED-4DB2-BD59-A6C34878D82A}">
                    <a16:rowId xmlns:a16="http://schemas.microsoft.com/office/drawing/2014/main" val="3451821460"/>
                  </a:ext>
                </a:extLst>
              </a:tr>
              <a:tr h="690583">
                <a:tc>
                  <a:txBody>
                    <a:bodyPr/>
                    <a:lstStyle/>
                    <a:p>
                      <a:pPr algn="r"/>
                      <a:r>
                        <a:rPr lang="en-US" sz="2400" dirty="0"/>
                        <a:t>Shipment</a:t>
                      </a:r>
                    </a:p>
                  </a:txBody>
                  <a:tcPr/>
                </a:tc>
                <a:tc>
                  <a:txBody>
                    <a:bodyPr/>
                    <a:lstStyle/>
                    <a:p>
                      <a:pPr algn="r"/>
                      <a:r>
                        <a:rPr lang="en-US" sz="2400" dirty="0"/>
                        <a:t>$865,440</a:t>
                      </a:r>
                    </a:p>
                  </a:txBody>
                  <a:tcPr/>
                </a:tc>
                <a:tc>
                  <a:txBody>
                    <a:bodyPr/>
                    <a:lstStyle/>
                    <a:p>
                      <a:pPr algn="r"/>
                      <a:r>
                        <a:rPr lang="en-US" sz="2400" dirty="0"/>
                        <a:t>$452,020</a:t>
                      </a:r>
                    </a:p>
                  </a:txBody>
                  <a:tcPr/>
                </a:tc>
                <a:tc>
                  <a:txBody>
                    <a:bodyPr/>
                    <a:lstStyle/>
                    <a:p>
                      <a:pPr algn="r"/>
                      <a:r>
                        <a:rPr lang="en-US" sz="2400" dirty="0"/>
                        <a:t>$413,420</a:t>
                      </a:r>
                    </a:p>
                  </a:txBody>
                  <a:tcPr/>
                </a:tc>
                <a:extLst>
                  <a:ext uri="{0D108BD9-81ED-4DB2-BD59-A6C34878D82A}">
                    <a16:rowId xmlns:a16="http://schemas.microsoft.com/office/drawing/2014/main" val="4103546115"/>
                  </a:ext>
                </a:extLst>
              </a:tr>
              <a:tr h="690583">
                <a:tc>
                  <a:txBody>
                    <a:bodyPr/>
                    <a:lstStyle/>
                    <a:p>
                      <a:pPr algn="r"/>
                      <a:r>
                        <a:rPr lang="en-US" sz="2400" dirty="0"/>
                        <a:t>Container</a:t>
                      </a:r>
                    </a:p>
                  </a:txBody>
                  <a:tcPr/>
                </a:tc>
                <a:tc>
                  <a:txBody>
                    <a:bodyPr/>
                    <a:lstStyle/>
                    <a:p>
                      <a:pPr algn="r"/>
                      <a:r>
                        <a:rPr lang="en-US" sz="2400" dirty="0"/>
                        <a:t>$1,738,968</a:t>
                      </a:r>
                    </a:p>
                  </a:txBody>
                  <a:tcPr/>
                </a:tc>
                <a:tc>
                  <a:txBody>
                    <a:bodyPr/>
                    <a:lstStyle/>
                    <a:p>
                      <a:pPr algn="r"/>
                      <a:r>
                        <a:rPr lang="en-US" sz="2400" dirty="0"/>
                        <a:t>$660,100</a:t>
                      </a:r>
                    </a:p>
                  </a:txBody>
                  <a:tcPr/>
                </a:tc>
                <a:tc>
                  <a:txBody>
                    <a:bodyPr/>
                    <a:lstStyle/>
                    <a:p>
                      <a:pPr algn="r"/>
                      <a:r>
                        <a:rPr lang="en-US" sz="2400" dirty="0"/>
                        <a:t>$1,078,868</a:t>
                      </a:r>
                    </a:p>
                  </a:txBody>
                  <a:tcPr/>
                </a:tc>
                <a:extLst>
                  <a:ext uri="{0D108BD9-81ED-4DB2-BD59-A6C34878D82A}">
                    <a16:rowId xmlns:a16="http://schemas.microsoft.com/office/drawing/2014/main" val="196281253"/>
                  </a:ext>
                </a:extLst>
              </a:tr>
              <a:tr h="690583">
                <a:tc>
                  <a:txBody>
                    <a:bodyPr/>
                    <a:lstStyle/>
                    <a:p>
                      <a:pPr algn="r"/>
                      <a:r>
                        <a:rPr lang="en-US" sz="2400" dirty="0"/>
                        <a:t>Exposure</a:t>
                      </a:r>
                    </a:p>
                  </a:txBody>
                  <a:tcPr/>
                </a:tc>
                <a:tc>
                  <a:txBody>
                    <a:bodyPr/>
                    <a:lstStyle/>
                    <a:p>
                      <a:pPr algn="r"/>
                      <a:r>
                        <a:rPr lang="en-US" sz="2400" dirty="0"/>
                        <a:t>$1,148,528</a:t>
                      </a:r>
                    </a:p>
                  </a:txBody>
                  <a:tcPr/>
                </a:tc>
                <a:tc>
                  <a:txBody>
                    <a:bodyPr/>
                    <a:lstStyle/>
                    <a:p>
                      <a:pPr algn="r"/>
                      <a:r>
                        <a:rPr lang="en-US" sz="2400" dirty="0"/>
                        <a:t>$328,734</a:t>
                      </a:r>
                    </a:p>
                  </a:txBody>
                  <a:tcPr/>
                </a:tc>
                <a:tc>
                  <a:txBody>
                    <a:bodyPr/>
                    <a:lstStyle/>
                    <a:p>
                      <a:pPr algn="r"/>
                      <a:r>
                        <a:rPr lang="en-US" sz="2400" dirty="0"/>
                        <a:t>$819,794</a:t>
                      </a:r>
                    </a:p>
                  </a:txBody>
                  <a:tcPr/>
                </a:tc>
                <a:extLst>
                  <a:ext uri="{0D108BD9-81ED-4DB2-BD59-A6C34878D82A}">
                    <a16:rowId xmlns:a16="http://schemas.microsoft.com/office/drawing/2014/main" val="184240064"/>
                  </a:ext>
                </a:extLst>
              </a:tr>
              <a:tr h="690583">
                <a:tc>
                  <a:txBody>
                    <a:bodyPr/>
                    <a:lstStyle/>
                    <a:p>
                      <a:pPr algn="r"/>
                      <a:r>
                        <a:rPr lang="en-US" sz="2400" b="1" dirty="0"/>
                        <a:t>Total</a:t>
                      </a:r>
                    </a:p>
                  </a:txBody>
                  <a:tcPr/>
                </a:tc>
                <a:tc>
                  <a:txBody>
                    <a:bodyPr/>
                    <a:lstStyle/>
                    <a:p>
                      <a:pPr algn="r"/>
                      <a:r>
                        <a:rPr lang="en-US" sz="2400" dirty="0"/>
                        <a:t>$7,142,003</a:t>
                      </a:r>
                    </a:p>
                  </a:txBody>
                  <a:tcPr/>
                </a:tc>
                <a:tc>
                  <a:txBody>
                    <a:bodyPr/>
                    <a:lstStyle/>
                    <a:p>
                      <a:pPr algn="r"/>
                      <a:r>
                        <a:rPr lang="en-US" sz="2400" dirty="0"/>
                        <a:t>$3,398,309</a:t>
                      </a:r>
                    </a:p>
                  </a:txBody>
                  <a:tcPr/>
                </a:tc>
                <a:tc>
                  <a:txBody>
                    <a:bodyPr/>
                    <a:lstStyle/>
                    <a:p>
                      <a:pPr algn="r"/>
                      <a:r>
                        <a:rPr lang="en-US" sz="2400" dirty="0"/>
                        <a:t>$3,743,694</a:t>
                      </a:r>
                    </a:p>
                  </a:txBody>
                  <a:tcPr/>
                </a:tc>
                <a:extLst>
                  <a:ext uri="{0D108BD9-81ED-4DB2-BD59-A6C34878D82A}">
                    <a16:rowId xmlns:a16="http://schemas.microsoft.com/office/drawing/2014/main" val="264410613"/>
                  </a:ext>
                </a:extLst>
              </a:tr>
            </a:tbl>
          </a:graphicData>
        </a:graphic>
      </p:graphicFrame>
    </p:spTree>
    <p:extLst>
      <p:ext uri="{BB962C8B-B14F-4D97-AF65-F5344CB8AC3E}">
        <p14:creationId xmlns:p14="http://schemas.microsoft.com/office/powerpoint/2010/main" val="1433859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May 2023 Rates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4" name="Picture 3">
            <a:extLst>
              <a:ext uri="{FF2B5EF4-FFF2-40B4-BE49-F238E27FC236}">
                <a16:creationId xmlns:a16="http://schemas.microsoft.com/office/drawing/2014/main" id="{7CB52156-EDD9-C71A-CA97-4E8E092669C5}"/>
              </a:ext>
            </a:extLst>
          </p:cNvPr>
          <p:cNvPicPr>
            <a:picLocks noChangeAspect="1"/>
          </p:cNvPicPr>
          <p:nvPr/>
        </p:nvPicPr>
        <p:blipFill>
          <a:blip r:embed="rId2"/>
          <a:stretch>
            <a:fillRect/>
          </a:stretch>
        </p:blipFill>
        <p:spPr>
          <a:xfrm>
            <a:off x="609600" y="852556"/>
            <a:ext cx="10855569" cy="5339613"/>
          </a:xfrm>
          <a:prstGeom prst="rect">
            <a:avLst/>
          </a:prstGeom>
        </p:spPr>
      </p:pic>
    </p:spTree>
    <p:extLst>
      <p:ext uri="{BB962C8B-B14F-4D97-AF65-F5344CB8AC3E}">
        <p14:creationId xmlns:p14="http://schemas.microsoft.com/office/powerpoint/2010/main" val="2951999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Richland May 2023 Rates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755B00CB-7D4B-3250-8624-2F608EC98998}"/>
              </a:ext>
            </a:extLst>
          </p:cNvPr>
          <p:cNvPicPr>
            <a:picLocks noChangeAspect="1"/>
          </p:cNvPicPr>
          <p:nvPr/>
        </p:nvPicPr>
        <p:blipFill>
          <a:blip r:embed="rId3"/>
          <a:stretch>
            <a:fillRect/>
          </a:stretch>
        </p:blipFill>
        <p:spPr>
          <a:xfrm>
            <a:off x="344556" y="1207782"/>
            <a:ext cx="11502887" cy="4288392"/>
          </a:xfrm>
          <a:prstGeom prst="rect">
            <a:avLst/>
          </a:prstGeom>
        </p:spPr>
      </p:pic>
    </p:spTree>
    <p:extLst>
      <p:ext uri="{BB962C8B-B14F-4D97-AF65-F5344CB8AC3E}">
        <p14:creationId xmlns:p14="http://schemas.microsoft.com/office/powerpoint/2010/main" val="883829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108157" y="0"/>
            <a:ext cx="9087358" cy="1142743"/>
          </a:xfrm>
        </p:spPr>
        <p:txBody>
          <a:bodyPr anchor="t" anchorCtr="0">
            <a:normAutofit/>
          </a:bodyPr>
          <a:lstStyle/>
          <a:p>
            <a:r>
              <a:rPr lang="en-US" sz="2800" dirty="0"/>
              <a:t>Organization – Changing Workforce</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623703" y="1142743"/>
            <a:ext cx="5947919" cy="4308735"/>
          </a:xfrm>
        </p:spPr>
        <p:txBody>
          <a:bodyPr>
            <a:normAutofit lnSpcReduction="10000"/>
          </a:bodyPr>
          <a:lstStyle/>
          <a:p>
            <a:r>
              <a:rPr lang="en-US" sz="2400" dirty="0">
                <a:solidFill>
                  <a:schemeClr val="accent1"/>
                </a:solidFill>
              </a:rPr>
              <a:t>Over the last few years, we have said farewell to many of the tenured employees here. Changing the “Old Guard.” </a:t>
            </a:r>
          </a:p>
          <a:p>
            <a:pPr marL="285750" indent="-285750">
              <a:buFont typeface="Arial" panose="020B0604020202020204" pitchFamily="34" charset="0"/>
              <a:buChar char="•"/>
            </a:pPr>
            <a:r>
              <a:rPr lang="en-US" sz="2400" dirty="0">
                <a:solidFill>
                  <a:schemeClr val="accent1"/>
                </a:solidFill>
              </a:rPr>
              <a:t>In April, our Assistant Radiation Protection Manager, Steve Gowen retired (37+ years)</a:t>
            </a:r>
          </a:p>
          <a:p>
            <a:pPr marL="285750" indent="-285750">
              <a:buFont typeface="Arial" panose="020B0604020202020204" pitchFamily="34" charset="0"/>
              <a:buChar char="•"/>
            </a:pPr>
            <a:r>
              <a:rPr lang="en-US" sz="2400" dirty="0">
                <a:solidFill>
                  <a:schemeClr val="accent1"/>
                </a:solidFill>
              </a:rPr>
              <a:t>In August, our former Facility Manager, Mike Ault retired (33+ years)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Fall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750" b="1" i="0" u="none" strike="noStrike" kern="1200" cap="none" spc="0" normalizeH="0" baseline="0" noProof="0" dirty="0">
              <a:ln>
                <a:noFill/>
              </a:ln>
              <a:solidFill>
                <a:srgbClr val="FFFFFF"/>
              </a:solidFill>
              <a:effectLst/>
              <a:uLnTx/>
              <a:uFillTx/>
              <a:latin typeface="Verdana"/>
              <a:ea typeface="+mn-ea"/>
              <a:cs typeface="+mn-cs"/>
            </a:endParaRPr>
          </a:p>
        </p:txBody>
      </p:sp>
      <p:pic>
        <p:nvPicPr>
          <p:cNvPr id="1026" name="Picture 2" descr="Riding Off into the Sunrise, Yes the Sunrise!">
            <a:extLst>
              <a:ext uri="{FF2B5EF4-FFF2-40B4-BE49-F238E27FC236}">
                <a16:creationId xmlns:a16="http://schemas.microsoft.com/office/drawing/2014/main" id="{3F438A47-9590-48A9-D502-9723FB5C19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4" t="2882"/>
          <a:stretch/>
        </p:blipFill>
        <p:spPr bwMode="auto">
          <a:xfrm>
            <a:off x="6718320" y="1430882"/>
            <a:ext cx="4954389" cy="373245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328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b="-2684"/>
          <a:stretch/>
        </p:blipFill>
        <p:spPr>
          <a:xfrm rot="21411023">
            <a:off x="32052" y="961359"/>
            <a:ext cx="12167956" cy="1501243"/>
          </a:xfrm>
          <a:prstGeom prst="rect">
            <a:avLst/>
          </a:prstGeom>
        </p:spPr>
      </p:pic>
      <p:sp>
        <p:nvSpPr>
          <p:cNvPr id="15" name="Rectangle 14"/>
          <p:cNvSpPr/>
          <p:nvPr/>
        </p:nvSpPr>
        <p:spPr>
          <a:xfrm>
            <a:off x="6876751" y="0"/>
            <a:ext cx="5315249" cy="1321404"/>
          </a:xfrm>
          <a:prstGeom prst="rect">
            <a:avLst/>
          </a:prstGeom>
          <a:solidFill>
            <a:srgbClr val="0E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43584" y="1976"/>
            <a:ext cx="5633167" cy="1138930"/>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0" y="0"/>
            <a:ext cx="523384" cy="1321404"/>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21311073">
            <a:off x="157998" y="135615"/>
            <a:ext cx="3275007" cy="1046991"/>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1039202" y="-517371"/>
            <a:ext cx="1142457" cy="2174097"/>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1418345">
            <a:off x="1279361" y="915045"/>
            <a:ext cx="1528017" cy="300901"/>
          </a:xfrm>
          <a:prstGeom prst="rect">
            <a:avLst/>
          </a:prstGeom>
          <a:solidFill>
            <a:srgbClr val="0A4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85831" y="1361459"/>
            <a:ext cx="7137719" cy="1785104"/>
          </a:xfrm>
          <a:prstGeom prst="rect">
            <a:avLst/>
          </a:prstGeom>
        </p:spPr>
        <p:txBody>
          <a:bodyPr wrap="square">
            <a:spAutoFit/>
          </a:bodyPr>
          <a:lstStyle/>
          <a:p>
            <a:pPr defTabSz="457171"/>
            <a:r>
              <a:rPr lang="en-US" sz="1600" b="1" dirty="0">
                <a:solidFill>
                  <a:srgbClr val="DA0025"/>
                </a:solidFill>
                <a:latin typeface="Century Gothic" panose="020B0502020202020204" pitchFamily="34" charset="0"/>
              </a:rPr>
              <a:t>About</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Republic Services, Inc. is now the nation’s leading environmental services provider. Through our subsidiaries (US Ecology, ACV Enviro, </a:t>
            </a:r>
            <a:r>
              <a:rPr lang="en-US" sz="1600" dirty="0" err="1">
                <a:solidFill>
                  <a:srgbClr val="004D85"/>
                </a:solidFill>
                <a:latin typeface="Century Gothic" panose="020B0502020202020204" pitchFamily="34" charset="0"/>
              </a:rPr>
              <a:t>Ecoflo</a:t>
            </a:r>
            <a:r>
              <a:rPr lang="en-US" sz="1600" dirty="0">
                <a:solidFill>
                  <a:srgbClr val="004D85"/>
                </a:solidFill>
                <a:latin typeface="Century Gothic" panose="020B0502020202020204" pitchFamily="34" charset="0"/>
              </a:rPr>
              <a:t>), we provide superior service offerings to ensure compliance while partnering with customers to create a more sustainable world.</a:t>
            </a: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defTabSz="457171"/>
            <a:endParaRPr lang="en-US" sz="1500" b="1" dirty="0">
              <a:solidFill>
                <a:schemeClr val="tx2"/>
              </a:solidFill>
              <a:latin typeface="Century Gothic" panose="020B0502020202020204" pitchFamily="34" charset="0"/>
            </a:endParaRPr>
          </a:p>
        </p:txBody>
      </p:sp>
      <p:sp>
        <p:nvSpPr>
          <p:cNvPr id="28" name="Title 1"/>
          <p:cNvSpPr txBox="1">
            <a:spLocks/>
          </p:cNvSpPr>
          <p:nvPr/>
        </p:nvSpPr>
        <p:spPr>
          <a:xfrm>
            <a:off x="22327" y="142557"/>
            <a:ext cx="9144000" cy="926819"/>
          </a:xfrm>
          <a:prstGeom prst="rect">
            <a:avLst/>
          </a:prstGeom>
          <a:effectLst/>
        </p:spPr>
        <p:txBody>
          <a:bodyPr vert="horz" lIns="68580" tIns="34291" rIns="68580" bIns="34291" rtlCol="0" anchor="ctr">
            <a:normAutofit/>
          </a:bodyPr>
          <a:lstStyle>
            <a:lvl1pPr algn="l" defTabSz="457200" rtl="0" eaLnBrk="1" latinLnBrk="0" hangingPunct="1">
              <a:lnSpc>
                <a:spcPct val="80000"/>
              </a:lnSpc>
              <a:spcBef>
                <a:spcPct val="0"/>
              </a:spcBef>
              <a:buNone/>
              <a:defRPr sz="4400" kern="1200" cap="all">
                <a:solidFill>
                  <a:schemeClr val="tx1"/>
                </a:solidFill>
                <a:latin typeface="+mj-lt"/>
                <a:ea typeface="+mj-ea"/>
                <a:cs typeface="+mj-cs"/>
              </a:defRPr>
            </a:lvl1pPr>
          </a:lstStyle>
          <a:p>
            <a:pPr marL="182866">
              <a:lnSpc>
                <a:spcPct val="100000"/>
              </a:lnSpc>
              <a:spcBef>
                <a:spcPts val="0"/>
              </a:spcBef>
            </a:pPr>
            <a:r>
              <a:rPr lang="en-US" sz="3200" b="1" cap="none" dirty="0">
                <a:solidFill>
                  <a:prstClr val="white"/>
                </a:solidFill>
                <a:effectLst>
                  <a:outerShdw blurRad="38100" dist="38100" dir="2700000" algn="tl">
                    <a:srgbClr val="000000">
                      <a:alpha val="43137"/>
                    </a:srgbClr>
                  </a:outerShdw>
                </a:effectLst>
                <a:latin typeface="Century Gothic"/>
              </a:rPr>
              <a:t>Republic Services</a:t>
            </a:r>
            <a:endParaRPr lang="en-US" sz="3200" b="1" cap="none" dirty="0">
              <a:solidFill>
                <a:prstClr val="white"/>
              </a:solidFill>
              <a:latin typeface="Century Gothic"/>
            </a:endParaRPr>
          </a:p>
        </p:txBody>
      </p:sp>
      <p:sp>
        <p:nvSpPr>
          <p:cNvPr id="31" name="Rectangle 30"/>
          <p:cNvSpPr/>
          <p:nvPr/>
        </p:nvSpPr>
        <p:spPr>
          <a:xfrm>
            <a:off x="5721246" y="555614"/>
            <a:ext cx="4946442" cy="1815882"/>
          </a:xfrm>
          <a:prstGeom prst="rect">
            <a:avLst/>
          </a:prstGeom>
        </p:spPr>
        <p:txBody>
          <a:bodyPr wrap="square" numCol="2">
            <a:spAutoFit/>
          </a:bodyPr>
          <a:lstStyle/>
          <a:p>
            <a:pPr defTabSz="457171"/>
            <a:br>
              <a:rPr lang="en-US" sz="1600" dirty="0">
                <a:solidFill>
                  <a:srgbClr val="7BB228"/>
                </a:solidFill>
                <a:latin typeface="Century Gothic" panose="020B0502020202020204" pitchFamily="34" charset="0"/>
              </a:rPr>
            </a:br>
            <a:endParaRPr lang="en-US" sz="1600" dirty="0">
              <a:solidFill>
                <a:srgbClr val="7BB228"/>
              </a:solidFill>
              <a:latin typeface="Century Gothic" panose="020B0502020202020204" pitchFamily="34" charset="0"/>
            </a:endParaRPr>
          </a:p>
          <a:p>
            <a:pPr defTabSz="457171"/>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a:p>
            <a:pPr marL="285750" indent="-285750" defTabSz="457171">
              <a:buFont typeface="Wingdings" panose="05000000000000000000" pitchFamily="2" charset="2"/>
              <a:buChar char="§"/>
            </a:pPr>
            <a:endParaRPr lang="en-US" sz="1600" dirty="0">
              <a:solidFill>
                <a:srgbClr val="7BB228"/>
              </a:solidFill>
              <a:latin typeface="Century Gothic" panose="020B0502020202020204" pitchFamily="34" charset="0"/>
            </a:endParaRPr>
          </a:p>
        </p:txBody>
      </p:sp>
      <p:sp>
        <p:nvSpPr>
          <p:cNvPr id="4" name="TextBox 3">
            <a:extLst>
              <a:ext uri="{FF2B5EF4-FFF2-40B4-BE49-F238E27FC236}">
                <a16:creationId xmlns:a16="http://schemas.microsoft.com/office/drawing/2014/main" id="{C39DE187-A293-42B5-1BDA-E8E175D2491F}"/>
              </a:ext>
            </a:extLst>
          </p:cNvPr>
          <p:cNvSpPr txBox="1"/>
          <p:nvPr/>
        </p:nvSpPr>
        <p:spPr>
          <a:xfrm>
            <a:off x="286606" y="2740869"/>
            <a:ext cx="3838293" cy="2062103"/>
          </a:xfrm>
          <a:prstGeom prst="rect">
            <a:avLst/>
          </a:prstGeom>
          <a:noFill/>
        </p:spPr>
        <p:txBody>
          <a:bodyPr wrap="square">
            <a:spAutoFit/>
          </a:bodyPr>
          <a:lstStyle/>
          <a:p>
            <a:pPr defTabSz="457171"/>
            <a:r>
              <a:rPr lang="en-US" sz="1600" b="1" dirty="0">
                <a:solidFill>
                  <a:srgbClr val="DA0025"/>
                </a:solidFill>
                <a:latin typeface="Century Gothic" panose="020B0502020202020204" pitchFamily="34" charset="0"/>
              </a:rPr>
              <a:t>Company Overview</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39K employees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14M customers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1,000+ worldwide locations </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$11B in revenue in 2021</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95% customer retention</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16K Trucks | 5</a:t>
            </a:r>
            <a:r>
              <a:rPr lang="en-US" sz="1600" baseline="30000" dirty="0">
                <a:solidFill>
                  <a:srgbClr val="004D85"/>
                </a:solidFill>
                <a:latin typeface="Century Gothic" panose="020B0502020202020204" pitchFamily="34" charset="0"/>
              </a:rPr>
              <a:t>th</a:t>
            </a:r>
            <a:r>
              <a:rPr lang="en-US" sz="1600" dirty="0">
                <a:solidFill>
                  <a:srgbClr val="004D85"/>
                </a:solidFill>
                <a:latin typeface="Century Gothic" panose="020B0502020202020204" pitchFamily="34" charset="0"/>
              </a:rPr>
              <a:t> largest vocational fleet in the nation</a:t>
            </a:r>
            <a:endParaRPr lang="en-US" sz="1600" dirty="0">
              <a:solidFill>
                <a:schemeClr val="accent6"/>
              </a:solidFill>
              <a:latin typeface="Century Gothic" panose="020B0502020202020204" pitchFamily="34" charset="0"/>
            </a:endParaRPr>
          </a:p>
        </p:txBody>
      </p:sp>
      <p:pic>
        <p:nvPicPr>
          <p:cNvPr id="24" name="Picture 23">
            <a:extLst>
              <a:ext uri="{FF2B5EF4-FFF2-40B4-BE49-F238E27FC236}">
                <a16:creationId xmlns:a16="http://schemas.microsoft.com/office/drawing/2014/main" id="{21EFDDF7-4F6E-0CE5-781E-08E83B819A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5679"/>
          <a:stretch/>
        </p:blipFill>
        <p:spPr>
          <a:xfrm>
            <a:off x="0" y="5152030"/>
            <a:ext cx="12192001" cy="1703994"/>
          </a:xfrm>
          <a:prstGeom prst="rect">
            <a:avLst/>
          </a:prstGeom>
        </p:spPr>
      </p:pic>
      <p:pic>
        <p:nvPicPr>
          <p:cNvPr id="7" name="Picture 6">
            <a:extLst>
              <a:ext uri="{FF2B5EF4-FFF2-40B4-BE49-F238E27FC236}">
                <a16:creationId xmlns:a16="http://schemas.microsoft.com/office/drawing/2014/main" id="{2C442491-EB73-A9FF-1A67-6E290BD67E4E}"/>
              </a:ext>
            </a:extLst>
          </p:cNvPr>
          <p:cNvPicPr>
            <a:picLocks noChangeAspect="1"/>
          </p:cNvPicPr>
          <p:nvPr/>
        </p:nvPicPr>
        <p:blipFill rotWithShape="1">
          <a:blip r:embed="rId5"/>
          <a:srcRect l="24356" t="17424" r="53074" b="66351"/>
          <a:stretch/>
        </p:blipFill>
        <p:spPr>
          <a:xfrm>
            <a:off x="0" y="5152030"/>
            <a:ext cx="8242873" cy="1662136"/>
          </a:xfrm>
          <a:prstGeom prst="rect">
            <a:avLst/>
          </a:prstGeom>
        </p:spPr>
      </p:pic>
      <p:pic>
        <p:nvPicPr>
          <p:cNvPr id="26" name="Picture 4" descr="Construction site dumpster">
            <a:extLst>
              <a:ext uri="{FF2B5EF4-FFF2-40B4-BE49-F238E27FC236}">
                <a16:creationId xmlns:a16="http://schemas.microsoft.com/office/drawing/2014/main" id="{6C434CD7-0FC9-2494-14F8-CC714AF4C7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1450" y="2892478"/>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Man recycling cardboard in dumpster">
            <a:extLst>
              <a:ext uri="{FF2B5EF4-FFF2-40B4-BE49-F238E27FC236}">
                <a16:creationId xmlns:a16="http://schemas.microsoft.com/office/drawing/2014/main" id="{0ACCF8E3-B598-4E79-043D-56C65D183F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9194" y="849126"/>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Trash compactor dropoff">
            <a:extLst>
              <a:ext uri="{FF2B5EF4-FFF2-40B4-BE49-F238E27FC236}">
                <a16:creationId xmlns:a16="http://schemas.microsoft.com/office/drawing/2014/main" id="{3BD59AC0-AE00-7377-C973-03631095CA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1450" y="849127"/>
            <a:ext cx="1891743" cy="18917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Man cleaning out a tank">
            <a:extLst>
              <a:ext uri="{FF2B5EF4-FFF2-40B4-BE49-F238E27FC236}">
                <a16:creationId xmlns:a16="http://schemas.microsoft.com/office/drawing/2014/main" id="{C2A8B570-23FB-AA2D-989F-056E8FD1BB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9194" y="2869223"/>
            <a:ext cx="1891743" cy="189174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F6540FEF-3D72-171B-3E60-A02A25E4FB12}"/>
              </a:ext>
            </a:extLst>
          </p:cNvPr>
          <p:cNvSpPr/>
          <p:nvPr/>
        </p:nvSpPr>
        <p:spPr>
          <a:xfrm>
            <a:off x="4277558" y="2801220"/>
            <a:ext cx="3120031" cy="2754600"/>
          </a:xfrm>
          <a:prstGeom prst="rect">
            <a:avLst/>
          </a:prstGeom>
        </p:spPr>
        <p:txBody>
          <a:bodyPr wrap="square">
            <a:spAutoFit/>
          </a:bodyPr>
          <a:lstStyle/>
          <a:p>
            <a:pPr defTabSz="457171"/>
            <a:r>
              <a:rPr lang="en-US" sz="1600" b="1" dirty="0">
                <a:solidFill>
                  <a:srgbClr val="DA0025"/>
                </a:solidFill>
                <a:latin typeface="Century Gothic" panose="020B0502020202020204" pitchFamily="34" charset="0"/>
              </a:rPr>
              <a:t>Business Solutions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Solid waste collection and disposal</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Recycling</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Dumpster rental</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Construction and demo</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Compactor solutions</a:t>
            </a:r>
          </a:p>
          <a:p>
            <a:pPr marL="285750" indent="-285750" defTabSz="457171">
              <a:buFont typeface="Wingdings" panose="05000000000000000000" pitchFamily="2" charset="2"/>
              <a:buChar char="§"/>
            </a:pPr>
            <a:r>
              <a:rPr lang="en-US" sz="1600" dirty="0">
                <a:solidFill>
                  <a:srgbClr val="004D85"/>
                </a:solidFill>
                <a:latin typeface="Century Gothic" panose="020B0502020202020204" pitchFamily="34" charset="0"/>
              </a:rPr>
              <a:t>Environmental solutions</a:t>
            </a: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marL="285750" indent="-285750" defTabSz="457171">
              <a:buFont typeface="Wingdings" panose="05000000000000000000" pitchFamily="2" charset="2"/>
              <a:buChar char="§"/>
            </a:pPr>
            <a:endParaRPr lang="en-US" sz="1500" dirty="0">
              <a:solidFill>
                <a:srgbClr val="004D85"/>
              </a:solidFill>
              <a:latin typeface="Century Gothic" panose="020B0502020202020204" pitchFamily="34" charset="0"/>
            </a:endParaRPr>
          </a:p>
          <a:p>
            <a:pPr defTabSz="457171"/>
            <a:endParaRPr lang="en-US" sz="1500" b="1" dirty="0">
              <a:solidFill>
                <a:schemeClr val="tx2"/>
              </a:solidFill>
              <a:latin typeface="Century Gothic" panose="020B0502020202020204" pitchFamily="34" charset="0"/>
            </a:endParaRPr>
          </a:p>
        </p:txBody>
      </p:sp>
      <p:pic>
        <p:nvPicPr>
          <p:cNvPr id="1030" name="Picture 6" descr="Republic Services logo">
            <a:extLst>
              <a:ext uri="{FF2B5EF4-FFF2-40B4-BE49-F238E27FC236}">
                <a16:creationId xmlns:a16="http://schemas.microsoft.com/office/drawing/2014/main" id="{7213BF00-E63B-C5BF-A05D-3F34C77620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40134" y="6229783"/>
            <a:ext cx="1733550" cy="56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285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F247EE-78C5-927B-4709-9722A5228246}"/>
              </a:ext>
            </a:extLst>
          </p:cNvPr>
          <p:cNvSpPr>
            <a:spLocks noGrp="1"/>
          </p:cNvSpPr>
          <p:nvPr>
            <p:ph type="body" sz="quarter" idx="14"/>
          </p:nvPr>
        </p:nvSpPr>
        <p:spPr>
          <a:xfrm>
            <a:off x="303559" y="343435"/>
            <a:ext cx="3436939" cy="810451"/>
          </a:xfrm>
        </p:spPr>
        <p:txBody>
          <a:bodyPr>
            <a:noAutofit/>
          </a:bodyPr>
          <a:lstStyle/>
          <a:p>
            <a:pPr algn="ctr"/>
            <a:r>
              <a:rPr lang="en-US" sz="3200" dirty="0"/>
              <a:t>Contact Us!</a:t>
            </a:r>
          </a:p>
        </p:txBody>
      </p:sp>
      <p:pic>
        <p:nvPicPr>
          <p:cNvPr id="14" name="Content Placeholder 13" descr="Woman looking at computer screen">
            <a:extLst>
              <a:ext uri="{FF2B5EF4-FFF2-40B4-BE49-F238E27FC236}">
                <a16:creationId xmlns:a16="http://schemas.microsoft.com/office/drawing/2014/main" id="{31125C01-3507-BBBD-1D9E-191336F76719}"/>
              </a:ext>
            </a:extLst>
          </p:cNvPr>
          <p:cNvPicPr>
            <a:picLocks noGrp="1" noChangeAspect="1"/>
          </p:cNvPicPr>
          <p:nvPr>
            <p:ph sz="quarter" idx="19"/>
          </p:nvPr>
        </p:nvPicPr>
        <p:blipFill>
          <a:blip r:embed="rId2"/>
          <a:stretch>
            <a:fillRect/>
          </a:stretch>
        </p:blipFill>
        <p:spPr>
          <a:xfrm>
            <a:off x="303559" y="2164443"/>
            <a:ext cx="3546021" cy="2364014"/>
          </a:xfrm>
        </p:spPr>
      </p:pic>
      <p:sp>
        <p:nvSpPr>
          <p:cNvPr id="5" name="Footer Placeholder 4">
            <a:extLst>
              <a:ext uri="{FF2B5EF4-FFF2-40B4-BE49-F238E27FC236}">
                <a16:creationId xmlns:a16="http://schemas.microsoft.com/office/drawing/2014/main" id="{C62E39F3-F5A3-6421-9541-873250072267}"/>
              </a:ext>
            </a:extLst>
          </p:cNvPr>
          <p:cNvSpPr>
            <a:spLocks noGrp="1"/>
          </p:cNvSpPr>
          <p:nvPr>
            <p:ph type="ftr" sz="quarter" idx="3"/>
          </p:nvPr>
        </p:nvSpPr>
        <p:spPr/>
        <p:txBody>
          <a:bodyPr/>
          <a:lstStyle/>
          <a:p>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endParaRPr lang="en-US" dirty="0"/>
          </a:p>
        </p:txBody>
      </p:sp>
      <p:sp>
        <p:nvSpPr>
          <p:cNvPr id="6" name="Slide Number Placeholder 5">
            <a:extLst>
              <a:ext uri="{FF2B5EF4-FFF2-40B4-BE49-F238E27FC236}">
                <a16:creationId xmlns:a16="http://schemas.microsoft.com/office/drawing/2014/main" id="{FDD96D57-9614-8ED9-E685-EED986801547}"/>
              </a:ext>
            </a:extLst>
          </p:cNvPr>
          <p:cNvSpPr>
            <a:spLocks noGrp="1"/>
          </p:cNvSpPr>
          <p:nvPr>
            <p:ph type="sldNum" sz="quarter" idx="4"/>
          </p:nvPr>
        </p:nvSpPr>
        <p:spPr/>
        <p:txBody>
          <a:bodyPr/>
          <a:lstStyle/>
          <a:p>
            <a:fld id="{6148795C-3978-4392-B792-6C69E385C36C}" type="slidenum">
              <a:rPr lang="en-US" smtClean="0"/>
              <a:pPr/>
              <a:t>20</a:t>
            </a:fld>
            <a:endParaRPr lang="en-US"/>
          </a:p>
        </p:txBody>
      </p:sp>
      <p:graphicFrame>
        <p:nvGraphicFramePr>
          <p:cNvPr id="15" name="Table 15">
            <a:extLst>
              <a:ext uri="{FF2B5EF4-FFF2-40B4-BE49-F238E27FC236}">
                <a16:creationId xmlns:a16="http://schemas.microsoft.com/office/drawing/2014/main" id="{AAD3EF41-F0BB-207B-B162-35BD9DAA3EFE}"/>
              </a:ext>
            </a:extLst>
          </p:cNvPr>
          <p:cNvGraphicFramePr>
            <a:graphicFrameLocks noGrp="1"/>
          </p:cNvGraphicFramePr>
          <p:nvPr>
            <p:extLst>
              <p:ext uri="{D42A27DB-BD31-4B8C-83A1-F6EECF244321}">
                <p14:modId xmlns:p14="http://schemas.microsoft.com/office/powerpoint/2010/main" val="1964237861"/>
              </p:ext>
            </p:extLst>
          </p:nvPr>
        </p:nvGraphicFramePr>
        <p:xfrm>
          <a:off x="4119291" y="1636916"/>
          <a:ext cx="7593738" cy="3472691"/>
        </p:xfrm>
        <a:graphic>
          <a:graphicData uri="http://schemas.openxmlformats.org/drawingml/2006/table">
            <a:tbl>
              <a:tblPr firstRow="1" bandRow="1">
                <a:tableStyleId>{3B4B98B0-60AC-42C2-AFA5-B58CD77FA1E5}</a:tableStyleId>
              </a:tblPr>
              <a:tblGrid>
                <a:gridCol w="3755294">
                  <a:extLst>
                    <a:ext uri="{9D8B030D-6E8A-4147-A177-3AD203B41FA5}">
                      <a16:colId xmlns:a16="http://schemas.microsoft.com/office/drawing/2014/main" val="4147255317"/>
                    </a:ext>
                  </a:extLst>
                </a:gridCol>
                <a:gridCol w="3838444">
                  <a:extLst>
                    <a:ext uri="{9D8B030D-6E8A-4147-A177-3AD203B41FA5}">
                      <a16:colId xmlns:a16="http://schemas.microsoft.com/office/drawing/2014/main" val="926525332"/>
                    </a:ext>
                  </a:extLst>
                </a:gridCol>
              </a:tblGrid>
              <a:tr h="1674371">
                <a:tc>
                  <a:txBody>
                    <a:bodyPr/>
                    <a:lstStyle/>
                    <a:p>
                      <a:r>
                        <a:rPr lang="en-US" sz="1600" b="1" dirty="0"/>
                        <a:t>Doug Frenette</a:t>
                      </a:r>
                    </a:p>
                    <a:p>
                      <a:r>
                        <a:rPr lang="en-US" sz="1600" b="0" dirty="0"/>
                        <a:t>General Manager</a:t>
                      </a:r>
                    </a:p>
                    <a:p>
                      <a:r>
                        <a:rPr lang="en-US" sz="1600" b="0" dirty="0"/>
                        <a:t>Richland Facility</a:t>
                      </a:r>
                    </a:p>
                    <a:p>
                      <a:r>
                        <a:rPr lang="en-US" sz="1600" b="0" dirty="0"/>
                        <a:t>(509) 377-2411 (o)</a:t>
                      </a:r>
                    </a:p>
                    <a:p>
                      <a:r>
                        <a:rPr lang="en-US" sz="1600" b="0" dirty="0">
                          <a:hlinkClick r:id="rId3"/>
                        </a:rPr>
                        <a:t>Douglas.Frenette@usecology.com</a:t>
                      </a:r>
                      <a:endParaRPr lang="en-US" sz="1600" b="0" dirty="0"/>
                    </a:p>
                    <a:p>
                      <a:r>
                        <a:rPr lang="en-US" sz="1600" b="0" dirty="0">
                          <a:hlinkClick r:id="rId4"/>
                        </a:rPr>
                        <a:t>DFrenette@republicservices.com</a:t>
                      </a:r>
                      <a:endParaRPr lang="en-US" sz="1600" b="0" dirty="0"/>
                    </a:p>
                    <a:p>
                      <a:endParaRPr lang="en-US" sz="1600" b="0" dirty="0"/>
                    </a:p>
                  </a:txBody>
                  <a:tcPr/>
                </a:tc>
                <a:tc>
                  <a:txBody>
                    <a:bodyPr/>
                    <a:lstStyle/>
                    <a:p>
                      <a:r>
                        <a:rPr lang="en-US" sz="1600" dirty="0"/>
                        <a:t>Sherry Frenette</a:t>
                      </a:r>
                    </a:p>
                    <a:p>
                      <a:r>
                        <a:rPr lang="en-US" sz="1600" b="0" dirty="0"/>
                        <a:t>Sr. </a:t>
                      </a:r>
                      <a:r>
                        <a:rPr lang="en-US" sz="1600" b="0" dirty="0" err="1"/>
                        <a:t>Mgr</a:t>
                      </a:r>
                      <a:r>
                        <a:rPr lang="en-US" sz="1600" b="0" dirty="0"/>
                        <a:t>, Rad Programs</a:t>
                      </a:r>
                    </a:p>
                    <a:p>
                      <a:r>
                        <a:rPr lang="en-US" sz="1600" b="0" dirty="0"/>
                        <a:t>(702) 912-7925 (m)</a:t>
                      </a:r>
                    </a:p>
                    <a:p>
                      <a:endParaRPr lang="en-US" sz="1600" b="0" dirty="0"/>
                    </a:p>
                    <a:p>
                      <a:r>
                        <a:rPr lang="en-US" sz="1600" b="0" dirty="0">
                          <a:hlinkClick r:id="rId5"/>
                        </a:rPr>
                        <a:t>Sherry.Frenette@usecology.com</a:t>
                      </a:r>
                      <a:endParaRPr lang="en-US" sz="1600" b="0" dirty="0"/>
                    </a:p>
                    <a:p>
                      <a:r>
                        <a:rPr lang="en-US" sz="1600" b="0" dirty="0">
                          <a:hlinkClick r:id="rId6"/>
                        </a:rPr>
                        <a:t>SFrenette@republicservices.com</a:t>
                      </a:r>
                      <a:endParaRPr lang="en-US" sz="1600" b="0" dirty="0"/>
                    </a:p>
                    <a:p>
                      <a:endParaRPr lang="en-US" sz="1600" b="0" dirty="0"/>
                    </a:p>
                  </a:txBody>
                  <a:tcPr/>
                </a:tc>
                <a:extLst>
                  <a:ext uri="{0D108BD9-81ED-4DB2-BD59-A6C34878D82A}">
                    <a16:rowId xmlns:a16="http://schemas.microsoft.com/office/drawing/2014/main" val="1970958944"/>
                  </a:ext>
                </a:extLst>
              </a:tr>
              <a:tr h="1674371">
                <a:tc>
                  <a:txBody>
                    <a:bodyPr/>
                    <a:lstStyle/>
                    <a:p>
                      <a:r>
                        <a:rPr lang="en-US" sz="1600" b="1" dirty="0"/>
                        <a:t>Tim Jenkins</a:t>
                      </a:r>
                    </a:p>
                    <a:p>
                      <a:r>
                        <a:rPr lang="en-US" sz="1600" b="0" dirty="0"/>
                        <a:t>Corporate Health Physicist</a:t>
                      </a:r>
                    </a:p>
                    <a:p>
                      <a:r>
                        <a:rPr lang="en-US" sz="1600" b="0" dirty="0"/>
                        <a:t>(208) 741-1089 (m)</a:t>
                      </a:r>
                    </a:p>
                    <a:p>
                      <a:r>
                        <a:rPr lang="en-US" sz="1600" b="0" dirty="0">
                          <a:hlinkClick r:id="rId7"/>
                        </a:rPr>
                        <a:t>Timothy.Jenkins@usecology.com</a:t>
                      </a:r>
                      <a:endParaRPr lang="en-US" sz="1600" b="0" dirty="0"/>
                    </a:p>
                    <a:p>
                      <a:r>
                        <a:rPr lang="en-US" sz="1600" b="0" dirty="0">
                          <a:hlinkClick r:id="rId8"/>
                        </a:rPr>
                        <a:t>TJenkins@republicservices.com</a:t>
                      </a:r>
                      <a:endParaRPr lang="en-US" sz="1600" b="0" dirty="0"/>
                    </a:p>
                    <a:p>
                      <a:endParaRPr lang="en-US" sz="1600" b="0" dirty="0"/>
                    </a:p>
                  </a:txBody>
                  <a:tcPr>
                    <a:solidFill>
                      <a:schemeClr val="bg1">
                        <a:alpha val="20000"/>
                      </a:schemeClr>
                    </a:solidFill>
                  </a:tcPr>
                </a:tc>
                <a:tc>
                  <a:txBody>
                    <a:bodyPr/>
                    <a:lstStyle/>
                    <a:p>
                      <a:r>
                        <a:rPr lang="en-US" sz="1600" b="1" dirty="0"/>
                        <a:t>Hans Honerlah</a:t>
                      </a:r>
                    </a:p>
                    <a:p>
                      <a:r>
                        <a:rPr lang="en-US" sz="1600" b="0" dirty="0"/>
                        <a:t>Manager Strategic Services</a:t>
                      </a:r>
                    </a:p>
                    <a:p>
                      <a:r>
                        <a:rPr lang="en-US" sz="1600" b="0" dirty="0"/>
                        <a:t>(512) 202-4928 (m)</a:t>
                      </a:r>
                    </a:p>
                    <a:p>
                      <a:r>
                        <a:rPr lang="en-US" sz="1600" b="0" dirty="0">
                          <a:hlinkClick r:id="rId9"/>
                        </a:rPr>
                        <a:t>Hans.Honerlah@usecology.com</a:t>
                      </a:r>
                      <a:endParaRPr lang="en-US" sz="1600" b="0" dirty="0"/>
                    </a:p>
                    <a:p>
                      <a:r>
                        <a:rPr lang="en-US" sz="1600" b="0" dirty="0">
                          <a:hlinkClick r:id="rId10"/>
                        </a:rPr>
                        <a:t>HHonerlah@republicservices.com</a:t>
                      </a:r>
                      <a:endParaRPr lang="en-US" sz="1600" b="0" dirty="0"/>
                    </a:p>
                    <a:p>
                      <a:endParaRPr lang="en-US" sz="1600" b="0" dirty="0"/>
                    </a:p>
                  </a:txBody>
                  <a:tcPr>
                    <a:solidFill>
                      <a:schemeClr val="bg1">
                        <a:alpha val="20000"/>
                      </a:schemeClr>
                    </a:solidFill>
                  </a:tcPr>
                </a:tc>
                <a:extLst>
                  <a:ext uri="{0D108BD9-81ED-4DB2-BD59-A6C34878D82A}">
                    <a16:rowId xmlns:a16="http://schemas.microsoft.com/office/drawing/2014/main" val="1386341953"/>
                  </a:ext>
                </a:extLst>
              </a:tr>
            </a:tbl>
          </a:graphicData>
        </a:graphic>
      </p:graphicFrame>
    </p:spTree>
    <p:extLst>
      <p:ext uri="{BB962C8B-B14F-4D97-AF65-F5344CB8AC3E}">
        <p14:creationId xmlns:p14="http://schemas.microsoft.com/office/powerpoint/2010/main" val="81576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icture frame&#10;&#10;Description automatically generated">
            <a:extLst>
              <a:ext uri="{FF2B5EF4-FFF2-40B4-BE49-F238E27FC236}">
                <a16:creationId xmlns:a16="http://schemas.microsoft.com/office/drawing/2014/main" id="{77E067D0-D381-4DAA-AE1A-05E64A2DDE9D}"/>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8B69E5B-6ED8-4519-8241-B6F8CCF3AAA8}"/>
              </a:ext>
            </a:extLst>
          </p:cNvPr>
          <p:cNvSpPr/>
          <p:nvPr/>
        </p:nvSpPr>
        <p:spPr>
          <a:xfrm>
            <a:off x="162393" y="1787121"/>
            <a:ext cx="4913525" cy="3416320"/>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 you</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have any</a:t>
            </a:r>
          </a:p>
          <a:p>
            <a:pPr algn="ctr"/>
            <a:r>
              <a:rPr lang="en-US"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q</a:t>
            </a: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uestions?</a:t>
            </a:r>
          </a:p>
        </p:txBody>
      </p:sp>
    </p:spTree>
    <p:extLst>
      <p:ext uri="{BB962C8B-B14F-4D97-AF65-F5344CB8AC3E}">
        <p14:creationId xmlns:p14="http://schemas.microsoft.com/office/powerpoint/2010/main" val="151253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92740" y="329568"/>
            <a:ext cx="10958356" cy="823372"/>
          </a:xfrm>
        </p:spPr>
        <p:txBody>
          <a:bodyPr anchor="t" anchorCtr="0">
            <a:normAutofit/>
          </a:bodyPr>
          <a:lstStyle/>
          <a:p>
            <a:r>
              <a:rPr lang="en-US" sz="4400" dirty="0"/>
              <a:t>Environmental Solutions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Fall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3" name="Picture 2">
            <a:extLst>
              <a:ext uri="{FF2B5EF4-FFF2-40B4-BE49-F238E27FC236}">
                <a16:creationId xmlns:a16="http://schemas.microsoft.com/office/drawing/2014/main" id="{DA0AE021-7788-BF34-7311-C0341FFF6D63}"/>
              </a:ext>
            </a:extLst>
          </p:cNvPr>
          <p:cNvPicPr>
            <a:picLocks noChangeAspect="1"/>
          </p:cNvPicPr>
          <p:nvPr/>
        </p:nvPicPr>
        <p:blipFill rotWithShape="1">
          <a:blip r:embed="rId3"/>
          <a:srcRect t="6874" b="12014"/>
          <a:stretch/>
        </p:blipFill>
        <p:spPr>
          <a:xfrm>
            <a:off x="2549162" y="1484242"/>
            <a:ext cx="5812960" cy="4827657"/>
          </a:xfrm>
          <a:prstGeom prst="rect">
            <a:avLst/>
          </a:prstGeom>
        </p:spPr>
      </p:pic>
      <p:sp>
        <p:nvSpPr>
          <p:cNvPr id="4" name="Rectangle 3">
            <a:extLst>
              <a:ext uri="{FF2B5EF4-FFF2-40B4-BE49-F238E27FC236}">
                <a16:creationId xmlns:a16="http://schemas.microsoft.com/office/drawing/2014/main" id="{3ECAFA27-5A64-46D5-F4CB-5841A27C7F28}"/>
              </a:ext>
            </a:extLst>
          </p:cNvPr>
          <p:cNvSpPr/>
          <p:nvPr/>
        </p:nvSpPr>
        <p:spPr>
          <a:xfrm>
            <a:off x="1676646" y="1138400"/>
            <a:ext cx="7966192" cy="345842"/>
          </a:xfrm>
          <a:prstGeom prst="rect">
            <a:avLst/>
          </a:prstGeom>
          <a:solidFill>
            <a:schemeClr val="tx2"/>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50"/>
              </a:spcAft>
              <a:buClr>
                <a:schemeClr val="accent1"/>
              </a:buClr>
              <a:buSzPct val="100000"/>
              <a:defRPr/>
            </a:pPr>
            <a:r>
              <a:rPr lang="en-US" sz="1500" i="1" dirty="0">
                <a:solidFill>
                  <a:schemeClr val="bg1"/>
                </a:solidFill>
              </a:rPr>
              <a:t>Vision:</a:t>
            </a:r>
            <a:r>
              <a:rPr lang="en-US" sz="1500" dirty="0">
                <a:solidFill>
                  <a:schemeClr val="bg1"/>
                </a:solidFill>
              </a:rPr>
              <a:t>  To be the Premier Provider of Comprehensive Environmental Services</a:t>
            </a:r>
          </a:p>
        </p:txBody>
      </p:sp>
      <p:pic>
        <p:nvPicPr>
          <p:cNvPr id="5" name="Picture 4">
            <a:extLst>
              <a:ext uri="{FF2B5EF4-FFF2-40B4-BE49-F238E27FC236}">
                <a16:creationId xmlns:a16="http://schemas.microsoft.com/office/drawing/2014/main" id="{E4F995DD-561E-E94B-CADD-59A6B9F934FF}"/>
              </a:ext>
            </a:extLst>
          </p:cNvPr>
          <p:cNvPicPr>
            <a:picLocks noChangeAspect="1"/>
          </p:cNvPicPr>
          <p:nvPr/>
        </p:nvPicPr>
        <p:blipFill>
          <a:blip r:embed="rId4"/>
          <a:stretch>
            <a:fillRect/>
          </a:stretch>
        </p:blipFill>
        <p:spPr>
          <a:xfrm>
            <a:off x="469902" y="1484241"/>
            <a:ext cx="2312585" cy="2383524"/>
          </a:xfrm>
          <a:prstGeom prst="rect">
            <a:avLst/>
          </a:prstGeom>
        </p:spPr>
      </p:pic>
      <p:pic>
        <p:nvPicPr>
          <p:cNvPr id="6" name="Picture 5">
            <a:extLst>
              <a:ext uri="{FF2B5EF4-FFF2-40B4-BE49-F238E27FC236}">
                <a16:creationId xmlns:a16="http://schemas.microsoft.com/office/drawing/2014/main" id="{0D0BFE10-1A1D-270D-047D-23E8EDAFBFC8}"/>
              </a:ext>
            </a:extLst>
          </p:cNvPr>
          <p:cNvPicPr>
            <a:picLocks noChangeAspect="1"/>
          </p:cNvPicPr>
          <p:nvPr/>
        </p:nvPicPr>
        <p:blipFill>
          <a:blip r:embed="rId5"/>
          <a:stretch>
            <a:fillRect/>
          </a:stretch>
        </p:blipFill>
        <p:spPr>
          <a:xfrm>
            <a:off x="0" y="4532243"/>
            <a:ext cx="3934338" cy="1448355"/>
          </a:xfrm>
          <a:prstGeom prst="rect">
            <a:avLst/>
          </a:prstGeom>
        </p:spPr>
      </p:pic>
      <p:pic>
        <p:nvPicPr>
          <p:cNvPr id="10" name="Picture 9">
            <a:extLst>
              <a:ext uri="{FF2B5EF4-FFF2-40B4-BE49-F238E27FC236}">
                <a16:creationId xmlns:a16="http://schemas.microsoft.com/office/drawing/2014/main" id="{18963968-C5B4-2EB6-7C42-858E2529E5BE}"/>
              </a:ext>
            </a:extLst>
          </p:cNvPr>
          <p:cNvPicPr>
            <a:picLocks noChangeAspect="1"/>
          </p:cNvPicPr>
          <p:nvPr/>
        </p:nvPicPr>
        <p:blipFill>
          <a:blip r:embed="rId6"/>
          <a:stretch>
            <a:fillRect/>
          </a:stretch>
        </p:blipFill>
        <p:spPr>
          <a:xfrm>
            <a:off x="7968441" y="3960503"/>
            <a:ext cx="3282655" cy="2020095"/>
          </a:xfrm>
          <a:prstGeom prst="rect">
            <a:avLst/>
          </a:prstGeom>
        </p:spPr>
      </p:pic>
    </p:spTree>
    <p:extLst>
      <p:ext uri="{BB962C8B-B14F-4D97-AF65-F5344CB8AC3E}">
        <p14:creationId xmlns:p14="http://schemas.microsoft.com/office/powerpoint/2010/main" val="72101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732182" y="377053"/>
            <a:ext cx="4883945" cy="1142743"/>
          </a:xfrm>
        </p:spPr>
        <p:txBody>
          <a:bodyPr anchor="t" anchorCtr="0">
            <a:normAutofit/>
          </a:bodyPr>
          <a:lstStyle/>
          <a:p>
            <a:pPr algn="ctr"/>
            <a:br>
              <a:rPr lang="en-US" sz="2800" dirty="0"/>
            </a:br>
            <a:r>
              <a:rPr lang="en-US" sz="3600" dirty="0"/>
              <a:t>What’s Changing?</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6175334" y="900939"/>
            <a:ext cx="5088543" cy="4949445"/>
          </a:xfrm>
        </p:spPr>
        <p:txBody>
          <a:bodyPr>
            <a:normAutofit/>
          </a:bodyPr>
          <a:lstStyle/>
          <a:p>
            <a:pPr marL="285750" indent="-285750">
              <a:buFont typeface="Arial" panose="020B0604020202020204" pitchFamily="34" charset="0"/>
              <a:buChar char="•"/>
            </a:pPr>
            <a:r>
              <a:rPr lang="en-US" sz="1800" dirty="0">
                <a:solidFill>
                  <a:schemeClr val="accent1"/>
                </a:solidFill>
              </a:rPr>
              <a:t>No changes to radioactive waste programs or services</a:t>
            </a:r>
          </a:p>
          <a:p>
            <a:pPr marL="285750" indent="-285750">
              <a:buFont typeface="Arial" panose="020B0604020202020204" pitchFamily="34" charset="0"/>
              <a:buChar char="•"/>
            </a:pPr>
            <a:r>
              <a:rPr lang="en-US" sz="1800" dirty="0">
                <a:solidFill>
                  <a:schemeClr val="accent1"/>
                </a:solidFill>
              </a:rPr>
              <a:t>Legacy US Ecology is now the “Environmental Solutions” Group within Republic Services</a:t>
            </a:r>
          </a:p>
          <a:p>
            <a:pPr marL="285750" indent="-285750">
              <a:buFont typeface="Arial" panose="020B0604020202020204" pitchFamily="34" charset="0"/>
              <a:buChar char="•"/>
            </a:pPr>
            <a:r>
              <a:rPr lang="en-US" sz="1800" dirty="0">
                <a:solidFill>
                  <a:schemeClr val="accent1"/>
                </a:solidFill>
              </a:rPr>
              <a:t>Corporate HQ in Phoenix, AZ with Area offices throughout US</a:t>
            </a:r>
          </a:p>
          <a:p>
            <a:pPr marL="285750" indent="-285750">
              <a:buFont typeface="Arial" panose="020B0604020202020204" pitchFamily="34" charset="0"/>
              <a:buChar char="•"/>
            </a:pPr>
            <a:r>
              <a:rPr lang="en-US" sz="1800" dirty="0">
                <a:solidFill>
                  <a:schemeClr val="accent1"/>
                </a:solidFill>
              </a:rPr>
              <a:t>US Ecology continues to be rebranded to Republic Services throughout 2023</a:t>
            </a:r>
          </a:p>
          <a:p>
            <a:pPr marL="285750" indent="-285750">
              <a:buFont typeface="Arial" panose="020B0604020202020204" pitchFamily="34" charset="0"/>
              <a:buChar char="•"/>
            </a:pPr>
            <a:r>
              <a:rPr lang="en-US" sz="1800" dirty="0">
                <a:solidFill>
                  <a:schemeClr val="accent1"/>
                </a:solidFill>
              </a:rPr>
              <a:t>Facility name changed to “Republic Services Richland”</a:t>
            </a:r>
          </a:p>
          <a:p>
            <a:pPr marL="285750" indent="-285750">
              <a:buFont typeface="Arial" panose="020B0604020202020204" pitchFamily="34" charset="0"/>
              <a:buChar char="•"/>
            </a:pPr>
            <a:r>
              <a:rPr lang="en-US" sz="1800" dirty="0">
                <a:solidFill>
                  <a:schemeClr val="accent1"/>
                </a:solidFill>
              </a:rPr>
              <a:t>Legal name remains the same, “US Ecology Washington, Inc.”</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 </a:t>
            </a:r>
            <a:r>
              <a:rPr kumimoji="0" lang="en-US" sz="750" b="0" i="0" u="none" strike="noStrike" kern="1200" cap="none" spc="0" normalizeH="0" baseline="0" noProof="0" dirty="0">
                <a:ln>
                  <a:noFill/>
                </a:ln>
                <a:solidFill>
                  <a:srgbClr val="FFFFFF"/>
                </a:solidFill>
                <a:effectLst/>
                <a:uLnTx/>
                <a:uFillTx/>
                <a:latin typeface="Verdana"/>
                <a:ea typeface="+mn-ea"/>
                <a:cs typeface="+mn-cs"/>
              </a:rPr>
              <a:t>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6" name="Picture 5">
            <a:extLst>
              <a:ext uri="{FF2B5EF4-FFF2-40B4-BE49-F238E27FC236}">
                <a16:creationId xmlns:a16="http://schemas.microsoft.com/office/drawing/2014/main" id="{D7E34D8B-7669-0CDC-D946-86F6453F4E25}"/>
              </a:ext>
            </a:extLst>
          </p:cNvPr>
          <p:cNvPicPr>
            <a:picLocks noChangeAspect="1"/>
          </p:cNvPicPr>
          <p:nvPr/>
        </p:nvPicPr>
        <p:blipFill>
          <a:blip r:embed="rId3"/>
          <a:stretch>
            <a:fillRect/>
          </a:stretch>
        </p:blipFill>
        <p:spPr>
          <a:xfrm>
            <a:off x="183812" y="1981313"/>
            <a:ext cx="5671021" cy="3356892"/>
          </a:xfrm>
          <a:prstGeom prst="rect">
            <a:avLst/>
          </a:prstGeom>
        </p:spPr>
      </p:pic>
    </p:spTree>
    <p:extLst>
      <p:ext uri="{BB962C8B-B14F-4D97-AF65-F5344CB8AC3E}">
        <p14:creationId xmlns:p14="http://schemas.microsoft.com/office/powerpoint/2010/main" val="417063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469902" y="329567"/>
            <a:ext cx="5780173" cy="753299"/>
          </a:xfrm>
        </p:spPr>
        <p:txBody>
          <a:bodyPr anchor="t" anchorCtr="0">
            <a:normAutofit/>
          </a:bodyPr>
          <a:lstStyle/>
          <a:p>
            <a:r>
              <a:rPr lang="en-US" sz="2800" dirty="0"/>
              <a:t>Republic Services Richland</a:t>
            </a:r>
          </a:p>
        </p:txBody>
      </p:sp>
      <p:sp>
        <p:nvSpPr>
          <p:cNvPr id="3" name="Content Placeholder 2">
            <a:extLst>
              <a:ext uri="{FF2B5EF4-FFF2-40B4-BE49-F238E27FC236}">
                <a16:creationId xmlns:a16="http://schemas.microsoft.com/office/drawing/2014/main" id="{32A3FB4A-A10B-7A47-37C3-0EDAA0C584CF}"/>
              </a:ext>
            </a:extLst>
          </p:cNvPr>
          <p:cNvSpPr>
            <a:spLocks noGrp="1"/>
          </p:cNvSpPr>
          <p:nvPr>
            <p:ph sz="quarter" idx="19"/>
          </p:nvPr>
        </p:nvSpPr>
        <p:spPr>
          <a:xfrm>
            <a:off x="6423038" y="608715"/>
            <a:ext cx="5382126" cy="5381001"/>
          </a:xfrm>
        </p:spPr>
        <p:txBody>
          <a:bodyPr>
            <a:noAutofit/>
          </a:bodyPr>
          <a:lstStyle/>
          <a:p>
            <a:pPr marL="285750" indent="-285750">
              <a:buFont typeface="Arial" panose="020B0604020202020204" pitchFamily="34" charset="0"/>
              <a:buChar char="•"/>
            </a:pPr>
            <a:r>
              <a:rPr lang="en-US" sz="2000" dirty="0">
                <a:solidFill>
                  <a:schemeClr val="accent1"/>
                </a:solidFill>
              </a:rPr>
              <a:t>Part 61 LLRW Facility – 1 of 4 in United States</a:t>
            </a:r>
          </a:p>
          <a:p>
            <a:pPr marL="285750" indent="-285750">
              <a:buFont typeface="Arial" panose="020B0604020202020204" pitchFamily="34" charset="0"/>
              <a:buChar char="•"/>
            </a:pPr>
            <a:r>
              <a:rPr lang="en-US" sz="2000" dirty="0">
                <a:solidFill>
                  <a:schemeClr val="accent1"/>
                </a:solidFill>
              </a:rPr>
              <a:t>Located on 100 acres within the DOE Hanford Reservation in Richland, WA</a:t>
            </a:r>
          </a:p>
          <a:p>
            <a:pPr marL="285750" indent="-285750">
              <a:buFont typeface="Arial" panose="020B0604020202020204" pitchFamily="34" charset="0"/>
              <a:buChar char="•"/>
            </a:pPr>
            <a:r>
              <a:rPr lang="en-US" sz="2000" dirty="0">
                <a:solidFill>
                  <a:schemeClr val="accent1"/>
                </a:solidFill>
              </a:rPr>
              <a:t>Originally Licensed in 1965</a:t>
            </a:r>
          </a:p>
          <a:p>
            <a:pPr marL="285750" indent="-285750">
              <a:buFont typeface="Arial" panose="020B0604020202020204" pitchFamily="34" charset="0"/>
              <a:buChar char="•"/>
            </a:pPr>
            <a:r>
              <a:rPr lang="en-US" sz="2000" dirty="0">
                <a:solidFill>
                  <a:schemeClr val="accent1"/>
                </a:solidFill>
              </a:rPr>
              <a:t>Designated NWIC Facility (Accessible to 11 states in NW &amp; RM Compacts - January 1, 1993)</a:t>
            </a:r>
          </a:p>
          <a:p>
            <a:pPr marL="285750" indent="-285750">
              <a:buFont typeface="Arial" panose="020B0604020202020204" pitchFamily="34" charset="0"/>
              <a:buChar char="•"/>
            </a:pPr>
            <a:r>
              <a:rPr lang="en-US" sz="2000" dirty="0">
                <a:solidFill>
                  <a:schemeClr val="accent1"/>
                </a:solidFill>
              </a:rPr>
              <a:t>Operates through sublease agreement with State of WA</a:t>
            </a:r>
          </a:p>
          <a:p>
            <a:pPr marL="285750" indent="-285750">
              <a:buFont typeface="Arial" panose="020B0604020202020204" pitchFamily="34" charset="0"/>
              <a:buChar char="•"/>
            </a:pPr>
            <a:r>
              <a:rPr lang="en-US" sz="2000" dirty="0">
                <a:solidFill>
                  <a:schemeClr val="accent1"/>
                </a:solidFill>
              </a:rPr>
              <a:t>Rate-regulated by WA Utility &amp; Transportation Commission</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816D5A77-9169-ECD4-0CCE-38E55F6BDE73}"/>
              </a:ext>
            </a:extLst>
          </p:cNvPr>
          <p:cNvPicPr>
            <a:picLocks noChangeAspect="1"/>
          </p:cNvPicPr>
          <p:nvPr/>
        </p:nvPicPr>
        <p:blipFill>
          <a:blip r:embed="rId3" cstate="print">
            <a:lum contrast="11000"/>
            <a:extLst>
              <a:ext uri="{28A0092B-C50C-407E-A947-70E740481C1C}">
                <a14:useLocalDpi xmlns:a14="http://schemas.microsoft.com/office/drawing/2010/main" val="0"/>
              </a:ext>
            </a:extLst>
          </a:blip>
          <a:stretch>
            <a:fillRect/>
          </a:stretch>
        </p:blipFill>
        <p:spPr>
          <a:xfrm>
            <a:off x="583580" y="1082866"/>
            <a:ext cx="4674220" cy="4906850"/>
          </a:xfrm>
          <a:prstGeom prst="rect">
            <a:avLst/>
          </a:prstGeom>
          <a:noFill/>
          <a:ln w="28575">
            <a:noFill/>
            <a:miter lim="800000"/>
            <a:headEnd/>
            <a:tailEnd/>
          </a:ln>
        </p:spPr>
      </p:pic>
    </p:spTree>
    <p:extLst>
      <p:ext uri="{BB962C8B-B14F-4D97-AF65-F5344CB8AC3E}">
        <p14:creationId xmlns:p14="http://schemas.microsoft.com/office/powerpoint/2010/main" val="2016373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pic>
        <p:nvPicPr>
          <p:cNvPr id="5" name="Picture 4">
            <a:extLst>
              <a:ext uri="{FF2B5EF4-FFF2-40B4-BE49-F238E27FC236}">
                <a16:creationId xmlns:a16="http://schemas.microsoft.com/office/drawing/2014/main" id="{EF506331-6AC0-2F6D-8F8E-41292F549B23}"/>
              </a:ext>
            </a:extLst>
          </p:cNvPr>
          <p:cNvPicPr>
            <a:picLocks noChangeAspect="1"/>
          </p:cNvPicPr>
          <p:nvPr/>
        </p:nvPicPr>
        <p:blipFill rotWithShape="1">
          <a:blip r:embed="rId3"/>
          <a:srcRect l="5075" t="12763" r="2378" b="4341"/>
          <a:stretch/>
        </p:blipFill>
        <p:spPr>
          <a:xfrm>
            <a:off x="1172630" y="1400067"/>
            <a:ext cx="3783683" cy="4841111"/>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5">
            <a:extLst>
              <a:ext uri="{FF2B5EF4-FFF2-40B4-BE49-F238E27FC236}">
                <a16:creationId xmlns:a16="http://schemas.microsoft.com/office/drawing/2014/main" id="{3AA066AB-D01C-4891-5768-418CAC4A2D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54" t="4029" r="3549" b="3487"/>
          <a:stretch/>
        </p:blipFill>
        <p:spPr bwMode="auto">
          <a:xfrm>
            <a:off x="6803999" y="2679787"/>
            <a:ext cx="4313308" cy="34424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7">
            <a:extLst>
              <a:ext uri="{FF2B5EF4-FFF2-40B4-BE49-F238E27FC236}">
                <a16:creationId xmlns:a16="http://schemas.microsoft.com/office/drawing/2014/main" id="{8B5B69BB-2ABD-65D1-CFE3-C89EE2EB63A7}"/>
              </a:ext>
            </a:extLst>
          </p:cNvPr>
          <p:cNvSpPr txBox="1">
            <a:spLocks/>
          </p:cNvSpPr>
          <p:nvPr/>
        </p:nvSpPr>
        <p:spPr>
          <a:xfrm>
            <a:off x="108157" y="-372431"/>
            <a:ext cx="10335755" cy="1232797"/>
          </a:xfrm>
          <a:prstGeom prst="rect">
            <a:avLst/>
          </a:prstGeom>
        </p:spPr>
        <p:txBody>
          <a:bodyPr vert="horz" lIns="91440" tIns="45720" rIns="91440" bIns="45720" rtlCol="0" anchor="ctr">
            <a:normAutofit/>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Washington License &amp; Accepted Waste</a:t>
            </a:r>
          </a:p>
        </p:txBody>
      </p:sp>
      <p:sp>
        <p:nvSpPr>
          <p:cNvPr id="13" name="Content Placeholder 1">
            <a:extLst>
              <a:ext uri="{FF2B5EF4-FFF2-40B4-BE49-F238E27FC236}">
                <a16:creationId xmlns:a16="http://schemas.microsoft.com/office/drawing/2014/main" id="{080700DE-7E8B-6143-7251-DF1D7294D774}"/>
              </a:ext>
            </a:extLst>
          </p:cNvPr>
          <p:cNvSpPr txBox="1">
            <a:spLocks/>
          </p:cNvSpPr>
          <p:nvPr/>
        </p:nvSpPr>
        <p:spPr>
          <a:xfrm>
            <a:off x="682864" y="683084"/>
            <a:ext cx="5032233" cy="734900"/>
          </a:xfrm>
          <a:prstGeom prst="rect">
            <a:avLst/>
          </a:prstGeom>
        </p:spPr>
        <p:txBody>
          <a:bodyPr/>
          <a:lst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300"/>
              </a:spcBef>
              <a:spcAft>
                <a:spcPts val="300"/>
              </a:spcAft>
            </a:pPr>
            <a:r>
              <a:rPr lang="en-US" sz="1600" dirty="0">
                <a:solidFill>
                  <a:schemeClr val="accent1"/>
                </a:solidFill>
              </a:rPr>
              <a:t>WDOH License # WN-I019-2, Amendment 42</a:t>
            </a:r>
          </a:p>
          <a:p>
            <a:pPr>
              <a:lnSpc>
                <a:spcPct val="100000"/>
              </a:lnSpc>
              <a:spcBef>
                <a:spcPts val="300"/>
              </a:spcBef>
              <a:spcAft>
                <a:spcPts val="300"/>
              </a:spcAft>
            </a:pPr>
            <a:r>
              <a:rPr lang="en-US" sz="1600" dirty="0">
                <a:solidFill>
                  <a:schemeClr val="accent1"/>
                </a:solidFill>
              </a:rPr>
              <a:t>Expires July 31, 2027</a:t>
            </a:r>
          </a:p>
        </p:txBody>
      </p:sp>
      <p:sp>
        <p:nvSpPr>
          <p:cNvPr id="16" name="Content Placeholder 4">
            <a:extLst>
              <a:ext uri="{FF2B5EF4-FFF2-40B4-BE49-F238E27FC236}">
                <a16:creationId xmlns:a16="http://schemas.microsoft.com/office/drawing/2014/main" id="{B8945133-CBAB-3E6F-354E-F23F0F9B7129}"/>
              </a:ext>
            </a:extLst>
          </p:cNvPr>
          <p:cNvSpPr txBox="1">
            <a:spLocks/>
          </p:cNvSpPr>
          <p:nvPr/>
        </p:nvSpPr>
        <p:spPr>
          <a:xfrm>
            <a:off x="6444537" y="798766"/>
            <a:ext cx="5032233" cy="1691319"/>
          </a:xfrm>
          <a:prstGeom prst="rect">
            <a:avLst/>
          </a:prstGeom>
        </p:spPr>
        <p:txBody>
          <a:bodyPr vert="horz" lIns="91440" tIns="45720" rIns="91440" bIns="45720" rtlCol="0">
            <a:normAutofit lnSpcReduction="10000"/>
          </a:bodyPr>
          <a:lstStyle>
            <a:lvl1pPr marL="0" indent="0" algn="l" defTabSz="685800" rtl="0" eaLnBrk="1" latinLnBrk="0" hangingPunct="1">
              <a:lnSpc>
                <a:spcPct val="120000"/>
              </a:lnSpc>
              <a:spcBef>
                <a:spcPts val="750"/>
              </a:spcBef>
              <a:buFont typeface="Arial" panose="020B0604020202020204" pitchFamily="34" charset="0"/>
              <a:buNone/>
              <a:defRPr sz="825" b="1" kern="1200" spc="113" baseline="0">
                <a:solidFill>
                  <a:schemeClr val="accent3"/>
                </a:solidFill>
                <a:latin typeface="Verdana" panose="020B0604030504040204" pitchFamily="34" charset="0"/>
                <a:ea typeface="Verdana" panose="020B0604030504040204" pitchFamily="34" charset="0"/>
                <a:cs typeface="Verdana" panose="020B0604030504040204" pitchFamily="34" charset="0"/>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Class A, B and C LLRW in the Northwest and Rocky Mountain Compacts</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NORM/TENORM/NARM acceptable from generators nationwide</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High-activity sealed source capabilities</a:t>
            </a:r>
          </a:p>
          <a:p>
            <a:pPr marL="171450" indent="-171450">
              <a:lnSpc>
                <a:spcPct val="100000"/>
              </a:lnSpc>
              <a:spcBef>
                <a:spcPts val="300"/>
              </a:spcBef>
              <a:spcAft>
                <a:spcPts val="300"/>
              </a:spcAft>
              <a:buFont typeface="Arial" panose="020B0604020202020204" pitchFamily="34" charset="0"/>
              <a:buChar char="•"/>
            </a:pPr>
            <a:r>
              <a:rPr lang="en-US" sz="1600" b="0" dirty="0">
                <a:solidFill>
                  <a:schemeClr val="accent1"/>
                </a:solidFill>
              </a:rPr>
              <a:t>All waste arrives by truck</a:t>
            </a:r>
          </a:p>
          <a:p>
            <a:pPr>
              <a:spcBef>
                <a:spcPts val="300"/>
              </a:spcBef>
              <a:spcAft>
                <a:spcPts val="300"/>
              </a:spcAft>
            </a:pPr>
            <a:endParaRPr lang="en-US" b="0" dirty="0"/>
          </a:p>
        </p:txBody>
      </p:sp>
    </p:spTree>
    <p:extLst>
      <p:ext uri="{BB962C8B-B14F-4D97-AF65-F5344CB8AC3E}">
        <p14:creationId xmlns:p14="http://schemas.microsoft.com/office/powerpoint/2010/main" val="176389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a:extLst>
              <a:ext uri="{FF2B5EF4-FFF2-40B4-BE49-F238E27FC236}">
                <a16:creationId xmlns:a16="http://schemas.microsoft.com/office/drawing/2014/main" id="{463C7DD9-8BA2-1C3C-7D15-1B75CE7D6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701" y="631794"/>
            <a:ext cx="10496029" cy="5689995"/>
          </a:xfrm>
          <a:prstGeom prst="rect">
            <a:avLst/>
          </a:prstGeom>
        </p:spPr>
      </p:pic>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92740" y="329567"/>
            <a:ext cx="4883945" cy="1142743"/>
          </a:xfrm>
        </p:spPr>
        <p:txBody>
          <a:bodyPr anchor="t" anchorCtr="0">
            <a:normAutofit/>
          </a:bodyPr>
          <a:lstStyle/>
          <a:p>
            <a:r>
              <a:rPr lang="en-US" sz="2800" dirty="0"/>
              <a:t>Site Footprint</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sp>
        <p:nvSpPr>
          <p:cNvPr id="11" name="TextBox 10">
            <a:extLst>
              <a:ext uri="{FF2B5EF4-FFF2-40B4-BE49-F238E27FC236}">
                <a16:creationId xmlns:a16="http://schemas.microsoft.com/office/drawing/2014/main" id="{83A262FA-3892-42AE-A75F-52F93548BE91}"/>
              </a:ext>
            </a:extLst>
          </p:cNvPr>
          <p:cNvSpPr txBox="1"/>
          <p:nvPr/>
        </p:nvSpPr>
        <p:spPr>
          <a:xfrm>
            <a:off x="7740315" y="1275516"/>
            <a:ext cx="175785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18 - AU</a:t>
            </a:r>
            <a:r>
              <a:rPr lang="en-US" sz="1600" kern="0" dirty="0">
                <a:solidFill>
                  <a:prstClr val="white"/>
                </a:solidFill>
                <a:latin typeface="Lucida Sans" pitchFamily="34" charset="0"/>
              </a:rPr>
              <a:t> </a:t>
            </a:r>
          </a:p>
        </p:txBody>
      </p:sp>
      <p:sp>
        <p:nvSpPr>
          <p:cNvPr id="12" name="TextBox 11">
            <a:extLst>
              <a:ext uri="{FF2B5EF4-FFF2-40B4-BE49-F238E27FC236}">
                <a16:creationId xmlns:a16="http://schemas.microsoft.com/office/drawing/2014/main" id="{A1CD90C1-6BB8-EAE4-2246-C81D39DB6F19}"/>
              </a:ext>
            </a:extLst>
          </p:cNvPr>
          <p:cNvSpPr txBox="1"/>
          <p:nvPr/>
        </p:nvSpPr>
        <p:spPr>
          <a:xfrm>
            <a:off x="7740315" y="1979335"/>
            <a:ext cx="1622626" cy="584775"/>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19 A/B/C Stable</a:t>
            </a:r>
            <a:r>
              <a:rPr lang="en-US" sz="1600" kern="0" dirty="0">
                <a:solidFill>
                  <a:prstClr val="white"/>
                </a:solidFill>
                <a:latin typeface="Lucida Sans" pitchFamily="34" charset="0"/>
              </a:rPr>
              <a:t> </a:t>
            </a:r>
          </a:p>
        </p:txBody>
      </p:sp>
      <p:cxnSp>
        <p:nvCxnSpPr>
          <p:cNvPr id="13" name="Straight Arrow Connector 12">
            <a:extLst>
              <a:ext uri="{FF2B5EF4-FFF2-40B4-BE49-F238E27FC236}">
                <a16:creationId xmlns:a16="http://schemas.microsoft.com/office/drawing/2014/main" id="{F0404C4F-A447-C85D-7B8A-1DBF21FEF6FC}"/>
              </a:ext>
            </a:extLst>
          </p:cNvPr>
          <p:cNvCxnSpPr>
            <a:cxnSpLocks/>
            <a:stCxn id="11" idx="1"/>
          </p:cNvCxnSpPr>
          <p:nvPr/>
        </p:nvCxnSpPr>
        <p:spPr>
          <a:xfrm flipH="1">
            <a:off x="6323527" y="1444793"/>
            <a:ext cx="1416788" cy="169277"/>
          </a:xfrm>
          <a:prstGeom prst="straightConnector1">
            <a:avLst/>
          </a:prstGeom>
          <a:noFill/>
          <a:ln w="28575" cap="flat" cmpd="sng" algn="ctr">
            <a:solidFill>
              <a:srgbClr val="1F497D"/>
            </a:solidFill>
            <a:prstDash val="solid"/>
            <a:tailEnd type="arrow"/>
          </a:ln>
          <a:effectLst/>
        </p:spPr>
      </p:cxnSp>
      <p:cxnSp>
        <p:nvCxnSpPr>
          <p:cNvPr id="14" name="Straight Arrow Connector 13">
            <a:extLst>
              <a:ext uri="{FF2B5EF4-FFF2-40B4-BE49-F238E27FC236}">
                <a16:creationId xmlns:a16="http://schemas.microsoft.com/office/drawing/2014/main" id="{AAFD1DA1-65FE-937F-5AEA-77C541353169}"/>
              </a:ext>
            </a:extLst>
          </p:cNvPr>
          <p:cNvCxnSpPr>
            <a:cxnSpLocks/>
          </p:cNvCxnSpPr>
          <p:nvPr/>
        </p:nvCxnSpPr>
        <p:spPr>
          <a:xfrm flipH="1">
            <a:off x="7250806" y="2148612"/>
            <a:ext cx="489509" cy="0"/>
          </a:xfrm>
          <a:prstGeom prst="straightConnector1">
            <a:avLst/>
          </a:prstGeom>
          <a:noFill/>
          <a:ln w="28575" cap="flat" cmpd="sng" algn="ctr">
            <a:solidFill>
              <a:srgbClr val="1F497D"/>
            </a:solidFill>
            <a:prstDash val="solid"/>
            <a:tailEnd type="arrow"/>
          </a:ln>
          <a:effectLst/>
        </p:spPr>
      </p:cxnSp>
      <p:sp>
        <p:nvSpPr>
          <p:cNvPr id="17" name="TextBox 16">
            <a:extLst>
              <a:ext uri="{FF2B5EF4-FFF2-40B4-BE49-F238E27FC236}">
                <a16:creationId xmlns:a16="http://schemas.microsoft.com/office/drawing/2014/main" id="{35026E7F-09D9-A918-AAAC-D0237668194A}"/>
              </a:ext>
            </a:extLst>
          </p:cNvPr>
          <p:cNvSpPr txBox="1"/>
          <p:nvPr/>
        </p:nvSpPr>
        <p:spPr>
          <a:xfrm>
            <a:off x="1026270" y="2827402"/>
            <a:ext cx="1782581"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fontAlgn="base">
              <a:spcBef>
                <a:spcPct val="0"/>
              </a:spcBef>
              <a:spcAft>
                <a:spcPct val="0"/>
              </a:spcAft>
              <a:defRPr/>
            </a:pPr>
            <a:r>
              <a:rPr lang="en-US" sz="1600" b="1" kern="0" dirty="0">
                <a:solidFill>
                  <a:prstClr val="white"/>
                </a:solidFill>
                <a:latin typeface="Lucida Sans" pitchFamily="34" charset="0"/>
              </a:rPr>
              <a:t>Trench 12 - AU</a:t>
            </a:r>
            <a:r>
              <a:rPr lang="en-US" sz="1600" kern="0" dirty="0">
                <a:solidFill>
                  <a:prstClr val="white"/>
                </a:solidFill>
                <a:latin typeface="Lucida Sans" pitchFamily="34" charset="0"/>
              </a:rPr>
              <a:t> </a:t>
            </a:r>
          </a:p>
        </p:txBody>
      </p:sp>
      <p:cxnSp>
        <p:nvCxnSpPr>
          <p:cNvPr id="18" name="Straight Arrow Connector 17">
            <a:extLst>
              <a:ext uri="{FF2B5EF4-FFF2-40B4-BE49-F238E27FC236}">
                <a16:creationId xmlns:a16="http://schemas.microsoft.com/office/drawing/2014/main" id="{853C63A4-6083-18E9-2D9C-A6CFD0C27652}"/>
              </a:ext>
            </a:extLst>
          </p:cNvPr>
          <p:cNvCxnSpPr>
            <a:cxnSpLocks/>
          </p:cNvCxnSpPr>
          <p:nvPr/>
        </p:nvCxnSpPr>
        <p:spPr>
          <a:xfrm>
            <a:off x="2269204" y="3159325"/>
            <a:ext cx="293692" cy="1458929"/>
          </a:xfrm>
          <a:prstGeom prst="straightConnector1">
            <a:avLst/>
          </a:prstGeom>
          <a:noFill/>
          <a:ln w="28575" cap="flat" cmpd="sng" algn="ctr">
            <a:solidFill>
              <a:srgbClr val="1F497D"/>
            </a:solidFill>
            <a:prstDash val="solid"/>
            <a:tailEnd type="arrow"/>
          </a:ln>
          <a:effectLst/>
        </p:spPr>
      </p:cxnSp>
    </p:spTree>
    <p:extLst>
      <p:ext uri="{BB962C8B-B14F-4D97-AF65-F5344CB8AC3E}">
        <p14:creationId xmlns:p14="http://schemas.microsoft.com/office/powerpoint/2010/main" val="101681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443345"/>
            <a:ext cx="7940571" cy="632022"/>
          </a:xfrm>
        </p:spPr>
        <p:txBody>
          <a:bodyPr anchor="t" anchorCtr="0">
            <a:normAutofit/>
          </a:bodyPr>
          <a:lstStyle/>
          <a:p>
            <a:r>
              <a:rPr lang="en-US" sz="2800" dirty="0"/>
              <a:t>Richland Arial Photograph ~2023</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extLst>
              <p:ext uri="{D42A27DB-BD31-4B8C-83A1-F6EECF244321}">
                <p14:modId xmlns:p14="http://schemas.microsoft.com/office/powerpoint/2010/main" val="3476713929"/>
              </p:ext>
            </p:extLst>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5D993D7E-294A-7D78-394C-CE41CCD22128}"/>
              </a:ext>
            </a:extLst>
          </p:cNvPr>
          <p:cNvGrpSpPr/>
          <p:nvPr/>
        </p:nvGrpSpPr>
        <p:grpSpPr>
          <a:xfrm rot="14163215">
            <a:off x="83504" y="3079656"/>
            <a:ext cx="934359" cy="698687"/>
            <a:chOff x="0" y="74634"/>
            <a:chExt cx="494169" cy="303767"/>
          </a:xfrm>
        </p:grpSpPr>
        <p:sp>
          <p:nvSpPr>
            <p:cNvPr id="12" name="Arrow: Chevron 11">
              <a:extLst>
                <a:ext uri="{FF2B5EF4-FFF2-40B4-BE49-F238E27FC236}">
                  <a16:creationId xmlns:a16="http://schemas.microsoft.com/office/drawing/2014/main" id="{4D14B7A8-FD95-65C5-5F5D-4DF26FADEB0D}"/>
                </a:ext>
              </a:extLst>
            </p:cNvPr>
            <p:cNvSpPr/>
            <p:nvPr/>
          </p:nvSpPr>
          <p:spPr>
            <a:xfrm>
              <a:off x="0" y="74634"/>
              <a:ext cx="494169" cy="30376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Arrow: Chevron 4">
              <a:extLst>
                <a:ext uri="{FF2B5EF4-FFF2-40B4-BE49-F238E27FC236}">
                  <a16:creationId xmlns:a16="http://schemas.microsoft.com/office/drawing/2014/main" id="{DD9EF432-F53C-EE45-3194-463BD9517704}"/>
                </a:ext>
              </a:extLst>
            </p:cNvPr>
            <p:cNvSpPr txBox="1"/>
            <p:nvPr/>
          </p:nvSpPr>
          <p:spPr>
            <a:xfrm>
              <a:off x="151884" y="74634"/>
              <a:ext cx="190402" cy="303767"/>
            </a:xfrm>
            <a:prstGeom prst="rect">
              <a:avLst/>
            </a:prstGeom>
          </p:spPr>
          <p:style>
            <a:lnRef idx="0">
              <a:scrgbClr r="0" g="0" b="0"/>
            </a:lnRef>
            <a:fillRef idx="0">
              <a:scrgbClr r="0" g="0" b="0"/>
            </a:fillRef>
            <a:effectRef idx="0">
              <a:scrgbClr r="0" g="0" b="0"/>
            </a:effectRef>
            <a:fontRef idx="minor">
              <a:schemeClr val="lt1"/>
            </a:fontRef>
          </p:style>
          <p:txBody>
            <a:bodyPr spcFirstLastPara="0" vert="vert" wrap="square" lIns="13970" tIns="6985" rIns="0"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latin typeface="Lucida Calligraphy" panose="03010101010101010101" pitchFamily="66" charset="0"/>
                  <a:cs typeface="Arial" panose="020B0604020202020204" pitchFamily="34" charset="0"/>
                </a:rPr>
                <a:t>N</a:t>
              </a:r>
            </a:p>
          </p:txBody>
        </p:sp>
      </p:grpSp>
      <p:pic>
        <p:nvPicPr>
          <p:cNvPr id="4" name="Picture 3" descr="An aerial view of a large dirt area&#10;&#10;Description automatically generated">
            <a:extLst>
              <a:ext uri="{FF2B5EF4-FFF2-40B4-BE49-F238E27FC236}">
                <a16:creationId xmlns:a16="http://schemas.microsoft.com/office/drawing/2014/main" id="{6893775B-2D15-5445-D43D-DBD8162F5D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366" y="983712"/>
            <a:ext cx="10124695" cy="5236531"/>
          </a:xfrm>
          <a:prstGeom prst="rect">
            <a:avLst/>
          </a:prstGeom>
        </p:spPr>
      </p:pic>
      <p:pic>
        <p:nvPicPr>
          <p:cNvPr id="3" name="Picture 2">
            <a:extLst>
              <a:ext uri="{FF2B5EF4-FFF2-40B4-BE49-F238E27FC236}">
                <a16:creationId xmlns:a16="http://schemas.microsoft.com/office/drawing/2014/main" id="{A9E6A108-DF77-86A0-D0B6-D11F1DA6EB3E}"/>
              </a:ext>
            </a:extLst>
          </p:cNvPr>
          <p:cNvPicPr>
            <a:picLocks noChangeAspect="1"/>
          </p:cNvPicPr>
          <p:nvPr/>
        </p:nvPicPr>
        <p:blipFill>
          <a:blip r:embed="rId9"/>
          <a:stretch>
            <a:fillRect/>
          </a:stretch>
        </p:blipFill>
        <p:spPr>
          <a:xfrm>
            <a:off x="1099465" y="2819396"/>
            <a:ext cx="1902117" cy="530398"/>
          </a:xfrm>
          <a:prstGeom prst="rect">
            <a:avLst/>
          </a:prstGeom>
        </p:spPr>
      </p:pic>
      <p:pic>
        <p:nvPicPr>
          <p:cNvPr id="5" name="Picture 4">
            <a:extLst>
              <a:ext uri="{FF2B5EF4-FFF2-40B4-BE49-F238E27FC236}">
                <a16:creationId xmlns:a16="http://schemas.microsoft.com/office/drawing/2014/main" id="{BF474072-78A8-90AB-7D68-F23ADE77FB5F}"/>
              </a:ext>
            </a:extLst>
          </p:cNvPr>
          <p:cNvPicPr>
            <a:picLocks noChangeAspect="1"/>
          </p:cNvPicPr>
          <p:nvPr/>
        </p:nvPicPr>
        <p:blipFill>
          <a:blip r:embed="rId10"/>
          <a:stretch>
            <a:fillRect/>
          </a:stretch>
        </p:blipFill>
        <p:spPr>
          <a:xfrm>
            <a:off x="1975440" y="2017998"/>
            <a:ext cx="347502" cy="859611"/>
          </a:xfrm>
          <a:prstGeom prst="rect">
            <a:avLst/>
          </a:prstGeom>
        </p:spPr>
      </p:pic>
      <p:pic>
        <p:nvPicPr>
          <p:cNvPr id="6" name="Picture 5">
            <a:extLst>
              <a:ext uri="{FF2B5EF4-FFF2-40B4-BE49-F238E27FC236}">
                <a16:creationId xmlns:a16="http://schemas.microsoft.com/office/drawing/2014/main" id="{2589AE98-9731-35BA-C945-049DEC457C01}"/>
              </a:ext>
            </a:extLst>
          </p:cNvPr>
          <p:cNvPicPr>
            <a:picLocks noChangeAspect="1"/>
          </p:cNvPicPr>
          <p:nvPr/>
        </p:nvPicPr>
        <p:blipFill>
          <a:blip r:embed="rId11"/>
          <a:stretch>
            <a:fillRect/>
          </a:stretch>
        </p:blipFill>
        <p:spPr>
          <a:xfrm>
            <a:off x="4259314" y="1548567"/>
            <a:ext cx="1767993" cy="774259"/>
          </a:xfrm>
          <a:prstGeom prst="rect">
            <a:avLst/>
          </a:prstGeom>
        </p:spPr>
      </p:pic>
      <p:pic>
        <p:nvPicPr>
          <p:cNvPr id="9" name="Picture 8">
            <a:extLst>
              <a:ext uri="{FF2B5EF4-FFF2-40B4-BE49-F238E27FC236}">
                <a16:creationId xmlns:a16="http://schemas.microsoft.com/office/drawing/2014/main" id="{D15A9E1F-04DC-B3CD-45EC-DC5295538987}"/>
              </a:ext>
            </a:extLst>
          </p:cNvPr>
          <p:cNvPicPr>
            <a:picLocks noChangeAspect="1"/>
          </p:cNvPicPr>
          <p:nvPr/>
        </p:nvPicPr>
        <p:blipFill>
          <a:blip r:embed="rId12"/>
          <a:stretch>
            <a:fillRect/>
          </a:stretch>
        </p:blipFill>
        <p:spPr>
          <a:xfrm>
            <a:off x="3389810" y="1731096"/>
            <a:ext cx="926672" cy="274344"/>
          </a:xfrm>
          <a:prstGeom prst="rect">
            <a:avLst/>
          </a:prstGeom>
        </p:spPr>
      </p:pic>
      <p:pic>
        <p:nvPicPr>
          <p:cNvPr id="14" name="Picture 13">
            <a:extLst>
              <a:ext uri="{FF2B5EF4-FFF2-40B4-BE49-F238E27FC236}">
                <a16:creationId xmlns:a16="http://schemas.microsoft.com/office/drawing/2014/main" id="{27A6D279-E226-85BB-4031-586E7378E07B}"/>
              </a:ext>
            </a:extLst>
          </p:cNvPr>
          <p:cNvPicPr>
            <a:picLocks noChangeAspect="1"/>
          </p:cNvPicPr>
          <p:nvPr/>
        </p:nvPicPr>
        <p:blipFill>
          <a:blip r:embed="rId13"/>
          <a:stretch>
            <a:fillRect/>
          </a:stretch>
        </p:blipFill>
        <p:spPr>
          <a:xfrm>
            <a:off x="7315930" y="2997583"/>
            <a:ext cx="1926503" cy="536494"/>
          </a:xfrm>
          <a:prstGeom prst="rect">
            <a:avLst/>
          </a:prstGeom>
        </p:spPr>
      </p:pic>
      <p:pic>
        <p:nvPicPr>
          <p:cNvPr id="15" name="Picture 14">
            <a:extLst>
              <a:ext uri="{FF2B5EF4-FFF2-40B4-BE49-F238E27FC236}">
                <a16:creationId xmlns:a16="http://schemas.microsoft.com/office/drawing/2014/main" id="{46542F5F-6D4F-425E-42D8-DB4E80168FF0}"/>
              </a:ext>
            </a:extLst>
          </p:cNvPr>
          <p:cNvPicPr>
            <a:picLocks noChangeAspect="1"/>
          </p:cNvPicPr>
          <p:nvPr/>
        </p:nvPicPr>
        <p:blipFill>
          <a:blip r:embed="rId10"/>
          <a:stretch>
            <a:fillRect/>
          </a:stretch>
        </p:blipFill>
        <p:spPr>
          <a:xfrm>
            <a:off x="8279182" y="2170943"/>
            <a:ext cx="347502" cy="859611"/>
          </a:xfrm>
          <a:prstGeom prst="rect">
            <a:avLst/>
          </a:prstGeom>
        </p:spPr>
      </p:pic>
    </p:spTree>
    <p:extLst>
      <p:ext uri="{BB962C8B-B14F-4D97-AF65-F5344CB8AC3E}">
        <p14:creationId xmlns:p14="http://schemas.microsoft.com/office/powerpoint/2010/main" val="3582219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FC75-2528-592E-C2A7-248D40F5D6F7}"/>
              </a:ext>
            </a:extLst>
          </p:cNvPr>
          <p:cNvSpPr>
            <a:spLocks noGrp="1"/>
          </p:cNvSpPr>
          <p:nvPr>
            <p:ph type="title"/>
          </p:nvPr>
        </p:nvSpPr>
        <p:spPr>
          <a:xfrm>
            <a:off x="289029" y="115936"/>
            <a:ext cx="7457095" cy="1142743"/>
          </a:xfrm>
        </p:spPr>
        <p:txBody>
          <a:bodyPr anchor="t" anchorCtr="0">
            <a:normAutofit/>
          </a:bodyPr>
          <a:lstStyle/>
          <a:p>
            <a:r>
              <a:rPr lang="en-US" sz="2800" dirty="0"/>
              <a:t>Class A Unstable Waste Trenches</a:t>
            </a:r>
          </a:p>
        </p:txBody>
      </p:sp>
      <p:sp>
        <p:nvSpPr>
          <p:cNvPr id="7" name="Footer Placeholder 6">
            <a:extLst>
              <a:ext uri="{FF2B5EF4-FFF2-40B4-BE49-F238E27FC236}">
                <a16:creationId xmlns:a16="http://schemas.microsoft.com/office/drawing/2014/main" id="{89B2E28B-02CE-C8E9-FE20-5F59C61F5B1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solidFill>
                <a:effectLst/>
                <a:uLnTx/>
                <a:uFillTx/>
                <a:latin typeface="Verdana"/>
                <a:ea typeface="+mn-ea"/>
                <a:cs typeface="+mn-cs"/>
              </a:rPr>
              <a:t>LLW Forum </a:t>
            </a:r>
            <a:r>
              <a:rPr lang="en-US" dirty="0">
                <a:solidFill>
                  <a:srgbClr val="FFFFFF"/>
                </a:solidFill>
                <a:latin typeface="Verdana"/>
              </a:rPr>
              <a:t>Fall</a:t>
            </a:r>
            <a:r>
              <a:rPr kumimoji="0" lang="en-US" sz="750" b="0" i="0" u="none" strike="noStrike" kern="1200" cap="none" spc="0" normalizeH="0" baseline="0" noProof="0" dirty="0">
                <a:ln>
                  <a:noFill/>
                </a:ln>
                <a:solidFill>
                  <a:srgbClr val="FFFFFF"/>
                </a:solidFill>
                <a:effectLst/>
                <a:uLnTx/>
                <a:uFillTx/>
                <a:latin typeface="Verdana"/>
                <a:ea typeface="+mn-ea"/>
                <a:cs typeface="+mn-cs"/>
              </a:rPr>
              <a:t> 2023</a:t>
            </a:r>
          </a:p>
        </p:txBody>
      </p:sp>
      <p:sp>
        <p:nvSpPr>
          <p:cNvPr id="8" name="Slide Number Placeholder 7">
            <a:extLst>
              <a:ext uri="{FF2B5EF4-FFF2-40B4-BE49-F238E27FC236}">
                <a16:creationId xmlns:a16="http://schemas.microsoft.com/office/drawing/2014/main" id="{7782C9AE-A1C4-8DEA-1456-5B477566AE3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8795C-3978-4392-B792-6C69E385C36C}" type="slidenum">
              <a:rPr kumimoji="0" lang="en-US" sz="750" b="1" i="0" u="none" strike="noStrike" kern="1200" cap="none" spc="0" normalizeH="0" baseline="0" noProof="0" smtClean="0">
                <a:ln>
                  <a:noFill/>
                </a:ln>
                <a:solidFill>
                  <a:srgbClr val="FFFFFF"/>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750" b="1" i="0" u="none" strike="noStrike" kern="1200" cap="none" spc="0" normalizeH="0" baseline="0" noProof="0">
              <a:ln>
                <a:noFill/>
              </a:ln>
              <a:solidFill>
                <a:srgbClr val="FFFFFF"/>
              </a:solidFill>
              <a:effectLst/>
              <a:uLnTx/>
              <a:uFillTx/>
              <a:latin typeface="Verdana"/>
              <a:ea typeface="+mn-ea"/>
              <a:cs typeface="+mn-cs"/>
            </a:endParaRPr>
          </a:p>
        </p:txBody>
      </p:sp>
      <p:graphicFrame>
        <p:nvGraphicFramePr>
          <p:cNvPr id="10" name="Diagram 9">
            <a:extLst>
              <a:ext uri="{FF2B5EF4-FFF2-40B4-BE49-F238E27FC236}">
                <a16:creationId xmlns:a16="http://schemas.microsoft.com/office/drawing/2014/main" id="{77406FCC-CE88-E45A-3F6E-4084E48C7E66}"/>
              </a:ext>
            </a:extLst>
          </p:cNvPr>
          <p:cNvGraphicFramePr/>
          <p:nvPr/>
        </p:nvGraphicFramePr>
        <p:xfrm>
          <a:off x="9374889" y="2005440"/>
          <a:ext cx="494169" cy="378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outdoor, sky, nature, shore&#10;&#10;Description automatically generated">
            <a:extLst>
              <a:ext uri="{FF2B5EF4-FFF2-40B4-BE49-F238E27FC236}">
                <a16:creationId xmlns:a16="http://schemas.microsoft.com/office/drawing/2014/main" id="{3878302B-9DB6-6773-80ED-BECF8A7186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020"/>
          <a:stretch/>
        </p:blipFill>
        <p:spPr>
          <a:xfrm>
            <a:off x="7359233" y="917001"/>
            <a:ext cx="3674093" cy="2507006"/>
          </a:xfrm>
          <a:prstGeom prst="rect">
            <a:avLst/>
          </a:prstGeom>
          <a:ln>
            <a:solidFill>
              <a:schemeClr val="accent1">
                <a:lumMod val="75000"/>
              </a:schemeClr>
            </a:solidFill>
          </a:ln>
        </p:spPr>
      </p:pic>
      <p:pic>
        <p:nvPicPr>
          <p:cNvPr id="4" name="Picture 3" descr="A picture containing outdoor, sky, nature, shore&#10;&#10;Description automatically generated">
            <a:extLst>
              <a:ext uri="{FF2B5EF4-FFF2-40B4-BE49-F238E27FC236}">
                <a16:creationId xmlns:a16="http://schemas.microsoft.com/office/drawing/2014/main" id="{ECD02E69-BB05-2100-76F6-7A17DCE17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6106" y="935233"/>
            <a:ext cx="3739908" cy="2488774"/>
          </a:xfrm>
          <a:prstGeom prst="rect">
            <a:avLst/>
          </a:prstGeom>
          <a:ln>
            <a:solidFill>
              <a:schemeClr val="accent1">
                <a:lumMod val="75000"/>
              </a:schemeClr>
            </a:solidFill>
          </a:ln>
        </p:spPr>
      </p:pic>
      <p:sp>
        <p:nvSpPr>
          <p:cNvPr id="14" name="TextBox 13">
            <a:extLst>
              <a:ext uri="{FF2B5EF4-FFF2-40B4-BE49-F238E27FC236}">
                <a16:creationId xmlns:a16="http://schemas.microsoft.com/office/drawing/2014/main" id="{D3ADE77B-0E45-A926-0E76-8AC33084B516}"/>
              </a:ext>
            </a:extLst>
          </p:cNvPr>
          <p:cNvSpPr txBox="1"/>
          <p:nvPr/>
        </p:nvSpPr>
        <p:spPr>
          <a:xfrm>
            <a:off x="1615597" y="924723"/>
            <a:ext cx="80178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2012</a:t>
            </a:r>
            <a:endParaRPr lang="en-US" sz="1600" kern="0" dirty="0">
              <a:solidFill>
                <a:prstClr val="white"/>
              </a:solidFill>
              <a:latin typeface="Lucida Sans" pitchFamily="34" charset="0"/>
            </a:endParaRPr>
          </a:p>
        </p:txBody>
      </p:sp>
      <p:sp>
        <p:nvSpPr>
          <p:cNvPr id="15" name="TextBox 14">
            <a:extLst>
              <a:ext uri="{FF2B5EF4-FFF2-40B4-BE49-F238E27FC236}">
                <a16:creationId xmlns:a16="http://schemas.microsoft.com/office/drawing/2014/main" id="{6DF7C100-E81D-96F0-C51C-AF8DF909EC31}"/>
              </a:ext>
            </a:extLst>
          </p:cNvPr>
          <p:cNvSpPr txBox="1"/>
          <p:nvPr/>
        </p:nvSpPr>
        <p:spPr>
          <a:xfrm>
            <a:off x="7343922" y="898885"/>
            <a:ext cx="885678"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2023</a:t>
            </a:r>
            <a:endParaRPr lang="en-US" sz="1600" kern="0" dirty="0">
              <a:solidFill>
                <a:prstClr val="white"/>
              </a:solidFill>
              <a:latin typeface="Lucida Sans" pitchFamily="34" charset="0"/>
            </a:endParaRPr>
          </a:p>
        </p:txBody>
      </p:sp>
      <p:pic>
        <p:nvPicPr>
          <p:cNvPr id="17" name="Picture 16" descr="A picture containing ground, outdoor, sky, beach&#10;&#10;Description automatically generated">
            <a:extLst>
              <a:ext uri="{FF2B5EF4-FFF2-40B4-BE49-F238E27FC236}">
                <a16:creationId xmlns:a16="http://schemas.microsoft.com/office/drawing/2014/main" id="{73B4C234-C73F-10C0-CC00-068394E4444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4427"/>
          <a:stretch/>
        </p:blipFill>
        <p:spPr>
          <a:xfrm>
            <a:off x="7364263" y="3586823"/>
            <a:ext cx="3669063" cy="2614892"/>
          </a:xfrm>
          <a:prstGeom prst="rect">
            <a:avLst/>
          </a:prstGeom>
          <a:ln>
            <a:solidFill>
              <a:schemeClr val="accent1">
                <a:lumMod val="75000"/>
              </a:schemeClr>
            </a:solidFill>
          </a:ln>
        </p:spPr>
      </p:pic>
      <p:pic>
        <p:nvPicPr>
          <p:cNvPr id="18" name="Picture 17">
            <a:extLst>
              <a:ext uri="{FF2B5EF4-FFF2-40B4-BE49-F238E27FC236}">
                <a16:creationId xmlns:a16="http://schemas.microsoft.com/office/drawing/2014/main" id="{A42335AD-18D4-D924-0E8C-89FBF016E9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1929"/>
          <a:stretch/>
        </p:blipFill>
        <p:spPr>
          <a:xfrm>
            <a:off x="1616406" y="3580567"/>
            <a:ext cx="3749608" cy="2589618"/>
          </a:xfrm>
          <a:prstGeom prst="rect">
            <a:avLst/>
          </a:prstGeom>
          <a:ln>
            <a:solidFill>
              <a:schemeClr val="accent1">
                <a:lumMod val="75000"/>
              </a:schemeClr>
            </a:solidFill>
          </a:ln>
        </p:spPr>
      </p:pic>
      <p:sp>
        <p:nvSpPr>
          <p:cNvPr id="23" name="Arrow: Right 22">
            <a:extLst>
              <a:ext uri="{FF2B5EF4-FFF2-40B4-BE49-F238E27FC236}">
                <a16:creationId xmlns:a16="http://schemas.microsoft.com/office/drawing/2014/main" id="{A00A7223-53FE-262C-618D-CC9277E8CDE3}"/>
              </a:ext>
            </a:extLst>
          </p:cNvPr>
          <p:cNvSpPr/>
          <p:nvPr/>
        </p:nvSpPr>
        <p:spPr>
          <a:xfrm>
            <a:off x="5675586" y="1881352"/>
            <a:ext cx="1408386" cy="830317"/>
          </a:xfrm>
          <a:prstGeom prst="rightArrow">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DAFFAB2D-2E40-9A36-300E-4748F3B44476}"/>
              </a:ext>
            </a:extLst>
          </p:cNvPr>
          <p:cNvSpPr/>
          <p:nvPr/>
        </p:nvSpPr>
        <p:spPr>
          <a:xfrm>
            <a:off x="5675586" y="4481237"/>
            <a:ext cx="1408386" cy="830317"/>
          </a:xfrm>
          <a:prstGeom prst="rightArrow">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1E9D112A-57E9-AA51-573A-D7C9D1769688}"/>
              </a:ext>
            </a:extLst>
          </p:cNvPr>
          <p:cNvCxnSpPr>
            <a:cxnSpLocks/>
          </p:cNvCxnSpPr>
          <p:nvPr/>
        </p:nvCxnSpPr>
        <p:spPr>
          <a:xfrm>
            <a:off x="0" y="3501648"/>
            <a:ext cx="1219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A09AC14-08F7-1FAA-3BFF-FF1B78C52946}"/>
              </a:ext>
            </a:extLst>
          </p:cNvPr>
          <p:cNvSpPr txBox="1"/>
          <p:nvPr/>
        </p:nvSpPr>
        <p:spPr>
          <a:xfrm>
            <a:off x="1615597" y="3580567"/>
            <a:ext cx="801784"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2018</a:t>
            </a:r>
            <a:endParaRPr lang="en-US" sz="1600" kern="0" dirty="0">
              <a:solidFill>
                <a:prstClr val="white"/>
              </a:solidFill>
              <a:latin typeface="Lucida Sans" pitchFamily="34" charset="0"/>
            </a:endParaRPr>
          </a:p>
        </p:txBody>
      </p:sp>
      <p:sp>
        <p:nvSpPr>
          <p:cNvPr id="28" name="TextBox 27">
            <a:extLst>
              <a:ext uri="{FF2B5EF4-FFF2-40B4-BE49-F238E27FC236}">
                <a16:creationId xmlns:a16="http://schemas.microsoft.com/office/drawing/2014/main" id="{A63F66FE-84A7-830C-F779-8D36E1DE56CA}"/>
              </a:ext>
            </a:extLst>
          </p:cNvPr>
          <p:cNvSpPr txBox="1"/>
          <p:nvPr/>
        </p:nvSpPr>
        <p:spPr>
          <a:xfrm>
            <a:off x="7343922" y="3554729"/>
            <a:ext cx="885678" cy="338554"/>
          </a:xfrm>
          <a:prstGeom prst="rect">
            <a:avLst/>
          </a:prstGeom>
          <a:solidFill>
            <a:srgbClr val="1F497D"/>
          </a:solidFill>
          <a:ln>
            <a:solidFill>
              <a:srgbClr val="333399"/>
            </a:solidFill>
          </a:ln>
          <a:effectLst>
            <a:outerShdw blurRad="50800" dist="38100" dir="2700000" algn="tl" rotWithShape="0">
              <a:prstClr val="black">
                <a:alpha val="40000"/>
              </a:prstClr>
            </a:outerShdw>
            <a:softEdge rad="12700"/>
          </a:effectLst>
        </p:spPr>
        <p:txBody>
          <a:bodyPr wrap="square" rtlCol="0">
            <a:spAutoFit/>
          </a:bodyPr>
          <a:lstStyle/>
          <a:p>
            <a:pPr algn="ctr" fontAlgn="base">
              <a:spcBef>
                <a:spcPct val="0"/>
              </a:spcBef>
              <a:spcAft>
                <a:spcPct val="0"/>
              </a:spcAft>
              <a:defRPr/>
            </a:pPr>
            <a:r>
              <a:rPr lang="en-US" sz="1600" b="1" kern="0" dirty="0">
                <a:solidFill>
                  <a:prstClr val="white"/>
                </a:solidFill>
                <a:latin typeface="Lucida Sans" pitchFamily="34" charset="0"/>
              </a:rPr>
              <a:t>2023</a:t>
            </a:r>
            <a:endParaRPr lang="en-US" sz="1600" kern="0" dirty="0">
              <a:solidFill>
                <a:prstClr val="white"/>
              </a:solidFill>
              <a:latin typeface="Lucida Sans" pitchFamily="34" charset="0"/>
            </a:endParaRPr>
          </a:p>
        </p:txBody>
      </p:sp>
      <p:sp>
        <p:nvSpPr>
          <p:cNvPr id="29" name="Title 1">
            <a:extLst>
              <a:ext uri="{FF2B5EF4-FFF2-40B4-BE49-F238E27FC236}">
                <a16:creationId xmlns:a16="http://schemas.microsoft.com/office/drawing/2014/main" id="{BA199EEB-5B40-9C76-003E-7D03A2C1C207}"/>
              </a:ext>
            </a:extLst>
          </p:cNvPr>
          <p:cNvSpPr txBox="1">
            <a:spLocks/>
          </p:cNvSpPr>
          <p:nvPr/>
        </p:nvSpPr>
        <p:spPr>
          <a:xfrm>
            <a:off x="596969" y="1244992"/>
            <a:ext cx="535152" cy="1899298"/>
          </a:xfrm>
          <a:prstGeom prst="rect">
            <a:avLst/>
          </a:prstGeom>
        </p:spPr>
        <p:txBody>
          <a:bodyPr vert="vert270" lIns="91440" tIns="45720" rIns="91440" bIns="45720" rtlCol="0" anchor="t" anchorCtr="0">
            <a:normAutofit fontScale="85000" lnSpcReduction="10000"/>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Trench 18</a:t>
            </a:r>
          </a:p>
        </p:txBody>
      </p:sp>
      <p:sp>
        <p:nvSpPr>
          <p:cNvPr id="30" name="Title 1">
            <a:extLst>
              <a:ext uri="{FF2B5EF4-FFF2-40B4-BE49-F238E27FC236}">
                <a16:creationId xmlns:a16="http://schemas.microsoft.com/office/drawing/2014/main" id="{F2A55989-E48E-0B88-408C-876D25AB6AF3}"/>
              </a:ext>
            </a:extLst>
          </p:cNvPr>
          <p:cNvSpPr txBox="1">
            <a:spLocks/>
          </p:cNvSpPr>
          <p:nvPr/>
        </p:nvSpPr>
        <p:spPr>
          <a:xfrm>
            <a:off x="596969" y="3853600"/>
            <a:ext cx="535152" cy="1899298"/>
          </a:xfrm>
          <a:prstGeom prst="rect">
            <a:avLst/>
          </a:prstGeom>
        </p:spPr>
        <p:txBody>
          <a:bodyPr vert="vert270" lIns="91440" tIns="45720" rIns="91440" bIns="45720" rtlCol="0" anchor="t" anchorCtr="0">
            <a:normAutofit fontScale="85000" lnSpcReduction="10000"/>
          </a:bodyPr>
          <a:lstStyle>
            <a:lvl1pPr algn="l" defTabSz="685800" rtl="0" eaLnBrk="1" latinLnBrk="0" hangingPunct="1">
              <a:lnSpc>
                <a:spcPct val="100000"/>
              </a:lnSpc>
              <a:spcBef>
                <a:spcPct val="0"/>
              </a:spcBef>
              <a:buNone/>
              <a:defRPr sz="21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Trench 12</a:t>
            </a:r>
          </a:p>
        </p:txBody>
      </p:sp>
    </p:spTree>
    <p:extLst>
      <p:ext uri="{BB962C8B-B14F-4D97-AF65-F5344CB8AC3E}">
        <p14:creationId xmlns:p14="http://schemas.microsoft.com/office/powerpoint/2010/main" val="2744447884"/>
      </p:ext>
    </p:extLst>
  </p:cSld>
  <p:clrMapOvr>
    <a:masterClrMapping/>
  </p:clrMapOvr>
</p:sld>
</file>

<file path=ppt/theme/theme1.xml><?xml version="1.0" encoding="utf-8"?>
<a:theme xmlns:a="http://schemas.openxmlformats.org/drawingml/2006/main" name="USE Theme 2015">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E Theme 2015" id="{BAF9EA2A-8854-44EE-9498-C3E5DBF85E21}" vid="{4BAFABB2-9459-4CFB-B31C-3F1CF7421D5E}"/>
    </a:ext>
  </a:extLst>
</a:theme>
</file>

<file path=ppt/theme/theme2.xml><?xml version="1.0" encoding="utf-8"?>
<a:theme xmlns:a="http://schemas.openxmlformats.org/drawingml/2006/main" name="1_18580 US_Ecology_PPT_template_v2_B">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US Ecology Theme Colors">
      <a:dk1>
        <a:sysClr val="windowText" lastClr="000000"/>
      </a:dk1>
      <a:lt1>
        <a:sysClr val="window" lastClr="FFFFFF"/>
      </a:lt1>
      <a:dk2>
        <a:srgbClr val="163359"/>
      </a:dk2>
      <a:lt2>
        <a:srgbClr val="A5A6A5"/>
      </a:lt2>
      <a:accent1>
        <a:srgbClr val="719B30"/>
      </a:accent1>
      <a:accent2>
        <a:srgbClr val="C0C1BF"/>
      </a:accent2>
      <a:accent3>
        <a:srgbClr val="A5A6A5"/>
      </a:accent3>
      <a:accent4>
        <a:srgbClr val="8D8E8D"/>
      </a:accent4>
      <a:accent5>
        <a:srgbClr val="777877"/>
      </a:accent5>
      <a:accent6>
        <a:srgbClr val="163359"/>
      </a:accent6>
      <a:hlink>
        <a:srgbClr val="719B30"/>
      </a:hlink>
      <a:folHlink>
        <a:srgbClr val="A5A6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SG">
  <a:themeElements>
    <a:clrScheme name="Custom 6">
      <a:dk1>
        <a:srgbClr val="4D4D4D"/>
      </a:dk1>
      <a:lt1>
        <a:srgbClr val="FFFFFF"/>
      </a:lt1>
      <a:dk2>
        <a:srgbClr val="4D4D4D"/>
      </a:dk2>
      <a:lt2>
        <a:srgbClr val="D8E1E9"/>
      </a:lt2>
      <a:accent1>
        <a:srgbClr val="00497C"/>
      </a:accent1>
      <a:accent2>
        <a:srgbClr val="C7102E"/>
      </a:accent2>
      <a:accent3>
        <a:srgbClr val="00AEDF"/>
      </a:accent3>
      <a:accent4>
        <a:srgbClr val="006341"/>
      </a:accent4>
      <a:accent5>
        <a:srgbClr val="EC881D"/>
      </a:accent5>
      <a:accent6>
        <a:srgbClr val="7FBFE9"/>
      </a:accent6>
      <a:hlink>
        <a:srgbClr val="00AEDF"/>
      </a:hlink>
      <a:folHlink>
        <a:srgbClr val="288FC2"/>
      </a:folHlink>
    </a:clrScheme>
    <a:fontScheme name="Republic Service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G" id="{D3C9D153-72C2-4013-A67B-C676E7E11CC4}" vid="{07B720CB-01C0-421F-B231-59C4F73EE7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USE Theme 2015</Template>
  <TotalTime>26809</TotalTime>
  <Words>1616</Words>
  <Application>Microsoft Office PowerPoint</Application>
  <PresentationFormat>Widescreen</PresentationFormat>
  <Paragraphs>312</Paragraphs>
  <Slides>21</Slides>
  <Notes>17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Arial</vt:lpstr>
      <vt:lpstr>Calibri</vt:lpstr>
      <vt:lpstr>Century Gothic</vt:lpstr>
      <vt:lpstr>Lucida Calligraphy</vt:lpstr>
      <vt:lpstr>Lucida Sans</vt:lpstr>
      <vt:lpstr>TimesNewRomanPS-ItalicMT</vt:lpstr>
      <vt:lpstr>TimesNewRomanPSMT</vt:lpstr>
      <vt:lpstr>Verdana</vt:lpstr>
      <vt:lpstr>Wingdings</vt:lpstr>
      <vt:lpstr>USE Theme 2015</vt:lpstr>
      <vt:lpstr>1_18580 US_Ecology_PPT_template_v2_B</vt:lpstr>
      <vt:lpstr>2_Custom Design</vt:lpstr>
      <vt:lpstr>RSG</vt:lpstr>
      <vt:lpstr>Richland LLRW Site Update and Revenue  Requirement LLW Forum Fall 2023 Meeting</vt:lpstr>
      <vt:lpstr>PowerPoint Presentation</vt:lpstr>
      <vt:lpstr>Environmental Solutions</vt:lpstr>
      <vt:lpstr> What’s Changing?</vt:lpstr>
      <vt:lpstr>Republic Services Richland</vt:lpstr>
      <vt:lpstr>PowerPoint Presentation</vt:lpstr>
      <vt:lpstr>Site Footprint</vt:lpstr>
      <vt:lpstr>Richland Arial Photograph ~2023</vt:lpstr>
      <vt:lpstr>Class A Unstable Waste Trenches</vt:lpstr>
      <vt:lpstr>Trench 19 –Class A/B/C Stable Trench</vt:lpstr>
      <vt:lpstr>Washington Historical Volumes</vt:lpstr>
      <vt:lpstr>Richland Revenue Requirement</vt:lpstr>
      <vt:lpstr>Richland Revenue Requirement</vt:lpstr>
      <vt:lpstr>Richland Revenue Requirement</vt:lpstr>
      <vt:lpstr>Richland Revenue Requirement</vt:lpstr>
      <vt:lpstr>2023 Revenue Requirement (through August)</vt:lpstr>
      <vt:lpstr>Richland May 2023 Rates</vt:lpstr>
      <vt:lpstr>Richland May 2023 Rates</vt:lpstr>
      <vt:lpstr>Organization – Changing Workforce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December 2014</dc:title>
  <dc:creator>Joseph J. Weismann CHP;P</dc:creator>
  <cp:lastModifiedBy>Douglas Frenette</cp:lastModifiedBy>
  <cp:revision>588</cp:revision>
  <cp:lastPrinted>2015-11-18T21:29:15Z</cp:lastPrinted>
  <dcterms:created xsi:type="dcterms:W3CDTF">2015-01-07T16:48:30Z</dcterms:created>
  <dcterms:modified xsi:type="dcterms:W3CDTF">2023-09-23T23:58:15Z</dcterms:modified>
</cp:coreProperties>
</file>