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9" r:id="rId2"/>
    <p:sldMasterId id="2147483699" r:id="rId3"/>
    <p:sldMasterId id="2147483716" r:id="rId4"/>
  </p:sldMasterIdLst>
  <p:notesMasterIdLst>
    <p:notesMasterId r:id="rId20"/>
  </p:notesMasterIdLst>
  <p:sldIdLst>
    <p:sldId id="871" r:id="rId5"/>
    <p:sldId id="486" r:id="rId6"/>
    <p:sldId id="971" r:id="rId7"/>
    <p:sldId id="262" r:id="rId8"/>
    <p:sldId id="2141411846" r:id="rId9"/>
    <p:sldId id="2141411847" r:id="rId10"/>
    <p:sldId id="886" r:id="rId11"/>
    <p:sldId id="888" r:id="rId12"/>
    <p:sldId id="487" r:id="rId13"/>
    <p:sldId id="383" r:id="rId14"/>
    <p:sldId id="1449" r:id="rId15"/>
    <p:sldId id="478" r:id="rId16"/>
    <p:sldId id="1224" r:id="rId17"/>
    <p:sldId id="473" r:id="rId18"/>
    <p:sldId id="424" r:id="rId19"/>
  </p:sldIdLst>
  <p:sldSz cx="12192000" cy="6858000"/>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 Feeler" initials="JF" lastIdx="2" clrIdx="0"/>
  <p:cmAuthor id="1" name="Jeff Feeler" initials="" lastIdx="1" clrIdx="1"/>
  <p:cmAuthor id="2" name="Eric Gerratt" initials="EG" lastIdx="6" clrIdx="2"/>
  <p:cmAuthor id="3" name="Alison Ziegler" initials="AZ" lastIdx="26"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EBEFE8"/>
    <a:srgbClr val="D5DECD"/>
    <a:srgbClr val="CACACA"/>
    <a:srgbClr val="FFFFFF"/>
    <a:srgbClr val="5171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920" autoAdjust="0"/>
    <p:restoredTop sz="94648" autoAdjust="0"/>
  </p:normalViewPr>
  <p:slideViewPr>
    <p:cSldViewPr snapToGrid="0">
      <p:cViewPr varScale="1">
        <p:scale>
          <a:sx n="121" d="100"/>
          <a:sy n="121" d="100"/>
        </p:scale>
        <p:origin x="584" y="18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ID002SVRFP01\Boise\SHARED\Radiological%20Program%20Materials\USEW%20-%20Richland\USEW%20Volumes%202010-2020.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a:solidFill>
                  <a:schemeClr val="accent1">
                    <a:lumMod val="75000"/>
                  </a:schemeClr>
                </a:solidFill>
              </a:rPr>
              <a:t>USEW Annual Volumes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4694650219326591"/>
          <c:y val="0.18131385639622757"/>
          <c:w val="0.82781039787331356"/>
          <c:h val="0.70528194603116923"/>
        </c:manualLayout>
      </c:layout>
      <c:barChart>
        <c:barDir val="col"/>
        <c:grouping val="clustered"/>
        <c:varyColors val="0"/>
        <c:ser>
          <c:idx val="0"/>
          <c:order val="0"/>
          <c:tx>
            <c:strRef>
              <c:f>Sheet1!$A$5</c:f>
              <c:strCache>
                <c:ptCount val="1"/>
                <c:pt idx="0">
                  <c:v>LLRW</c:v>
                </c:pt>
              </c:strCache>
            </c:strRef>
          </c:tx>
          <c:spPr>
            <a:solidFill>
              <a:schemeClr val="accent1">
                <a:lumMod val="50000"/>
              </a:schemeClr>
            </a:solidFill>
            <a:ln>
              <a:noFill/>
            </a:ln>
            <a:effectLst/>
          </c:spPr>
          <c:invertIfNegative val="0"/>
          <c:cat>
            <c:numRef>
              <c:f>Sheet1!$H$4:$N$4</c:f>
              <c:numCache>
                <c:formatCode>General</c:formatCode>
                <c:ptCount val="7"/>
                <c:pt idx="0">
                  <c:v>2016</c:v>
                </c:pt>
                <c:pt idx="1">
                  <c:v>2017</c:v>
                </c:pt>
                <c:pt idx="2">
                  <c:v>2018</c:v>
                </c:pt>
                <c:pt idx="3">
                  <c:v>2019</c:v>
                </c:pt>
                <c:pt idx="4">
                  <c:v>2020</c:v>
                </c:pt>
                <c:pt idx="5">
                  <c:v>2021</c:v>
                </c:pt>
                <c:pt idx="6">
                  <c:v>2022</c:v>
                </c:pt>
              </c:numCache>
              <c:extLst/>
            </c:numRef>
          </c:cat>
          <c:val>
            <c:numRef>
              <c:f>Sheet1!$H$5:$N$5</c:f>
              <c:numCache>
                <c:formatCode>#,##0.00</c:formatCode>
                <c:ptCount val="7"/>
                <c:pt idx="0">
                  <c:v>17730.3</c:v>
                </c:pt>
                <c:pt idx="1">
                  <c:v>12315.82</c:v>
                </c:pt>
                <c:pt idx="2">
                  <c:v>13369</c:v>
                </c:pt>
                <c:pt idx="3">
                  <c:v>19846.59</c:v>
                </c:pt>
                <c:pt idx="4">
                  <c:v>12601.5</c:v>
                </c:pt>
                <c:pt idx="5">
                  <c:v>19611.2</c:v>
                </c:pt>
                <c:pt idx="6">
                  <c:v>24528</c:v>
                </c:pt>
              </c:numCache>
              <c:extLst/>
            </c:numRef>
          </c:val>
          <c:extLst>
            <c:ext xmlns:c16="http://schemas.microsoft.com/office/drawing/2014/chart" uri="{C3380CC4-5D6E-409C-BE32-E72D297353CC}">
              <c16:uniqueId val="{00000000-F676-4E51-870C-B35D4EA085A2}"/>
            </c:ext>
          </c:extLst>
        </c:ser>
        <c:ser>
          <c:idx val="1"/>
          <c:order val="1"/>
          <c:tx>
            <c:strRef>
              <c:f>Sheet1!$A$6</c:f>
              <c:strCache>
                <c:ptCount val="1"/>
                <c:pt idx="0">
                  <c:v>NARM</c:v>
                </c:pt>
              </c:strCache>
            </c:strRef>
          </c:tx>
          <c:spPr>
            <a:solidFill>
              <a:schemeClr val="accent1">
                <a:lumMod val="60000"/>
                <a:lumOff val="40000"/>
              </a:schemeClr>
            </a:solidFill>
            <a:ln>
              <a:noFill/>
            </a:ln>
            <a:effectLst/>
          </c:spPr>
          <c:invertIfNegative val="0"/>
          <c:cat>
            <c:numRef>
              <c:f>Sheet1!$H$4:$N$4</c:f>
              <c:numCache>
                <c:formatCode>General</c:formatCode>
                <c:ptCount val="7"/>
                <c:pt idx="0">
                  <c:v>2016</c:v>
                </c:pt>
                <c:pt idx="1">
                  <c:v>2017</c:v>
                </c:pt>
                <c:pt idx="2">
                  <c:v>2018</c:v>
                </c:pt>
                <c:pt idx="3">
                  <c:v>2019</c:v>
                </c:pt>
                <c:pt idx="4">
                  <c:v>2020</c:v>
                </c:pt>
                <c:pt idx="5">
                  <c:v>2021</c:v>
                </c:pt>
                <c:pt idx="6">
                  <c:v>2022</c:v>
                </c:pt>
              </c:numCache>
              <c:extLst/>
            </c:numRef>
          </c:cat>
          <c:val>
            <c:numRef>
              <c:f>Sheet1!$H$6:$N$6</c:f>
              <c:numCache>
                <c:formatCode>#,##0.00</c:formatCode>
                <c:ptCount val="7"/>
                <c:pt idx="0">
                  <c:v>3487.7</c:v>
                </c:pt>
                <c:pt idx="1">
                  <c:v>1593.9</c:v>
                </c:pt>
                <c:pt idx="2">
                  <c:v>1915.6</c:v>
                </c:pt>
                <c:pt idx="3">
                  <c:v>2646</c:v>
                </c:pt>
                <c:pt idx="4">
                  <c:v>2689.1</c:v>
                </c:pt>
                <c:pt idx="5">
                  <c:v>390.9</c:v>
                </c:pt>
                <c:pt idx="6">
                  <c:v>491.5</c:v>
                </c:pt>
              </c:numCache>
              <c:extLst/>
            </c:numRef>
          </c:val>
          <c:extLst>
            <c:ext xmlns:c16="http://schemas.microsoft.com/office/drawing/2014/chart" uri="{C3380CC4-5D6E-409C-BE32-E72D297353CC}">
              <c16:uniqueId val="{00000001-F676-4E51-870C-B35D4EA085A2}"/>
            </c:ext>
          </c:extLst>
        </c:ser>
        <c:dLbls>
          <c:showLegendKey val="0"/>
          <c:showVal val="0"/>
          <c:showCatName val="0"/>
          <c:showSerName val="0"/>
          <c:showPercent val="0"/>
          <c:showBubbleSize val="0"/>
        </c:dLbls>
        <c:gapWidth val="150"/>
        <c:axId val="216690480"/>
        <c:axId val="216690864"/>
        <c:extLst>
          <c:ext xmlns:c15="http://schemas.microsoft.com/office/drawing/2012/chart" uri="{02D57815-91ED-43cb-92C2-25804820EDAC}">
            <c15:filteredBarSeries>
              <c15:ser>
                <c:idx val="2"/>
                <c:order val="2"/>
                <c:tx>
                  <c:strRef>
                    <c:extLst>
                      <c:ext uri="{02D57815-91ED-43cb-92C2-25804820EDAC}">
                        <c15:formulaRef>
                          <c15:sqref>Sheet1!$A$7</c15:sqref>
                        </c15:formulaRef>
                      </c:ext>
                    </c:extLst>
                    <c:strCache>
                      <c:ptCount val="1"/>
                      <c:pt idx="0">
                        <c:v>Exempt</c:v>
                      </c:pt>
                    </c:strCache>
                  </c:strRef>
                </c:tx>
                <c:spPr>
                  <a:solidFill>
                    <a:schemeClr val="accent3"/>
                  </a:solidFill>
                  <a:ln>
                    <a:noFill/>
                  </a:ln>
                  <a:effectLst/>
                </c:spPr>
                <c:invertIfNegative val="0"/>
                <c:cat>
                  <c:numRef>
                    <c:extLst>
                      <c:ext uri="{02D57815-91ED-43cb-92C2-25804820EDAC}">
                        <c15:formulaRef>
                          <c15:sqref>Sheet1!$H$4:$N$4</c15:sqref>
                        </c15:formulaRef>
                      </c:ext>
                    </c:extLst>
                    <c:numCache>
                      <c:formatCode>General</c:formatCode>
                      <c:ptCount val="7"/>
                      <c:pt idx="0">
                        <c:v>2016</c:v>
                      </c:pt>
                      <c:pt idx="1">
                        <c:v>2017</c:v>
                      </c:pt>
                      <c:pt idx="2">
                        <c:v>2018</c:v>
                      </c:pt>
                      <c:pt idx="3">
                        <c:v>2019</c:v>
                      </c:pt>
                      <c:pt idx="4">
                        <c:v>2020</c:v>
                      </c:pt>
                      <c:pt idx="5">
                        <c:v>2021</c:v>
                      </c:pt>
                      <c:pt idx="6">
                        <c:v>2022</c:v>
                      </c:pt>
                    </c:numCache>
                  </c:numRef>
                </c:cat>
                <c:val>
                  <c:numRef>
                    <c:extLst>
                      <c:ext uri="{02D57815-91ED-43cb-92C2-25804820EDAC}">
                        <c15:formulaRef>
                          <c15:sqref>Sheet1!$H$7:$N$7</c15:sqref>
                        </c15:formulaRef>
                      </c:ext>
                    </c:extLst>
                    <c:numCache>
                      <c:formatCode>General</c:formatCode>
                      <c:ptCount val="7"/>
                      <c:pt idx="0">
                        <c:v>0</c:v>
                      </c:pt>
                      <c:pt idx="1">
                        <c:v>0</c:v>
                      </c:pt>
                      <c:pt idx="2">
                        <c:v>0</c:v>
                      </c:pt>
                      <c:pt idx="3">
                        <c:v>0</c:v>
                      </c:pt>
                      <c:pt idx="4">
                        <c:v>0</c:v>
                      </c:pt>
                      <c:pt idx="5">
                        <c:v>0</c:v>
                      </c:pt>
                      <c:pt idx="6">
                        <c:v>0</c:v>
                      </c:pt>
                    </c:numCache>
                  </c:numRef>
                </c:val>
                <c:extLst>
                  <c:ext xmlns:c16="http://schemas.microsoft.com/office/drawing/2014/chart" uri="{C3380CC4-5D6E-409C-BE32-E72D297353CC}">
                    <c16:uniqueId val="{00000003-F676-4E51-870C-B35D4EA085A2}"/>
                  </c:ext>
                </c:extLst>
              </c15:ser>
            </c15:filteredBarSeries>
          </c:ext>
        </c:extLst>
      </c:barChart>
      <c:lineChart>
        <c:grouping val="standard"/>
        <c:varyColors val="0"/>
        <c:ser>
          <c:idx val="3"/>
          <c:order val="3"/>
          <c:tx>
            <c:strRef>
              <c:f>Sheet1!$A$8</c:f>
              <c:strCache>
                <c:ptCount val="1"/>
                <c:pt idx="0">
                  <c:v>Total</c:v>
                </c:pt>
              </c:strCache>
            </c:strRef>
          </c:tx>
          <c:spPr>
            <a:ln w="28575" cap="rnd">
              <a:solidFill>
                <a:schemeClr val="accent5">
                  <a:lumMod val="60000"/>
                  <a:lumOff val="40000"/>
                </a:schemeClr>
              </a:solidFill>
              <a:round/>
            </a:ln>
            <a:effectLst/>
          </c:spPr>
          <c:marker>
            <c:symbol val="none"/>
          </c:marker>
          <c:cat>
            <c:numRef>
              <c:f>Sheet1!$H$4:$N$4</c:f>
              <c:numCache>
                <c:formatCode>General</c:formatCode>
                <c:ptCount val="7"/>
                <c:pt idx="0">
                  <c:v>2016</c:v>
                </c:pt>
                <c:pt idx="1">
                  <c:v>2017</c:v>
                </c:pt>
                <c:pt idx="2">
                  <c:v>2018</c:v>
                </c:pt>
                <c:pt idx="3">
                  <c:v>2019</c:v>
                </c:pt>
                <c:pt idx="4">
                  <c:v>2020</c:v>
                </c:pt>
                <c:pt idx="5">
                  <c:v>2021</c:v>
                </c:pt>
                <c:pt idx="6">
                  <c:v>2022</c:v>
                </c:pt>
              </c:numCache>
              <c:extLst/>
            </c:numRef>
          </c:cat>
          <c:val>
            <c:numRef>
              <c:f>Sheet1!$H$8:$N$8</c:f>
              <c:numCache>
                <c:formatCode>#,##0.0</c:formatCode>
                <c:ptCount val="7"/>
                <c:pt idx="0">
                  <c:v>21218</c:v>
                </c:pt>
                <c:pt idx="1">
                  <c:v>13909.72</c:v>
                </c:pt>
                <c:pt idx="2">
                  <c:v>15284.6</c:v>
                </c:pt>
                <c:pt idx="3">
                  <c:v>22492.59</c:v>
                </c:pt>
                <c:pt idx="4">
                  <c:v>15290.6</c:v>
                </c:pt>
                <c:pt idx="5">
                  <c:v>20002.100000000002</c:v>
                </c:pt>
                <c:pt idx="6">
                  <c:v>25019.5</c:v>
                </c:pt>
              </c:numCache>
              <c:extLst/>
            </c:numRef>
          </c:val>
          <c:smooth val="0"/>
          <c:extLst>
            <c:ext xmlns:c16="http://schemas.microsoft.com/office/drawing/2014/chart" uri="{C3380CC4-5D6E-409C-BE32-E72D297353CC}">
              <c16:uniqueId val="{00000002-F676-4E51-870C-B35D4EA085A2}"/>
            </c:ext>
          </c:extLst>
        </c:ser>
        <c:dLbls>
          <c:showLegendKey val="0"/>
          <c:showVal val="0"/>
          <c:showCatName val="0"/>
          <c:showSerName val="0"/>
          <c:showPercent val="0"/>
          <c:showBubbleSize val="0"/>
        </c:dLbls>
        <c:marker val="1"/>
        <c:smooth val="0"/>
        <c:axId val="216690480"/>
        <c:axId val="216690864"/>
      </c:lineChart>
      <c:catAx>
        <c:axId val="216690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accent1">
                    <a:lumMod val="75000"/>
                  </a:schemeClr>
                </a:solidFill>
                <a:latin typeface="+mn-lt"/>
                <a:ea typeface="+mn-ea"/>
                <a:cs typeface="+mn-cs"/>
              </a:defRPr>
            </a:pPr>
            <a:endParaRPr lang="en-US"/>
          </a:p>
        </c:txPr>
        <c:crossAx val="216690864"/>
        <c:crosses val="autoZero"/>
        <c:auto val="1"/>
        <c:lblAlgn val="ctr"/>
        <c:lblOffset val="100"/>
        <c:noMultiLvlLbl val="0"/>
      </c:catAx>
      <c:valAx>
        <c:axId val="216690864"/>
        <c:scaling>
          <c:orientation val="minMax"/>
          <c:max val="40000"/>
        </c:scaling>
        <c:delete val="0"/>
        <c:axPos val="l"/>
        <c:title>
          <c:tx>
            <c:rich>
              <a:bodyPr rot="-5400000" spcFirstLastPara="1" vertOverflow="ellipsis" vert="horz" wrap="square" anchor="ctr" anchorCtr="1"/>
              <a:lstStyle/>
              <a:p>
                <a:pPr>
                  <a:defRPr sz="1000" b="0" i="0" u="none" strike="noStrike" kern="1200" baseline="0">
                    <a:solidFill>
                      <a:schemeClr val="accent1">
                        <a:lumMod val="75000"/>
                      </a:schemeClr>
                    </a:solidFill>
                    <a:latin typeface="+mn-lt"/>
                    <a:ea typeface="+mn-ea"/>
                    <a:cs typeface="+mn-cs"/>
                  </a:defRPr>
                </a:pPr>
                <a:r>
                  <a:rPr lang="en-US">
                    <a:solidFill>
                      <a:schemeClr val="accent1">
                        <a:lumMod val="75000"/>
                      </a:schemeClr>
                    </a:solidFill>
                  </a:rPr>
                  <a:t>Disposed</a:t>
                </a:r>
                <a:r>
                  <a:rPr lang="en-US" baseline="0">
                    <a:solidFill>
                      <a:schemeClr val="accent1">
                        <a:lumMod val="75000"/>
                      </a:schemeClr>
                    </a:solidFill>
                  </a:rPr>
                  <a:t> Volume (ft</a:t>
                </a:r>
                <a:r>
                  <a:rPr lang="en-US" baseline="30000">
                    <a:solidFill>
                      <a:schemeClr val="accent1">
                        <a:lumMod val="75000"/>
                      </a:schemeClr>
                    </a:solidFill>
                  </a:rPr>
                  <a:t>3</a:t>
                </a:r>
                <a:r>
                  <a:rPr lang="en-US" baseline="0">
                    <a:solidFill>
                      <a:schemeClr val="accent1">
                        <a:lumMod val="75000"/>
                      </a:schemeClr>
                    </a:solidFill>
                  </a:rPr>
                  <a:t>)</a:t>
                </a:r>
                <a:endParaRPr lang="en-US">
                  <a:solidFill>
                    <a:schemeClr val="accent1">
                      <a:lumMod val="75000"/>
                    </a:schemeClr>
                  </a:solidFill>
                </a:endParaRPr>
              </a:p>
            </c:rich>
          </c:tx>
          <c:layout>
            <c:manualLayout>
              <c:xMode val="edge"/>
              <c:yMode val="edge"/>
              <c:x val="5.8033690849356154E-2"/>
              <c:y val="0.3026947971720971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accent1">
                      <a:lumMod val="7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accent1">
                    <a:lumMod val="75000"/>
                  </a:schemeClr>
                </a:solidFill>
                <a:latin typeface="+mn-lt"/>
                <a:ea typeface="+mn-ea"/>
                <a:cs typeface="+mn-cs"/>
              </a:defRPr>
            </a:pPr>
            <a:endParaRPr lang="en-US"/>
          </a:p>
        </c:txPr>
        <c:crossAx val="216690480"/>
        <c:crosses val="autoZero"/>
        <c:crossBetween val="between"/>
      </c:valAx>
      <c:spPr>
        <a:noFill/>
        <a:ln>
          <a:noFill/>
        </a:ln>
        <a:effectLst/>
      </c:spPr>
    </c:plotArea>
    <c:legend>
      <c:legendPos val="r"/>
      <c:layout>
        <c:manualLayout>
          <c:xMode val="edge"/>
          <c:yMode val="edge"/>
          <c:x val="0.85101709129714198"/>
          <c:y val="8.7568185583530633E-2"/>
          <c:w val="0.105591837485752"/>
          <c:h val="0.2075902473976228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tx1"/>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986764-0518-4C3D-B7D8-2E58E35EAABF}"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B5A75C8F-CA66-4C67-A66C-5E704B8948DC}">
      <dgm:prSet phldrT="[Text]"/>
      <dgm:spPr>
        <a:solidFill>
          <a:srgbClr val="0A5083"/>
        </a:solidFill>
      </dgm:spPr>
      <dgm:t>
        <a:bodyPr/>
        <a:lstStyle/>
        <a:p>
          <a:pPr>
            <a:buClrTx/>
            <a:buSzTx/>
            <a:buFontTx/>
            <a:buNone/>
          </a:pPr>
          <a:r>
            <a:rPr kumimoji="0" lang="en-US" b="1" i="0" u="none" strike="noStrike" cap="none" spc="0" normalizeH="0" baseline="0" noProof="0" dirty="0">
              <a:ln>
                <a:noFill/>
              </a:ln>
              <a:solidFill>
                <a:schemeClr val="bg1"/>
              </a:solidFill>
              <a:effectLst/>
              <a:uLnTx/>
              <a:uFillTx/>
              <a:latin typeface="Century Gothic" panose="020F0302020204030204"/>
              <a:ea typeface="+mn-ea"/>
              <a:cs typeface="+mn-cs"/>
            </a:rPr>
            <a:t>US Ecology Joins Republic Services</a:t>
          </a:r>
          <a:endParaRPr lang="en-US" b="1" dirty="0">
            <a:solidFill>
              <a:schemeClr val="bg1"/>
            </a:solidFill>
          </a:endParaRPr>
        </a:p>
      </dgm:t>
    </dgm:pt>
    <dgm:pt modelId="{BF981CAE-3E21-4613-8C41-839BA3383FE9}" type="parTrans" cxnId="{A451E2B3-D709-4821-B01D-2C983FE0946B}">
      <dgm:prSet/>
      <dgm:spPr/>
      <dgm:t>
        <a:bodyPr/>
        <a:lstStyle/>
        <a:p>
          <a:endParaRPr lang="en-US" b="1">
            <a:solidFill>
              <a:schemeClr val="bg1"/>
            </a:solidFill>
          </a:endParaRPr>
        </a:p>
      </dgm:t>
    </dgm:pt>
    <dgm:pt modelId="{77370C8B-1DD8-4E9F-BA03-4CB88FC12DEC}" type="sibTrans" cxnId="{A451E2B3-D709-4821-B01D-2C983FE0946B}">
      <dgm:prSet/>
      <dgm:spPr/>
      <dgm:t>
        <a:bodyPr/>
        <a:lstStyle/>
        <a:p>
          <a:endParaRPr lang="en-US" b="1">
            <a:solidFill>
              <a:schemeClr val="bg1"/>
            </a:solidFill>
          </a:endParaRPr>
        </a:p>
      </dgm:t>
    </dgm:pt>
    <dgm:pt modelId="{4AA6C870-CC88-4794-80BD-680D02CDF3E1}" type="pres">
      <dgm:prSet presAssocID="{F3986764-0518-4C3D-B7D8-2E58E35EAABF}" presName="Name0" presStyleCnt="0">
        <dgm:presLayoutVars>
          <dgm:dir/>
          <dgm:resizeHandles val="exact"/>
        </dgm:presLayoutVars>
      </dgm:prSet>
      <dgm:spPr/>
    </dgm:pt>
    <dgm:pt modelId="{390D16DB-218F-4297-9A78-F679F42B87C9}" type="pres">
      <dgm:prSet presAssocID="{B5A75C8F-CA66-4C67-A66C-5E704B8948DC}" presName="node" presStyleLbl="node1" presStyleIdx="0" presStyleCnt="1">
        <dgm:presLayoutVars>
          <dgm:bulletEnabled val="1"/>
        </dgm:presLayoutVars>
      </dgm:prSet>
      <dgm:spPr/>
    </dgm:pt>
  </dgm:ptLst>
  <dgm:cxnLst>
    <dgm:cxn modelId="{B0D47E23-5936-4D0C-858C-56443B3DB6C7}" type="presOf" srcId="{F3986764-0518-4C3D-B7D8-2E58E35EAABF}" destId="{4AA6C870-CC88-4794-80BD-680D02CDF3E1}" srcOrd="0" destOrd="0" presId="urn:microsoft.com/office/officeart/2005/8/layout/hList6"/>
    <dgm:cxn modelId="{A451E2B3-D709-4821-B01D-2C983FE0946B}" srcId="{F3986764-0518-4C3D-B7D8-2E58E35EAABF}" destId="{B5A75C8F-CA66-4C67-A66C-5E704B8948DC}" srcOrd="0" destOrd="0" parTransId="{BF981CAE-3E21-4613-8C41-839BA3383FE9}" sibTransId="{77370C8B-1DD8-4E9F-BA03-4CB88FC12DEC}"/>
    <dgm:cxn modelId="{BF2F15BF-9BDB-4614-9230-8118F26E4692}" type="presOf" srcId="{B5A75C8F-CA66-4C67-A66C-5E704B8948DC}" destId="{390D16DB-218F-4297-9A78-F679F42B87C9}" srcOrd="0" destOrd="0" presId="urn:microsoft.com/office/officeart/2005/8/layout/hList6"/>
    <dgm:cxn modelId="{0F33B784-A25A-42ED-8B03-2FC51B43B054}" type="presParOf" srcId="{4AA6C870-CC88-4794-80BD-680D02CDF3E1}" destId="{390D16DB-218F-4297-9A78-F679F42B87C9}" srcOrd="0" destOrd="0" presId="urn:microsoft.com/office/officeart/2005/8/layout/hList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0D16DB-218F-4297-9A78-F679F42B87C9}">
      <dsp:nvSpPr>
        <dsp:cNvPr id="0" name=""/>
        <dsp:cNvSpPr/>
      </dsp:nvSpPr>
      <dsp:spPr>
        <a:xfrm rot="16200000">
          <a:off x="-1462130" y="1462130"/>
          <a:ext cx="5418667" cy="2494405"/>
        </a:xfrm>
        <a:prstGeom prst="flowChartManualOperation">
          <a:avLst/>
        </a:prstGeom>
        <a:solidFill>
          <a:srgbClr val="0A508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950" tIns="0" rIns="234156" bIns="0" numCol="1" spcCol="1270" anchor="ctr" anchorCtr="0">
          <a:noAutofit/>
        </a:bodyPr>
        <a:lstStyle/>
        <a:p>
          <a:pPr marL="0" lvl="0" indent="0" algn="ctr" defTabSz="1644650">
            <a:lnSpc>
              <a:spcPct val="90000"/>
            </a:lnSpc>
            <a:spcBef>
              <a:spcPct val="0"/>
            </a:spcBef>
            <a:spcAft>
              <a:spcPct val="35000"/>
            </a:spcAft>
            <a:buClrTx/>
            <a:buSzTx/>
            <a:buFontTx/>
            <a:buNone/>
          </a:pPr>
          <a:r>
            <a:rPr kumimoji="0" lang="en-US" sz="3700" b="1" i="0" u="none" strike="noStrike" kern="1200" cap="none" spc="0" normalizeH="0" baseline="0" noProof="0" dirty="0">
              <a:ln>
                <a:noFill/>
              </a:ln>
              <a:solidFill>
                <a:schemeClr val="bg1"/>
              </a:solidFill>
              <a:effectLst/>
              <a:uLnTx/>
              <a:uFillTx/>
              <a:latin typeface="Century Gothic" panose="020F0302020204030204"/>
              <a:ea typeface="+mn-ea"/>
              <a:cs typeface="+mn-cs"/>
            </a:rPr>
            <a:t>US Ecology Joins Republic Services</a:t>
          </a:r>
          <a:endParaRPr lang="en-US" sz="3700" b="1" kern="1200" dirty="0">
            <a:solidFill>
              <a:schemeClr val="bg1"/>
            </a:solidFill>
          </a:endParaRPr>
        </a:p>
      </dsp:txBody>
      <dsp:txXfrm rot="5400000">
        <a:off x="1" y="1083732"/>
        <a:ext cx="2494405" cy="3251201"/>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3037840" cy="463408"/>
          </a:xfrm>
          <a:prstGeom prst="rect">
            <a:avLst/>
          </a:prstGeom>
        </p:spPr>
        <p:txBody>
          <a:bodyPr vert="horz" lIns="91670" tIns="45835" rIns="91670" bIns="45835" rtlCol="0"/>
          <a:lstStyle>
            <a:lvl1pPr algn="l">
              <a:defRPr sz="1200"/>
            </a:lvl1pPr>
          </a:lstStyle>
          <a:p>
            <a:endParaRPr lang="en-US" dirty="0"/>
          </a:p>
        </p:txBody>
      </p:sp>
      <p:sp>
        <p:nvSpPr>
          <p:cNvPr id="3" name="Date Placeholder 2"/>
          <p:cNvSpPr>
            <a:spLocks noGrp="1"/>
          </p:cNvSpPr>
          <p:nvPr>
            <p:ph type="dt" idx="1"/>
          </p:nvPr>
        </p:nvSpPr>
        <p:spPr>
          <a:xfrm>
            <a:off x="3970941" y="3"/>
            <a:ext cx="3037840" cy="463408"/>
          </a:xfrm>
          <a:prstGeom prst="rect">
            <a:avLst/>
          </a:prstGeom>
        </p:spPr>
        <p:txBody>
          <a:bodyPr vert="horz" lIns="91670" tIns="45835" rIns="91670" bIns="45835" rtlCol="0"/>
          <a:lstStyle>
            <a:lvl1pPr algn="r">
              <a:defRPr sz="1200"/>
            </a:lvl1pPr>
          </a:lstStyle>
          <a:p>
            <a:fld id="{42C1B573-9746-49BF-B393-507FC27834DD}" type="datetimeFigureOut">
              <a:rPr lang="en-US" smtClean="0"/>
              <a:t>10/3/22</a:t>
            </a:fld>
            <a:endParaRPr lang="en-US" dirty="0"/>
          </a:p>
        </p:txBody>
      </p:sp>
      <p:sp>
        <p:nvSpPr>
          <p:cNvPr id="4" name="Slide Image Placeholder 3"/>
          <p:cNvSpPr>
            <a:spLocks noGrp="1" noRot="1" noChangeAspect="1"/>
          </p:cNvSpPr>
          <p:nvPr>
            <p:ph type="sldImg" idx="2"/>
          </p:nvPr>
        </p:nvSpPr>
        <p:spPr>
          <a:xfrm>
            <a:off x="736600" y="1154113"/>
            <a:ext cx="5537200" cy="3116262"/>
          </a:xfrm>
          <a:prstGeom prst="rect">
            <a:avLst/>
          </a:prstGeom>
          <a:noFill/>
          <a:ln w="12700">
            <a:solidFill>
              <a:prstClr val="black"/>
            </a:solidFill>
          </a:ln>
        </p:spPr>
        <p:txBody>
          <a:bodyPr vert="horz" lIns="91670" tIns="45835" rIns="91670" bIns="45835" rtlCol="0" anchor="ctr"/>
          <a:lstStyle/>
          <a:p>
            <a:endParaRPr lang="en-US" dirty="0"/>
          </a:p>
        </p:txBody>
      </p:sp>
      <p:sp>
        <p:nvSpPr>
          <p:cNvPr id="5" name="Notes Placeholder 4"/>
          <p:cNvSpPr>
            <a:spLocks noGrp="1"/>
          </p:cNvSpPr>
          <p:nvPr>
            <p:ph type="body" sz="quarter" idx="3"/>
          </p:nvPr>
        </p:nvSpPr>
        <p:spPr>
          <a:xfrm>
            <a:off x="701040" y="4444861"/>
            <a:ext cx="5608320" cy="3636704"/>
          </a:xfrm>
          <a:prstGeom prst="rect">
            <a:avLst/>
          </a:prstGeom>
        </p:spPr>
        <p:txBody>
          <a:bodyPr vert="horz" lIns="91670" tIns="45835" rIns="91670" bIns="4583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73"/>
            <a:ext cx="3037840" cy="463407"/>
          </a:xfrm>
          <a:prstGeom prst="rect">
            <a:avLst/>
          </a:prstGeom>
        </p:spPr>
        <p:txBody>
          <a:bodyPr vert="horz" lIns="91670" tIns="45835" rIns="91670" bIns="4583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41" y="8772673"/>
            <a:ext cx="3037840" cy="463407"/>
          </a:xfrm>
          <a:prstGeom prst="rect">
            <a:avLst/>
          </a:prstGeom>
        </p:spPr>
        <p:txBody>
          <a:bodyPr vert="horz" lIns="91670" tIns="45835" rIns="91670" bIns="45835" rtlCol="0" anchor="b"/>
          <a:lstStyle>
            <a:lvl1pPr algn="r">
              <a:defRPr sz="1200"/>
            </a:lvl1pPr>
          </a:lstStyle>
          <a:p>
            <a:fld id="{D786AE47-37E3-4FA3-B211-83B6BA753F3B}" type="slidenum">
              <a:rPr lang="en-US" smtClean="0"/>
              <a:t>‹#›</a:t>
            </a:fld>
            <a:endParaRPr lang="en-US" dirty="0"/>
          </a:p>
        </p:txBody>
      </p:sp>
    </p:spTree>
    <p:extLst>
      <p:ext uri="{BB962C8B-B14F-4D97-AF65-F5344CB8AC3E}">
        <p14:creationId xmlns:p14="http://schemas.microsoft.com/office/powerpoint/2010/main" val="591369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6438" y="1154113"/>
            <a:ext cx="5537200" cy="311626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1BB252-49E8-40F0-BDB1-6D02F384A5EB}" type="slidenum">
              <a:rPr lang="en-US" smtClean="0"/>
              <a:t>1</a:t>
            </a:fld>
            <a:endParaRPr lang="en-US"/>
          </a:p>
        </p:txBody>
      </p:sp>
    </p:spTree>
    <p:extLst>
      <p:ext uri="{BB962C8B-B14F-4D97-AF65-F5344CB8AC3E}">
        <p14:creationId xmlns:p14="http://schemas.microsoft.com/office/powerpoint/2010/main" val="30121364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800" b="1" dirty="0">
                <a:latin typeface="Calibri" panose="020F0502020204030204" pitchFamily="34" charset="0"/>
                <a:ea typeface="Calibri" panose="020F0502020204030204" pitchFamily="34" charset="0"/>
                <a:cs typeface="Calibri" panose="020F0502020204030204" pitchFamily="34" charset="0"/>
              </a:rPr>
              <a:t>Introduction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800" b="1" dirty="0">
                <a:latin typeface="Calibri" panose="020F0502020204030204" pitchFamily="34" charset="0"/>
                <a:ea typeface="Calibri" panose="020F0502020204030204" pitchFamily="34" charset="0"/>
                <a:cs typeface="Calibri" panose="020F0502020204030204" pitchFamily="34" charset="0"/>
              </a:rPr>
              <a:t>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233888">
              <a:lnSpc>
                <a:spcPct val="107000"/>
              </a:lnSpc>
            </a:pPr>
            <a:r>
              <a:rPr lang="en-US" sz="1800" dirty="0">
                <a:latin typeface="Calibri" panose="020F0502020204030204" pitchFamily="34" charset="0"/>
                <a:ea typeface="Calibri" panose="020F0502020204030204" pitchFamily="34" charset="0"/>
                <a:cs typeface="Calibri" panose="020F0502020204030204" pitchFamily="34" charset="0"/>
              </a:rPr>
              <a:t>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350832" indent="-350832">
              <a:lnSpc>
                <a:spcPct val="107000"/>
              </a:lnSpc>
              <a:buFont typeface="Symbol" panose="05050102010706020507" pitchFamily="18" charset="2"/>
              <a:buChar char=""/>
            </a:pPr>
            <a:r>
              <a:rPr lang="en-US" sz="1800" dirty="0">
                <a:latin typeface="Calibri" panose="020F0502020204030204" pitchFamily="34" charset="0"/>
                <a:ea typeface="Calibri" panose="020F0502020204030204" pitchFamily="34" charset="0"/>
                <a:cs typeface="Calibri" panose="020F0502020204030204" pitchFamily="34" charset="0"/>
              </a:rPr>
              <a:t>We announced some exciting news, and I wanted to gather the team to talk about how we got here, what it means, and what comes next.</a:t>
            </a:r>
            <a:br>
              <a:rPr lang="en-US" sz="1800" dirty="0">
                <a:latin typeface="Calibri" panose="020F0502020204030204" pitchFamily="34" charset="0"/>
                <a:ea typeface="Calibri" panose="020F0502020204030204" pitchFamily="34" charset="0"/>
                <a:cs typeface="Calibri" panose="020F0502020204030204" pitchFamily="34" charset="0"/>
              </a:rPr>
            </a:br>
            <a:endParaRPr lang="en-US" sz="1800" dirty="0">
              <a:latin typeface="Calibri" panose="020F0502020204030204" pitchFamily="34" charset="0"/>
              <a:ea typeface="Calibri" panose="020F0502020204030204" pitchFamily="34" charset="0"/>
              <a:cs typeface="Calibri" panose="020F0502020204030204" pitchFamily="34" charset="0"/>
            </a:endParaRPr>
          </a:p>
          <a:p>
            <a:pPr marL="350832" indent="-350832">
              <a:lnSpc>
                <a:spcPct val="107000"/>
              </a:lnSpc>
              <a:buFont typeface="Symbol" panose="05050102010706020507" pitchFamily="18" charset="2"/>
              <a:buChar char=""/>
            </a:pPr>
            <a:r>
              <a:rPr lang="en-US" sz="1800" dirty="0">
                <a:solidFill>
                  <a:srgbClr val="000000"/>
                </a:solidFill>
                <a:latin typeface="Calibri" panose="020F0502020204030204" pitchFamily="34" charset="0"/>
              </a:rPr>
              <a:t>Before I do that, I want to start by saying thank you for all you do. Our team members have always been the foundation of our success.  </a:t>
            </a:r>
            <a:br>
              <a:rPr lang="en-US" sz="1800" dirty="0">
                <a:solidFill>
                  <a:srgbClr val="000000"/>
                </a:solidFill>
                <a:latin typeface="Calibri" panose="020F0502020204030204" pitchFamily="34" charset="0"/>
              </a:rPr>
            </a:br>
            <a:endParaRPr lang="en-US" sz="1800" dirty="0">
              <a:solidFill>
                <a:srgbClr val="000000"/>
              </a:solidFill>
              <a:latin typeface="Calibri" panose="020F0502020204030204" pitchFamily="34" charset="0"/>
            </a:endParaRPr>
          </a:p>
          <a:p>
            <a:pPr marL="350832" indent="-350832">
              <a:lnSpc>
                <a:spcPct val="107000"/>
              </a:lnSpc>
              <a:buFont typeface="Symbol" panose="05050102010706020507" pitchFamily="18" charset="2"/>
              <a:buChar char=""/>
            </a:pPr>
            <a:r>
              <a:rPr lang="en-US" sz="1800" dirty="0">
                <a:solidFill>
                  <a:srgbClr val="000000"/>
                </a:solidFill>
                <a:latin typeface="Calibri" panose="020F0502020204030204" pitchFamily="34" charset="0"/>
              </a:rPr>
              <a:t>Your passion and creativity, willingness to face challenges head on, and relentless optimism have helped build US Ecology into the Company we are today.  </a:t>
            </a:r>
            <a:br>
              <a:rPr lang="en-US" sz="1800" dirty="0">
                <a:solidFill>
                  <a:srgbClr val="000000"/>
                </a:solidFill>
                <a:latin typeface="Calibri" panose="020F0502020204030204" pitchFamily="34" charset="0"/>
              </a:rPr>
            </a:br>
            <a:endParaRPr lang="en-US" sz="1800" dirty="0">
              <a:solidFill>
                <a:srgbClr val="000000"/>
              </a:solidFill>
              <a:latin typeface="Calibri" panose="020F0502020204030204" pitchFamily="34" charset="0"/>
            </a:endParaRPr>
          </a:p>
          <a:p>
            <a:pPr marL="350832" indent="-350832">
              <a:lnSpc>
                <a:spcPct val="107000"/>
              </a:lnSpc>
              <a:buFont typeface="Symbol" panose="05050102010706020507" pitchFamily="18" charset="2"/>
              <a:buChar char=""/>
            </a:pPr>
            <a:r>
              <a:rPr lang="en-US" sz="1800" dirty="0">
                <a:solidFill>
                  <a:srgbClr val="000000"/>
                </a:solidFill>
                <a:latin typeface="Calibri" panose="020F0502020204030204" pitchFamily="34" charset="0"/>
              </a:rPr>
              <a:t>I am really looking forward to seeing what we achieve next, as we reach this new milestone and begin a new chapter together.  </a:t>
            </a:r>
          </a:p>
          <a:p>
            <a:pPr marL="350832" indent="-350832">
              <a:lnSpc>
                <a:spcPct val="107000"/>
              </a:lnSpc>
              <a:buFont typeface="Symbol" panose="05050102010706020507" pitchFamily="18" charset="2"/>
              <a:buChar char=""/>
            </a:pPr>
            <a:endParaRPr lang="en-US" sz="1800" dirty="0">
              <a:latin typeface="Calibri" panose="020F0502020204030204" pitchFamily="34" charset="0"/>
              <a:ea typeface="Calibri" panose="020F0502020204030204" pitchFamily="34" charset="0"/>
              <a:cs typeface="Calibri" panose="020F0502020204030204" pitchFamily="34" charset="0"/>
            </a:endParaRPr>
          </a:p>
          <a:p>
            <a:pPr marL="350832" indent="-350832">
              <a:lnSpc>
                <a:spcPct val="107000"/>
              </a:lnSpc>
              <a:buFont typeface="Symbol" panose="05050102010706020507" pitchFamily="18" charset="2"/>
              <a:buChar char=""/>
            </a:pPr>
            <a:endParaRPr lang="en-US" sz="1800" dirty="0">
              <a:latin typeface="Calibri" panose="020F0502020204030204" pitchFamily="34" charset="0"/>
              <a:ea typeface="Calibri" panose="020F0502020204030204" pitchFamily="34" charset="0"/>
              <a:cs typeface="Calibri" panose="020F0502020204030204" pitchFamily="34" charset="0"/>
            </a:endParaRPr>
          </a:p>
          <a:p>
            <a:pPr>
              <a:lnSpc>
                <a:spcPct val="107000"/>
              </a:lnSpc>
            </a:pPr>
            <a:r>
              <a:rPr lang="en-US" sz="1800" b="1" dirty="0">
                <a:latin typeface="Calibri" panose="020F0502020204030204" pitchFamily="34" charset="0"/>
                <a:ea typeface="Calibri" panose="020F0502020204030204" pitchFamily="34" charset="0"/>
                <a:cs typeface="Calibri" panose="020F0502020204030204" pitchFamily="34" charset="0"/>
              </a:rPr>
              <a:t>What We Announced / Why Republic Services</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800" dirty="0">
                <a:latin typeface="Calibri" panose="020F0502020204030204" pitchFamily="34" charset="0"/>
                <a:ea typeface="Calibri" panose="020F0502020204030204" pitchFamily="34" charset="0"/>
                <a:cs typeface="Calibri" panose="020F0502020204030204" pitchFamily="34" charset="0"/>
              </a:rPr>
              <a:t>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350832" indent="-350832">
              <a:lnSpc>
                <a:spcPct val="107000"/>
              </a:lnSpc>
              <a:buFont typeface="Symbol" panose="05050102010706020507" pitchFamily="18" charset="2"/>
              <a:buChar char=""/>
            </a:pPr>
            <a:r>
              <a:rPr lang="en-US" sz="1800" dirty="0">
                <a:latin typeface="Calibri" panose="020F0502020204030204" pitchFamily="34" charset="0"/>
                <a:ea typeface="Calibri" panose="020F0502020204030204" pitchFamily="34" charset="0"/>
                <a:cs typeface="Calibri" panose="020F0502020204030204" pitchFamily="34" charset="0"/>
              </a:rPr>
              <a:t>So - let’s get into it. As you have seen by now, we announced that we have entered into a definitive agreement to become part of the Republic Services family as part of its environmental solutions business.</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467776">
              <a:lnSpc>
                <a:spcPct val="107000"/>
              </a:lnSpc>
            </a:pPr>
            <a:r>
              <a:rPr lang="en-US" sz="1800" dirty="0">
                <a:latin typeface="Calibri" panose="020F0502020204030204" pitchFamily="34" charset="0"/>
                <a:ea typeface="Calibri" panose="020F0502020204030204" pitchFamily="34" charset="0"/>
                <a:cs typeface="Calibri" panose="020F0502020204030204" pitchFamily="34" charset="0"/>
              </a:rPr>
              <a:t>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350832" indent="-350832">
              <a:lnSpc>
                <a:spcPct val="107000"/>
              </a:lnSpc>
              <a:buFont typeface="Symbol" panose="05050102010706020507" pitchFamily="18" charset="2"/>
              <a:buChar char=""/>
            </a:pPr>
            <a:r>
              <a:rPr lang="en-US" sz="1800" dirty="0">
                <a:latin typeface="Calibri" panose="020F0502020204030204" pitchFamily="34" charset="0"/>
                <a:ea typeface="Calibri" panose="020F0502020204030204" pitchFamily="34" charset="0"/>
                <a:cs typeface="Calibri" panose="020F0502020204030204" pitchFamily="34" charset="0"/>
              </a:rPr>
              <a:t>We are very pleased to be joining with Republic as we believe this is a natural next step for US Ecology.</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800" b="1" dirty="0">
                <a:latin typeface="Calibri" panose="020F0502020204030204" pitchFamily="34" charset="0"/>
                <a:ea typeface="Calibri" panose="020F0502020204030204" pitchFamily="34" charset="0"/>
                <a:cs typeface="Calibri" panose="020F0502020204030204" pitchFamily="34" charset="0"/>
              </a:rPr>
              <a:t>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350832" indent="-350832">
              <a:lnSpc>
                <a:spcPct val="107000"/>
              </a:lnSpc>
              <a:buFont typeface="Symbol" panose="05050102010706020507" pitchFamily="18" charset="2"/>
              <a:buChar char=""/>
            </a:pPr>
            <a:r>
              <a:rPr lang="en-US" sz="1800" dirty="0">
                <a:latin typeface="Calibri" panose="020F0502020204030204" pitchFamily="34" charset="0"/>
                <a:ea typeface="Calibri" panose="020F0502020204030204" pitchFamily="34" charset="0"/>
                <a:cs typeface="Calibri" panose="020F0502020204030204" pitchFamily="34" charset="0"/>
              </a:rPr>
              <a:t>If you are not already familiar with Republic Services, it is one of the country’s largest providers of environmental services, including recycling, solid waste collection and waste disposal services.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467776">
              <a:lnSpc>
                <a:spcPct val="107000"/>
              </a:lnSpc>
            </a:pPr>
            <a:r>
              <a:rPr lang="en-US" sz="1800" dirty="0">
                <a:latin typeface="Calibri" panose="020F0502020204030204" pitchFamily="34" charset="0"/>
                <a:ea typeface="Calibri" panose="020F0502020204030204" pitchFamily="34" charset="0"/>
                <a:cs typeface="Calibri" panose="020F0502020204030204" pitchFamily="34" charset="0"/>
              </a:rPr>
              <a:t>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350832" indent="-350832">
              <a:lnSpc>
                <a:spcPct val="107000"/>
              </a:lnSpc>
              <a:buFont typeface="Symbol" panose="05050102010706020507" pitchFamily="18" charset="2"/>
              <a:buChar char=""/>
            </a:pPr>
            <a:r>
              <a:rPr lang="en-US" sz="1800" dirty="0">
                <a:latin typeface="Calibri" panose="020F0502020204030204" pitchFamily="34" charset="0"/>
                <a:ea typeface="Calibri" panose="020F0502020204030204" pitchFamily="34" charset="0"/>
                <a:cs typeface="Calibri" panose="020F0502020204030204" pitchFamily="34" charset="0"/>
              </a:rPr>
              <a:t>This transaction enables Republic to become a single source partner for customers’ traditional and specialty waste and recycling needs, increases its national footprint and adds critical infrastructure to its growing business. It will help Republic advance its key initiatives of customer zeal, sustainability and digital transformation.</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233888">
              <a:lnSpc>
                <a:spcPct val="107000"/>
              </a:lnSpc>
            </a:pPr>
            <a:r>
              <a:rPr lang="en-US" sz="1800" dirty="0">
                <a:latin typeface="Calibri" panose="020F0502020204030204" pitchFamily="34" charset="0"/>
                <a:ea typeface="Calibri" panose="020F0502020204030204" pitchFamily="34" charset="0"/>
                <a:cs typeface="Calibri" panose="020F0502020204030204" pitchFamily="34" charset="0"/>
              </a:rPr>
              <a:t>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350832" indent="-350832">
              <a:lnSpc>
                <a:spcPct val="107000"/>
              </a:lnSpc>
              <a:buFont typeface="Symbol" panose="05050102010706020507" pitchFamily="18" charset="2"/>
              <a:buChar char=""/>
            </a:pPr>
            <a:r>
              <a:rPr lang="en-US" sz="1800" dirty="0">
                <a:latin typeface="Calibri" panose="020F0502020204030204" pitchFamily="34" charset="0"/>
                <a:ea typeface="Calibri" panose="020F0502020204030204" pitchFamily="34" charset="0"/>
                <a:cs typeface="Calibri" panose="020F0502020204030204" pitchFamily="34" charset="0"/>
              </a:rPr>
              <a:t>The combination will provide customers with a comprehensive suite of multi-disciplinary services. It will also accelerate our growth – resulting in improved and expanded services for customers over time – create new opportunities for our team, and deliver a significant, immediate cash premium to our shareholders.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467776">
              <a:lnSpc>
                <a:spcPct val="107000"/>
              </a:lnSpc>
            </a:pPr>
            <a:r>
              <a:rPr lang="en-US" sz="1800" dirty="0">
                <a:latin typeface="Calibri" panose="020F0502020204030204" pitchFamily="34" charset="0"/>
                <a:ea typeface="Calibri" panose="020F0502020204030204" pitchFamily="34" charset="0"/>
                <a:cs typeface="Calibri" panose="020F0502020204030204" pitchFamily="34" charset="0"/>
              </a:rPr>
              <a:t>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350832" indent="-350832">
              <a:lnSpc>
                <a:spcPct val="107000"/>
              </a:lnSpc>
              <a:buFont typeface="Symbol" panose="05050102010706020507" pitchFamily="18" charset="2"/>
              <a:buChar char=""/>
            </a:pPr>
            <a:r>
              <a:rPr lang="en-US" sz="1800" dirty="0">
                <a:latin typeface="Calibri" panose="020F0502020204030204" pitchFamily="34" charset="0"/>
                <a:ea typeface="Calibri" panose="020F0502020204030204" pitchFamily="34" charset="0"/>
                <a:cs typeface="Calibri" panose="020F0502020204030204" pitchFamily="34" charset="0"/>
              </a:rPr>
              <a:t>We strongly believe that this combination is in the best interests of all of our stakeholders and the clearest path forward to advance our mission to provide safe and compliant solutions to protect human health and the environment.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233888">
              <a:lnSpc>
                <a:spcPct val="107000"/>
              </a:lnSpc>
            </a:pPr>
            <a:r>
              <a:rPr lang="en-US" sz="1800" dirty="0">
                <a:latin typeface="Calibri" panose="020F0502020204030204" pitchFamily="34" charset="0"/>
                <a:ea typeface="Calibri" panose="020F0502020204030204" pitchFamily="34" charset="0"/>
                <a:cs typeface="Calibri" panose="020F0502020204030204" pitchFamily="34" charset="0"/>
              </a:rPr>
              <a:t>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gn="l" rtl="0" fontAlgn="base"/>
            <a:endParaRPr lang="en-US" dirty="0"/>
          </a:p>
        </p:txBody>
      </p:sp>
      <p:sp>
        <p:nvSpPr>
          <p:cNvPr id="4" name="Slide Number Placeholder 3"/>
          <p:cNvSpPr>
            <a:spLocks noGrp="1"/>
          </p:cNvSpPr>
          <p:nvPr>
            <p:ph type="sldNum" sz="quarter" idx="5"/>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BB7F58F3-F646-488F-A02D-A2FF2D7BB53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5365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5D596B-A932-4BE5-863D-DF903E250771}" type="slidenum">
              <a:rPr lang="en-US" smtClean="0"/>
              <a:pPr/>
              <a:t>9</a:t>
            </a:fld>
            <a:endParaRPr lang="en-US" dirty="0"/>
          </a:p>
        </p:txBody>
      </p:sp>
    </p:spTree>
    <p:extLst>
      <p:ext uri="{BB962C8B-B14F-4D97-AF65-F5344CB8AC3E}">
        <p14:creationId xmlns:p14="http://schemas.microsoft.com/office/powerpoint/2010/main" val="280061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24854">
              <a:defRPr/>
            </a:pPr>
            <a:fld id="{D786AE47-37E3-4FA3-B211-83B6BA753F3B}" type="slidenum">
              <a:rPr lang="en-US">
                <a:solidFill>
                  <a:prstClr val="black"/>
                </a:solidFill>
                <a:latin typeface="Calibri" panose="020F0502020204030204"/>
              </a:rPr>
              <a:pPr defTabSz="924854">
                <a:defRPr/>
              </a:pPr>
              <a:t>10</a:t>
            </a:fld>
            <a:endParaRPr lang="en-US">
              <a:solidFill>
                <a:prstClr val="black"/>
              </a:solidFill>
              <a:latin typeface="Calibri" panose="020F0502020204030204"/>
            </a:endParaRPr>
          </a:p>
        </p:txBody>
      </p:sp>
    </p:spTree>
    <p:extLst>
      <p:ext uri="{BB962C8B-B14F-4D97-AF65-F5344CB8AC3E}">
        <p14:creationId xmlns:p14="http://schemas.microsoft.com/office/powerpoint/2010/main" val="15802184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24854">
              <a:defRPr/>
            </a:pPr>
            <a:fld id="{D786AE47-37E3-4FA3-B211-83B6BA753F3B}" type="slidenum">
              <a:rPr lang="en-US">
                <a:solidFill>
                  <a:prstClr val="black"/>
                </a:solidFill>
                <a:latin typeface="Calibri" panose="020F0502020204030204"/>
              </a:rPr>
              <a:pPr defTabSz="924854">
                <a:def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3174814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6600" y="1154113"/>
            <a:ext cx="5537200" cy="31162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84382D-1809-CD4E-96C6-8B1EDF1E1C8E}" type="slidenum">
              <a:rPr lang="en-US" smtClean="0"/>
              <a:t>12</a:t>
            </a:fld>
            <a:endParaRPr lang="en-US"/>
          </a:p>
        </p:txBody>
      </p:sp>
    </p:spTree>
    <p:extLst>
      <p:ext uri="{BB962C8B-B14F-4D97-AF65-F5344CB8AC3E}">
        <p14:creationId xmlns:p14="http://schemas.microsoft.com/office/powerpoint/2010/main" val="1609001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2A3E3B-4870-AA49-B968-E89751E0AAA9}" type="slidenum">
              <a:rPr lang="en-US" smtClean="0"/>
              <a:t>13</a:t>
            </a:fld>
            <a:endParaRPr lang="en-US" dirty="0"/>
          </a:p>
        </p:txBody>
      </p:sp>
    </p:spTree>
    <p:extLst>
      <p:ext uri="{BB962C8B-B14F-4D97-AF65-F5344CB8AC3E}">
        <p14:creationId xmlns:p14="http://schemas.microsoft.com/office/powerpoint/2010/main" val="3655118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Master" Target="../slideMasters/slideMaster4.xml"/><Relationship Id="rId4" Type="http://schemas.openxmlformats.org/officeDocument/2006/relationships/image" Target="../media/image17.jpe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4.xml"/><Relationship Id="rId4" Type="http://schemas.openxmlformats.org/officeDocument/2006/relationships/image" Target="../media/image19.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4.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4.xml"/><Relationship Id="rId4" Type="http://schemas.openxmlformats.org/officeDocument/2006/relationships/image" Target="../media/image19.emf"/></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Into/Logo Slide">
    <p:spTree>
      <p:nvGrpSpPr>
        <p:cNvPr id="1" name=""/>
        <p:cNvGrpSpPr/>
        <p:nvPr/>
      </p:nvGrpSpPr>
      <p:grpSpPr>
        <a:xfrm>
          <a:off x="0" y="0"/>
          <a:ext cx="0" cy="0"/>
          <a:chOff x="0" y="0"/>
          <a:chExt cx="0" cy="0"/>
        </a:xfrm>
      </p:grpSpPr>
      <p:sp>
        <p:nvSpPr>
          <p:cNvPr id="5" name="Text Placeholder 13"/>
          <p:cNvSpPr>
            <a:spLocks noGrp="1"/>
          </p:cNvSpPr>
          <p:nvPr>
            <p:ph type="body" sz="quarter" idx="10"/>
          </p:nvPr>
        </p:nvSpPr>
        <p:spPr>
          <a:xfrm>
            <a:off x="4017820" y="3874055"/>
            <a:ext cx="7007897" cy="914400"/>
          </a:xfrm>
          <a:prstGeom prst="rect">
            <a:avLst/>
          </a:prstGeom>
        </p:spPr>
        <p:txBody>
          <a:bodyPr vert="horz"/>
          <a:lstStyle>
            <a:lvl1pPr marL="0" indent="0" algn="r">
              <a:buNone/>
              <a:defRPr sz="2800">
                <a:solidFill>
                  <a:schemeClr val="bg1"/>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3411169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quadra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383" y="0"/>
            <a:ext cx="4165600" cy="2781300"/>
          </a:xfrm>
          <a:prstGeom prst="rect">
            <a:avLst/>
          </a:prstGeom>
        </p:spPr>
      </p:pic>
      <p:sp>
        <p:nvSpPr>
          <p:cNvPr id="6" name="Title 1"/>
          <p:cNvSpPr>
            <a:spLocks noGrp="1"/>
          </p:cNvSpPr>
          <p:nvPr>
            <p:ph type="title"/>
          </p:nvPr>
        </p:nvSpPr>
        <p:spPr>
          <a:xfrm>
            <a:off x="1219200" y="596663"/>
            <a:ext cx="9745133" cy="752907"/>
          </a:xfrm>
          <a:prstGeom prst="rect">
            <a:avLst/>
          </a:prstGeom>
        </p:spPr>
        <p:txBody>
          <a:bodyPr vert="horz"/>
          <a:lstStyle>
            <a:lvl1pPr algn="l">
              <a:defRPr>
                <a:solidFill>
                  <a:schemeClr val="tx2"/>
                </a:solidFill>
              </a:defRPr>
            </a:lvl1pPr>
          </a:lstStyle>
          <a:p>
            <a:r>
              <a:rPr lang="en-US"/>
              <a:t>Click to edit Master title style</a:t>
            </a:r>
            <a:endParaRPr lang="en-US" dirty="0"/>
          </a:p>
        </p:txBody>
      </p:sp>
      <p:sp>
        <p:nvSpPr>
          <p:cNvPr id="11" name="Content Placeholder 2"/>
          <p:cNvSpPr>
            <a:spLocks noGrp="1"/>
          </p:cNvSpPr>
          <p:nvPr>
            <p:ph idx="1"/>
          </p:nvPr>
        </p:nvSpPr>
        <p:spPr>
          <a:xfrm>
            <a:off x="1219201" y="1503139"/>
            <a:ext cx="4738255" cy="1953570"/>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p:cNvSpPr>
            <a:spLocks noGrp="1"/>
          </p:cNvSpPr>
          <p:nvPr>
            <p:ph idx="10"/>
          </p:nvPr>
        </p:nvSpPr>
        <p:spPr>
          <a:xfrm>
            <a:off x="1219201" y="3683001"/>
            <a:ext cx="4738255" cy="2389909"/>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p:cNvSpPr>
            <a:spLocks noGrp="1"/>
          </p:cNvSpPr>
          <p:nvPr>
            <p:ph idx="13"/>
          </p:nvPr>
        </p:nvSpPr>
        <p:spPr>
          <a:xfrm>
            <a:off x="6234546" y="1505858"/>
            <a:ext cx="4729788" cy="1953570"/>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p:cNvSpPr>
            <a:spLocks noGrp="1"/>
          </p:cNvSpPr>
          <p:nvPr>
            <p:ph idx="14"/>
          </p:nvPr>
        </p:nvSpPr>
        <p:spPr>
          <a:xfrm>
            <a:off x="6234546" y="3683001"/>
            <a:ext cx="4729788" cy="2392628"/>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2"/>
          <p:cNvSpPr txBox="1">
            <a:spLocks/>
          </p:cNvSpPr>
          <p:nvPr userDrawn="1"/>
        </p:nvSpPr>
        <p:spPr>
          <a:xfrm>
            <a:off x="204690" y="6485276"/>
            <a:ext cx="445673"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8979007-7109-4002-8E1D-0231398D570D}" type="slidenum">
              <a:rPr lang="en-US" sz="1000" smtClean="0">
                <a:solidFill>
                  <a:schemeClr val="bg2"/>
                </a:solidFill>
              </a:rPr>
              <a:pPr/>
              <a:t>‹#›</a:t>
            </a:fld>
            <a:endParaRPr lang="en-US" sz="1000" dirty="0">
              <a:solidFill>
                <a:schemeClr val="bg2"/>
              </a:solidFill>
            </a:endParaRPr>
          </a:p>
        </p:txBody>
      </p:sp>
    </p:spTree>
    <p:extLst>
      <p:ext uri="{BB962C8B-B14F-4D97-AF65-F5344CB8AC3E}">
        <p14:creationId xmlns:p14="http://schemas.microsoft.com/office/powerpoint/2010/main" val="3690205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quadrant with rule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383" y="0"/>
            <a:ext cx="4165600" cy="2781300"/>
          </a:xfrm>
          <a:prstGeom prst="rect">
            <a:avLst/>
          </a:prstGeom>
        </p:spPr>
      </p:pic>
      <p:sp>
        <p:nvSpPr>
          <p:cNvPr id="4" name="Title 1"/>
          <p:cNvSpPr>
            <a:spLocks noGrp="1"/>
          </p:cNvSpPr>
          <p:nvPr>
            <p:ph type="title"/>
          </p:nvPr>
        </p:nvSpPr>
        <p:spPr>
          <a:xfrm>
            <a:off x="1219200" y="596663"/>
            <a:ext cx="9745133" cy="752907"/>
          </a:xfrm>
          <a:prstGeom prst="rect">
            <a:avLst/>
          </a:prstGeom>
        </p:spPr>
        <p:txBody>
          <a:bodyPr vert="horz"/>
          <a:lstStyle>
            <a:lvl1pPr algn="l">
              <a:defRPr>
                <a:solidFill>
                  <a:schemeClr val="tx2"/>
                </a:solidFill>
              </a:defRPr>
            </a:lvl1pPr>
          </a:lstStyle>
          <a:p>
            <a:r>
              <a:rPr lang="en-US"/>
              <a:t>Click to edit Master title style</a:t>
            </a:r>
            <a:endParaRPr lang="en-US" dirty="0"/>
          </a:p>
        </p:txBody>
      </p:sp>
      <p:sp>
        <p:nvSpPr>
          <p:cNvPr id="5" name="Content Placeholder 2"/>
          <p:cNvSpPr>
            <a:spLocks noGrp="1"/>
          </p:cNvSpPr>
          <p:nvPr>
            <p:ph idx="1"/>
          </p:nvPr>
        </p:nvSpPr>
        <p:spPr>
          <a:xfrm>
            <a:off x="1219201" y="1503139"/>
            <a:ext cx="4738255" cy="1953570"/>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p:cNvSpPr>
            <a:spLocks noGrp="1"/>
          </p:cNvSpPr>
          <p:nvPr>
            <p:ph idx="10"/>
          </p:nvPr>
        </p:nvSpPr>
        <p:spPr>
          <a:xfrm>
            <a:off x="1219201" y="3683001"/>
            <a:ext cx="4738255" cy="2389909"/>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p:cNvSpPr>
            <a:spLocks noGrp="1"/>
          </p:cNvSpPr>
          <p:nvPr>
            <p:ph idx="13"/>
          </p:nvPr>
        </p:nvSpPr>
        <p:spPr>
          <a:xfrm>
            <a:off x="6234546" y="1505858"/>
            <a:ext cx="4729788" cy="1953570"/>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idx="14"/>
          </p:nvPr>
        </p:nvSpPr>
        <p:spPr>
          <a:xfrm>
            <a:off x="6234546" y="3683001"/>
            <a:ext cx="4729788" cy="2392628"/>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userDrawn="1"/>
        </p:nvCxnSpPr>
        <p:spPr>
          <a:xfrm>
            <a:off x="1219200" y="3562265"/>
            <a:ext cx="9745133" cy="0"/>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10" name="Straight Connector 9"/>
          <p:cNvCxnSpPr/>
          <p:nvPr userDrawn="1"/>
        </p:nvCxnSpPr>
        <p:spPr>
          <a:xfrm>
            <a:off x="6071809" y="1505859"/>
            <a:ext cx="0" cy="4606057"/>
          </a:xfrm>
          <a:prstGeom prst="line">
            <a:avLst/>
          </a:prstGeom>
        </p:spPr>
        <p:style>
          <a:lnRef idx="1">
            <a:schemeClr val="accent2"/>
          </a:lnRef>
          <a:fillRef idx="0">
            <a:schemeClr val="accent2"/>
          </a:fillRef>
          <a:effectRef idx="0">
            <a:schemeClr val="accent2"/>
          </a:effectRef>
          <a:fontRef idx="minor">
            <a:schemeClr val="tx1"/>
          </a:fontRef>
        </p:style>
      </p:cxnSp>
      <p:sp>
        <p:nvSpPr>
          <p:cNvPr id="11" name="Slide Number Placeholder 2"/>
          <p:cNvSpPr txBox="1">
            <a:spLocks/>
          </p:cNvSpPr>
          <p:nvPr userDrawn="1"/>
        </p:nvSpPr>
        <p:spPr>
          <a:xfrm>
            <a:off x="204690" y="6485276"/>
            <a:ext cx="445673"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8979007-7109-4002-8E1D-0231398D570D}" type="slidenum">
              <a:rPr lang="en-US" sz="1000" smtClean="0">
                <a:solidFill>
                  <a:schemeClr val="bg2"/>
                </a:solidFill>
              </a:rPr>
              <a:pPr/>
              <a:t>‹#›</a:t>
            </a:fld>
            <a:endParaRPr lang="en-US" sz="1000" dirty="0">
              <a:solidFill>
                <a:schemeClr val="bg2"/>
              </a:solidFill>
            </a:endParaRPr>
          </a:p>
        </p:txBody>
      </p:sp>
    </p:spTree>
    <p:extLst>
      <p:ext uri="{BB962C8B-B14F-4D97-AF65-F5344CB8AC3E}">
        <p14:creationId xmlns:p14="http://schemas.microsoft.com/office/powerpoint/2010/main" val="10882222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box lef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383" y="0"/>
            <a:ext cx="4165600" cy="2781300"/>
          </a:xfrm>
          <a:prstGeom prst="rect">
            <a:avLst/>
          </a:prstGeom>
        </p:spPr>
      </p:pic>
      <p:sp>
        <p:nvSpPr>
          <p:cNvPr id="4" name="Title 1"/>
          <p:cNvSpPr>
            <a:spLocks noGrp="1"/>
          </p:cNvSpPr>
          <p:nvPr>
            <p:ph type="title"/>
          </p:nvPr>
        </p:nvSpPr>
        <p:spPr>
          <a:xfrm>
            <a:off x="1219200" y="596663"/>
            <a:ext cx="9745133" cy="752907"/>
          </a:xfrm>
          <a:prstGeom prst="rect">
            <a:avLst/>
          </a:prstGeom>
        </p:spPr>
        <p:txBody>
          <a:bodyPr vert="horz"/>
          <a:lstStyle>
            <a:lvl1pPr algn="l">
              <a:defRPr>
                <a:solidFill>
                  <a:schemeClr val="tx2"/>
                </a:solidFill>
              </a:defRPr>
            </a:lvl1pPr>
          </a:lstStyle>
          <a:p>
            <a:r>
              <a:rPr lang="en-US"/>
              <a:t>Click to edit Master title style</a:t>
            </a:r>
            <a:endParaRPr lang="en-US" dirty="0"/>
          </a:p>
        </p:txBody>
      </p:sp>
      <p:sp>
        <p:nvSpPr>
          <p:cNvPr id="5" name="Content Placeholder 2"/>
          <p:cNvSpPr>
            <a:spLocks noGrp="1"/>
          </p:cNvSpPr>
          <p:nvPr>
            <p:ph idx="1"/>
          </p:nvPr>
        </p:nvSpPr>
        <p:spPr>
          <a:xfrm>
            <a:off x="1219201" y="1503139"/>
            <a:ext cx="4738255" cy="4569770"/>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p:cNvSpPr>
            <a:spLocks noGrp="1"/>
          </p:cNvSpPr>
          <p:nvPr>
            <p:ph idx="13"/>
          </p:nvPr>
        </p:nvSpPr>
        <p:spPr>
          <a:xfrm>
            <a:off x="6234546" y="1505858"/>
            <a:ext cx="4729788" cy="1953570"/>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idx="14"/>
          </p:nvPr>
        </p:nvSpPr>
        <p:spPr>
          <a:xfrm>
            <a:off x="6234546" y="3683001"/>
            <a:ext cx="4729788" cy="2392628"/>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2"/>
          <p:cNvSpPr txBox="1">
            <a:spLocks/>
          </p:cNvSpPr>
          <p:nvPr userDrawn="1"/>
        </p:nvSpPr>
        <p:spPr>
          <a:xfrm>
            <a:off x="204690" y="6485276"/>
            <a:ext cx="445673"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8979007-7109-4002-8E1D-0231398D570D}" type="slidenum">
              <a:rPr lang="en-US" sz="1000" smtClean="0">
                <a:solidFill>
                  <a:schemeClr val="bg2"/>
                </a:solidFill>
              </a:rPr>
              <a:pPr/>
              <a:t>‹#›</a:t>
            </a:fld>
            <a:endParaRPr lang="en-US" sz="1000" dirty="0">
              <a:solidFill>
                <a:schemeClr val="bg2"/>
              </a:solidFill>
            </a:endParaRPr>
          </a:p>
        </p:txBody>
      </p:sp>
    </p:spTree>
    <p:extLst>
      <p:ext uri="{BB962C8B-B14F-4D97-AF65-F5344CB8AC3E}">
        <p14:creationId xmlns:p14="http://schemas.microsoft.com/office/powerpoint/2010/main" val="34888175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box righ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383" y="0"/>
            <a:ext cx="4165600" cy="2781300"/>
          </a:xfrm>
          <a:prstGeom prst="rect">
            <a:avLst/>
          </a:prstGeom>
        </p:spPr>
      </p:pic>
      <p:sp>
        <p:nvSpPr>
          <p:cNvPr id="4" name="Title 1"/>
          <p:cNvSpPr>
            <a:spLocks noGrp="1"/>
          </p:cNvSpPr>
          <p:nvPr>
            <p:ph type="title"/>
          </p:nvPr>
        </p:nvSpPr>
        <p:spPr>
          <a:xfrm>
            <a:off x="1219200" y="596663"/>
            <a:ext cx="9745133" cy="752907"/>
          </a:xfrm>
          <a:prstGeom prst="rect">
            <a:avLst/>
          </a:prstGeom>
        </p:spPr>
        <p:txBody>
          <a:bodyPr vert="horz"/>
          <a:lstStyle>
            <a:lvl1pPr algn="l">
              <a:defRPr>
                <a:solidFill>
                  <a:schemeClr val="tx2"/>
                </a:solidFill>
              </a:defRPr>
            </a:lvl1pPr>
          </a:lstStyle>
          <a:p>
            <a:r>
              <a:rPr lang="en-US"/>
              <a:t>Click to edit Master title style</a:t>
            </a:r>
            <a:endParaRPr lang="en-US" dirty="0"/>
          </a:p>
        </p:txBody>
      </p:sp>
      <p:sp>
        <p:nvSpPr>
          <p:cNvPr id="5" name="Content Placeholder 2"/>
          <p:cNvSpPr>
            <a:spLocks noGrp="1"/>
          </p:cNvSpPr>
          <p:nvPr>
            <p:ph idx="1"/>
          </p:nvPr>
        </p:nvSpPr>
        <p:spPr>
          <a:xfrm>
            <a:off x="1219201" y="1503139"/>
            <a:ext cx="4738255" cy="1953570"/>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p:cNvSpPr>
            <a:spLocks noGrp="1"/>
          </p:cNvSpPr>
          <p:nvPr>
            <p:ph idx="10"/>
          </p:nvPr>
        </p:nvSpPr>
        <p:spPr>
          <a:xfrm>
            <a:off x="1219201" y="3683001"/>
            <a:ext cx="4738255" cy="2389909"/>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p:cNvSpPr>
            <a:spLocks noGrp="1"/>
          </p:cNvSpPr>
          <p:nvPr>
            <p:ph idx="13"/>
          </p:nvPr>
        </p:nvSpPr>
        <p:spPr>
          <a:xfrm>
            <a:off x="6234546" y="1505857"/>
            <a:ext cx="4729788" cy="4567051"/>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2"/>
          <p:cNvSpPr txBox="1">
            <a:spLocks/>
          </p:cNvSpPr>
          <p:nvPr userDrawn="1"/>
        </p:nvSpPr>
        <p:spPr>
          <a:xfrm>
            <a:off x="204690" y="6485276"/>
            <a:ext cx="445673"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8979007-7109-4002-8E1D-0231398D570D}" type="slidenum">
              <a:rPr lang="en-US" sz="1000" smtClean="0">
                <a:solidFill>
                  <a:schemeClr val="bg2"/>
                </a:solidFill>
              </a:rPr>
              <a:pPr/>
              <a:t>‹#›</a:t>
            </a:fld>
            <a:endParaRPr lang="en-US" sz="1000" dirty="0">
              <a:solidFill>
                <a:schemeClr val="bg2"/>
              </a:solidFill>
            </a:endParaRPr>
          </a:p>
        </p:txBody>
      </p:sp>
    </p:spTree>
    <p:extLst>
      <p:ext uri="{BB962C8B-B14F-4D97-AF65-F5344CB8AC3E}">
        <p14:creationId xmlns:p14="http://schemas.microsoft.com/office/powerpoint/2010/main" val="21009048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Section 1-1 Column">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1167" y="35669"/>
            <a:ext cx="12234333" cy="6902112"/>
          </a:xfrm>
          <a:prstGeom prst="rect">
            <a:avLst/>
          </a:prstGeom>
        </p:spPr>
      </p:pic>
      <p:sp>
        <p:nvSpPr>
          <p:cNvPr id="8" name="Content Placeholder 2"/>
          <p:cNvSpPr>
            <a:spLocks noGrp="1"/>
          </p:cNvSpPr>
          <p:nvPr>
            <p:ph idx="1"/>
          </p:nvPr>
        </p:nvSpPr>
        <p:spPr>
          <a:xfrm>
            <a:off x="1219200" y="646546"/>
            <a:ext cx="9745133" cy="5163705"/>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2"/>
          <p:cNvSpPr txBox="1">
            <a:spLocks/>
          </p:cNvSpPr>
          <p:nvPr/>
        </p:nvSpPr>
        <p:spPr>
          <a:xfrm>
            <a:off x="204690" y="6485276"/>
            <a:ext cx="445673"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8979007-7109-4002-8E1D-0231398D570D}" type="slidenum">
              <a:rPr lang="en-US" sz="1000" smtClean="0">
                <a:solidFill>
                  <a:srgbClr val="A5A6A5"/>
                </a:solidFill>
              </a:rPr>
              <a:pPr/>
              <a:t>‹#›</a:t>
            </a:fld>
            <a:endParaRPr lang="en-US" sz="1000">
              <a:solidFill>
                <a:srgbClr val="A5A6A5"/>
              </a:solidFill>
            </a:endParaRPr>
          </a:p>
        </p:txBody>
      </p:sp>
    </p:spTree>
    <p:extLst>
      <p:ext uri="{BB962C8B-B14F-4D97-AF65-F5344CB8AC3E}">
        <p14:creationId xmlns:p14="http://schemas.microsoft.com/office/powerpoint/2010/main" val="24572335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Into/Logo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70EE67-1B98-264E-937C-37D8C637043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6B3411AD-F6AA-C74A-8D0B-103F8A7D30C7}"/>
              </a:ext>
            </a:extLst>
          </p:cNvPr>
          <p:cNvPicPr>
            <a:picLocks noChangeAspect="1"/>
          </p:cNvPicPr>
          <p:nvPr userDrawn="1"/>
        </p:nvPicPr>
        <p:blipFill>
          <a:blip r:embed="rId3"/>
          <a:stretch>
            <a:fillRect/>
          </a:stretch>
        </p:blipFill>
        <p:spPr>
          <a:xfrm>
            <a:off x="681319" y="376521"/>
            <a:ext cx="2438400" cy="921657"/>
          </a:xfrm>
          <a:prstGeom prst="rect">
            <a:avLst/>
          </a:prstGeom>
        </p:spPr>
      </p:pic>
      <p:sp>
        <p:nvSpPr>
          <p:cNvPr id="9" name="Text Placeholder 13">
            <a:extLst>
              <a:ext uri="{FF2B5EF4-FFF2-40B4-BE49-F238E27FC236}">
                <a16:creationId xmlns:a16="http://schemas.microsoft.com/office/drawing/2014/main" id="{066DB0F0-CEA9-BB4D-9270-C31F85F97577}"/>
              </a:ext>
            </a:extLst>
          </p:cNvPr>
          <p:cNvSpPr>
            <a:spLocks noGrp="1"/>
          </p:cNvSpPr>
          <p:nvPr>
            <p:ph type="body" sz="quarter" idx="10"/>
          </p:nvPr>
        </p:nvSpPr>
        <p:spPr>
          <a:xfrm>
            <a:off x="449865" y="2979825"/>
            <a:ext cx="10822387" cy="530623"/>
          </a:xfrm>
          <a:prstGeom prst="rect">
            <a:avLst/>
          </a:prstGeom>
        </p:spPr>
        <p:txBody>
          <a:bodyPr vert="horz"/>
          <a:lstStyle>
            <a:lvl1pPr marL="0" indent="0" algn="l">
              <a:buNone/>
              <a:defRPr sz="4800" b="1">
                <a:solidFill>
                  <a:schemeClr val="bg1"/>
                </a:solidFill>
                <a:latin typeface="+mj-lt"/>
              </a:defRPr>
            </a:lvl1pPr>
            <a:lvl2pPr marL="457200" indent="0">
              <a:buNone/>
              <a:defRPr/>
            </a:lvl2pPr>
          </a:lstStyle>
          <a:p>
            <a:pPr lvl="0"/>
            <a:r>
              <a:rPr lang="en-US"/>
              <a:t>Click to edit Master text styles</a:t>
            </a:r>
          </a:p>
        </p:txBody>
      </p:sp>
      <p:cxnSp>
        <p:nvCxnSpPr>
          <p:cNvPr id="11" name="Straight Connector 10">
            <a:extLst>
              <a:ext uri="{FF2B5EF4-FFF2-40B4-BE49-F238E27FC236}">
                <a16:creationId xmlns:a16="http://schemas.microsoft.com/office/drawing/2014/main" id="{99259BD2-FB88-E049-B007-D8E13F62BDB5}"/>
              </a:ext>
            </a:extLst>
          </p:cNvPr>
          <p:cNvCxnSpPr>
            <a:cxnSpLocks/>
          </p:cNvCxnSpPr>
          <p:nvPr userDrawn="1"/>
        </p:nvCxnSpPr>
        <p:spPr>
          <a:xfrm>
            <a:off x="3585385" y="256033"/>
            <a:ext cx="0" cy="1188449"/>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0141135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B2D88-3A53-4341-8BBD-DF1AB79C6E53}"/>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D6BECD2A-E8A9-486C-90CC-AD73B38BC99B}"/>
              </a:ext>
            </a:extLst>
          </p:cNvPr>
          <p:cNvSpPr>
            <a:spLocks noGrp="1"/>
          </p:cNvSpPr>
          <p:nvPr>
            <p:ph type="sldNum" sz="quarter" idx="12"/>
          </p:nvPr>
        </p:nvSpPr>
        <p:spPr/>
        <p:txBody>
          <a:bodyPr/>
          <a:lstStyle/>
          <a:p>
            <a:fld id="{C9F76D63-BCCE-4A48-83D4-CD17C7E1E9F7}" type="slidenum">
              <a:rPr lang="en-US" smtClean="0"/>
              <a:t>‹#›</a:t>
            </a:fld>
            <a:endParaRPr lang="en-US"/>
          </a:p>
        </p:txBody>
      </p:sp>
    </p:spTree>
    <p:extLst>
      <p:ext uri="{BB962C8B-B14F-4D97-AF65-F5344CB8AC3E}">
        <p14:creationId xmlns:p14="http://schemas.microsoft.com/office/powerpoint/2010/main" val="31611295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BB6C30-AFFE-4BF7-8D36-869469E23805}" type="datetimeFigureOut">
              <a:rPr lang="en-US" smtClean="0"/>
              <a:t>10/3/22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6F0B36-12B2-4A1F-9ECE-CF9B4A446AC8}" type="slidenum">
              <a:rPr lang="en-US" smtClean="0"/>
              <a:t>‹#›</a:t>
            </a:fld>
            <a:endParaRPr lang="en-US"/>
          </a:p>
        </p:txBody>
      </p:sp>
    </p:spTree>
    <p:extLst>
      <p:ext uri="{BB962C8B-B14F-4D97-AF65-F5344CB8AC3E}">
        <p14:creationId xmlns:p14="http://schemas.microsoft.com/office/powerpoint/2010/main" val="34370252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51F57-D197-43E4-A0C4-6E46CF1F2B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4BCF3B-C017-4707-A452-144E47E25A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F884858-45C5-47EB-9911-2DF5A2128804}"/>
              </a:ext>
            </a:extLst>
          </p:cNvPr>
          <p:cNvSpPr>
            <a:spLocks noGrp="1"/>
          </p:cNvSpPr>
          <p:nvPr>
            <p:ph type="sldNum" sz="quarter" idx="12"/>
          </p:nvPr>
        </p:nvSpPr>
        <p:spPr/>
        <p:txBody>
          <a:bodyPr/>
          <a:lstStyle/>
          <a:p>
            <a:fld id="{C9F76D63-BCCE-4A48-83D4-CD17C7E1E9F7}" type="slidenum">
              <a:rPr lang="en-US" smtClean="0"/>
              <a:t>‹#›</a:t>
            </a:fld>
            <a:endParaRPr lang="en-US"/>
          </a:p>
        </p:txBody>
      </p:sp>
    </p:spTree>
    <p:extLst>
      <p:ext uri="{BB962C8B-B14F-4D97-AF65-F5344CB8AC3E}">
        <p14:creationId xmlns:p14="http://schemas.microsoft.com/office/powerpoint/2010/main" val="29359616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ransition BlueLogo">
    <p:bg>
      <p:bgPr>
        <a:solidFill>
          <a:schemeClr val="tx2"/>
        </a:solidFill>
        <a:effectLst/>
      </p:bgPr>
    </p:bg>
    <p:spTree>
      <p:nvGrpSpPr>
        <p:cNvPr id="1" name=""/>
        <p:cNvGrpSpPr/>
        <p:nvPr/>
      </p:nvGrpSpPr>
      <p:grpSpPr>
        <a:xfrm>
          <a:off x="0" y="0"/>
          <a:ext cx="0" cy="0"/>
          <a:chOff x="0" y="0"/>
          <a:chExt cx="0" cy="0"/>
        </a:xfrm>
      </p:grpSpPr>
      <p:pic>
        <p:nvPicPr>
          <p:cNvPr id="5" name="Picture 4" descr="US-Ecology_Logo-Vert_4cp_Reverse.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36444" y="1670972"/>
            <a:ext cx="6539747" cy="2378090"/>
          </a:xfrm>
          <a:prstGeom prst="rect">
            <a:avLst/>
          </a:prstGeom>
        </p:spPr>
      </p:pic>
      <p:pic>
        <p:nvPicPr>
          <p:cNvPr id="3" name="Picture 2"/>
          <p:cNvPicPr>
            <a:picLocks noChangeAspect="1"/>
          </p:cNvPicPr>
          <p:nvPr userDrawn="1"/>
        </p:nvPicPr>
        <p:blipFill>
          <a:blip r:embed="rId3"/>
          <a:stretch>
            <a:fillRect/>
          </a:stretch>
        </p:blipFill>
        <p:spPr>
          <a:xfrm>
            <a:off x="1940648" y="4130832"/>
            <a:ext cx="8382000" cy="762000"/>
          </a:xfrm>
          <a:prstGeom prst="rect">
            <a:avLst/>
          </a:prstGeom>
        </p:spPr>
      </p:pic>
    </p:spTree>
    <p:extLst>
      <p:ext uri="{BB962C8B-B14F-4D97-AF65-F5344CB8AC3E}">
        <p14:creationId xmlns:p14="http://schemas.microsoft.com/office/powerpoint/2010/main" val="19385708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0633" y="84494"/>
            <a:ext cx="6331079" cy="1143000"/>
          </a:xfrm>
          <a:prstGeom prst="rect">
            <a:avLst/>
          </a:prstGeom>
        </p:spPr>
        <p:txBody>
          <a:bodyPr/>
          <a:lstStyle/>
          <a:p>
            <a:r>
              <a:rPr lang="en-US" dirty="0"/>
              <a:t>Click to edit Master title style</a:t>
            </a:r>
          </a:p>
        </p:txBody>
      </p:sp>
      <p:sp>
        <p:nvSpPr>
          <p:cNvPr id="3" name="Content Placeholder 2"/>
          <p:cNvSpPr>
            <a:spLocks noGrp="1"/>
          </p:cNvSpPr>
          <p:nvPr>
            <p:ph idx="1"/>
          </p:nvPr>
        </p:nvSpPr>
        <p:spPr>
          <a:xfrm>
            <a:off x="448236" y="1617110"/>
            <a:ext cx="10972800" cy="3824466"/>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533004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accent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2831657" y="1680526"/>
            <a:ext cx="6968233" cy="2408140"/>
          </a:xfrm>
          <a:prstGeom prst="rect">
            <a:avLst/>
          </a:prstGeom>
        </p:spPr>
      </p:pic>
      <p:pic>
        <p:nvPicPr>
          <p:cNvPr id="10" name="Picture 9"/>
          <p:cNvPicPr>
            <a:picLocks noChangeAspect="1"/>
          </p:cNvPicPr>
          <p:nvPr userDrawn="1"/>
        </p:nvPicPr>
        <p:blipFill>
          <a:blip r:embed="rId3"/>
          <a:stretch>
            <a:fillRect/>
          </a:stretch>
        </p:blipFill>
        <p:spPr>
          <a:xfrm>
            <a:off x="1869352" y="4112160"/>
            <a:ext cx="8453296" cy="768482"/>
          </a:xfrm>
          <a:prstGeom prst="rect">
            <a:avLst/>
          </a:prstGeom>
        </p:spPr>
      </p:pic>
    </p:spTree>
    <p:extLst>
      <p:ext uri="{BB962C8B-B14F-4D97-AF65-F5344CB8AC3E}">
        <p14:creationId xmlns:p14="http://schemas.microsoft.com/office/powerpoint/2010/main" val="30471687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ransition GrayLogo">
    <p:bg>
      <p:bgPr>
        <a:solidFill>
          <a:schemeClr val="accent5">
            <a:lumMod val="75000"/>
          </a:schemeClr>
        </a:solidFill>
        <a:effectLst/>
      </p:bgPr>
    </p:bg>
    <p:spTree>
      <p:nvGrpSpPr>
        <p:cNvPr id="1" name=""/>
        <p:cNvGrpSpPr/>
        <p:nvPr/>
      </p:nvGrpSpPr>
      <p:grpSpPr>
        <a:xfrm>
          <a:off x="0" y="0"/>
          <a:ext cx="0" cy="0"/>
          <a:chOff x="0" y="0"/>
          <a:chExt cx="0" cy="0"/>
        </a:xfrm>
      </p:grpSpPr>
      <p:pic>
        <p:nvPicPr>
          <p:cNvPr id="5" name="Picture 4" descr="US-Ecology_Logo-Vert_4cp_Reverse.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36444" y="1670972"/>
            <a:ext cx="6539747" cy="2378090"/>
          </a:xfrm>
          <a:prstGeom prst="rect">
            <a:avLst/>
          </a:prstGeom>
        </p:spPr>
      </p:pic>
      <p:pic>
        <p:nvPicPr>
          <p:cNvPr id="7" name="Picture 6"/>
          <p:cNvPicPr>
            <a:picLocks noChangeAspect="1"/>
          </p:cNvPicPr>
          <p:nvPr userDrawn="1"/>
        </p:nvPicPr>
        <p:blipFill>
          <a:blip r:embed="rId3"/>
          <a:stretch>
            <a:fillRect/>
          </a:stretch>
        </p:blipFill>
        <p:spPr>
          <a:xfrm>
            <a:off x="1869352" y="4128770"/>
            <a:ext cx="8453296" cy="768482"/>
          </a:xfrm>
          <a:prstGeom prst="rect">
            <a:avLst/>
          </a:prstGeom>
        </p:spPr>
      </p:pic>
    </p:spTree>
    <p:extLst>
      <p:ext uri="{BB962C8B-B14F-4D97-AF65-F5344CB8AC3E}">
        <p14:creationId xmlns:p14="http://schemas.microsoft.com/office/powerpoint/2010/main" val="41914061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1"/>
        </a:solidFill>
        <a:effectLst/>
      </p:bgPr>
    </p:bg>
    <p:spTree>
      <p:nvGrpSpPr>
        <p:cNvPr id="1" name=""/>
        <p:cNvGrpSpPr/>
        <p:nvPr/>
      </p:nvGrpSpPr>
      <p:grpSpPr>
        <a:xfrm>
          <a:off x="0" y="0"/>
          <a:ext cx="0" cy="0"/>
          <a:chOff x="0" y="0"/>
          <a:chExt cx="0" cy="0"/>
        </a:xfrm>
      </p:grpSpPr>
      <p:pic>
        <p:nvPicPr>
          <p:cNvPr id="3" name="Picture 2" descr="US-Ecology_Logo-Vert_4cp_Reverse.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36444" y="1670972"/>
            <a:ext cx="6539747" cy="2378090"/>
          </a:xfrm>
          <a:prstGeom prst="rect">
            <a:avLst/>
          </a:prstGeom>
        </p:spPr>
      </p:pic>
      <p:pic>
        <p:nvPicPr>
          <p:cNvPr id="4" name="Picture 3"/>
          <p:cNvPicPr>
            <a:picLocks noChangeAspect="1"/>
          </p:cNvPicPr>
          <p:nvPr userDrawn="1"/>
        </p:nvPicPr>
        <p:blipFill>
          <a:blip r:embed="rId3"/>
          <a:stretch>
            <a:fillRect/>
          </a:stretch>
        </p:blipFill>
        <p:spPr>
          <a:xfrm>
            <a:off x="1869352" y="4128770"/>
            <a:ext cx="8453296" cy="768482"/>
          </a:xfrm>
          <a:prstGeom prst="rect">
            <a:avLst/>
          </a:prstGeom>
        </p:spPr>
      </p:pic>
    </p:spTree>
    <p:extLst>
      <p:ext uri="{BB962C8B-B14F-4D97-AF65-F5344CB8AC3E}">
        <p14:creationId xmlns:p14="http://schemas.microsoft.com/office/powerpoint/2010/main" val="14665399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29775695"/>
      </p:ext>
    </p:extLst>
  </p:cSld>
  <p:clrMapOvr>
    <a:masterClrMapping/>
  </p:clrMapOvr>
  <p:hf hd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3_Custom Layout">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58F63ADA-85D9-4539-B243-3E643A9922BB}"/>
              </a:ext>
            </a:extLst>
          </p:cNvPr>
          <p:cNvSpPr>
            <a:spLocks noGrp="1"/>
          </p:cNvSpPr>
          <p:nvPr>
            <p:ph type="body" sz="quarter" idx="14"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spTree>
    <p:extLst>
      <p:ext uri="{BB962C8B-B14F-4D97-AF65-F5344CB8AC3E}">
        <p14:creationId xmlns:p14="http://schemas.microsoft.com/office/powerpoint/2010/main" val="1596852259"/>
      </p:ext>
    </p:extLst>
  </p:cSld>
  <p:clrMapOvr>
    <a:masterClrMapping/>
  </p:clrMapOvr>
  <p:hf hd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0_Custom Layout">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58F63ADA-85D9-4539-B243-3E643A9922BB}"/>
              </a:ext>
            </a:extLst>
          </p:cNvPr>
          <p:cNvSpPr>
            <a:spLocks noGrp="1"/>
          </p:cNvSpPr>
          <p:nvPr>
            <p:ph type="body" sz="quarter" idx="14"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sp>
        <p:nvSpPr>
          <p:cNvPr id="8" name="Footer Placeholder 11">
            <a:extLst>
              <a:ext uri="{FF2B5EF4-FFF2-40B4-BE49-F238E27FC236}">
                <a16:creationId xmlns:a16="http://schemas.microsoft.com/office/drawing/2014/main" id="{33432C1A-96AC-4A7A-AD53-3E0E856B5ADF}"/>
              </a:ext>
            </a:extLst>
          </p:cNvPr>
          <p:cNvSpPr>
            <a:spLocks noGrp="1" noRot="1" noMove="1" noResize="1" noEditPoints="1" noAdjustHandles="1" noChangeArrowheads="1" noChangeShapeType="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12" name="Slide Number Placeholder 22">
            <a:extLst>
              <a:ext uri="{FF2B5EF4-FFF2-40B4-BE49-F238E27FC236}">
                <a16:creationId xmlns:a16="http://schemas.microsoft.com/office/drawing/2014/main" id="{835204DF-7C1A-4B5F-8FDF-66589D0AF23A}"/>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13" name="Group 12">
            <a:extLst>
              <a:ext uri="{FF2B5EF4-FFF2-40B4-BE49-F238E27FC236}">
                <a16:creationId xmlns:a16="http://schemas.microsoft.com/office/drawing/2014/main" id="{E34D79BA-ED93-4039-A6F9-9054C6628EA4}"/>
              </a:ext>
            </a:extLst>
          </p:cNvPr>
          <p:cNvGrpSpPr/>
          <p:nvPr/>
        </p:nvGrpSpPr>
        <p:grpSpPr>
          <a:xfrm>
            <a:off x="10353369" y="6311900"/>
            <a:ext cx="1838633" cy="546100"/>
            <a:chOff x="10353367" y="6311900"/>
            <a:chExt cx="1838633" cy="546100"/>
          </a:xfrm>
        </p:grpSpPr>
        <p:sp>
          <p:nvSpPr>
            <p:cNvPr id="14" name="Rectangle 13">
              <a:extLst>
                <a:ext uri="{FF2B5EF4-FFF2-40B4-BE49-F238E27FC236}">
                  <a16:creationId xmlns:a16="http://schemas.microsoft.com/office/drawing/2014/main" id="{C7D04A62-9A07-4437-8ABB-2EC9CF61CF1D}"/>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5" name="Graphic 14">
              <a:extLst>
                <a:ext uri="{FF2B5EF4-FFF2-40B4-BE49-F238E27FC236}">
                  <a16:creationId xmlns:a16="http://schemas.microsoft.com/office/drawing/2014/main" id="{91D09468-B9D3-4D16-B194-5B1B7B562DE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219247948"/>
      </p:ext>
    </p:extLst>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75EDC-23C9-4348-99A7-75A326C21E5C}"/>
              </a:ext>
            </a:extLst>
          </p:cNvPr>
          <p:cNvSpPr>
            <a:spLocks noGrp="1"/>
          </p:cNvSpPr>
          <p:nvPr>
            <p:ph type="ctrTitle" hasCustomPrompt="1"/>
          </p:nvPr>
        </p:nvSpPr>
        <p:spPr>
          <a:xfrm>
            <a:off x="1073427" y="1964726"/>
            <a:ext cx="6933436" cy="3214369"/>
          </a:xfrm>
          <a:prstGeom prst="rect">
            <a:avLst/>
          </a:prstGeom>
        </p:spPr>
        <p:txBody>
          <a:bodyPr anchor="b">
            <a:normAutofit/>
          </a:bodyPr>
          <a:lstStyle>
            <a:lvl1pPr algn="l">
              <a:defRPr sz="4050" b="1" spc="-113">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en-US"/>
              <a:t>Presentation Title Here</a:t>
            </a:r>
          </a:p>
        </p:txBody>
      </p:sp>
      <p:sp>
        <p:nvSpPr>
          <p:cNvPr id="3" name="Subtitle 2">
            <a:extLst>
              <a:ext uri="{FF2B5EF4-FFF2-40B4-BE49-F238E27FC236}">
                <a16:creationId xmlns:a16="http://schemas.microsoft.com/office/drawing/2014/main" id="{710E98B8-9F20-4C4E-AF41-869BBA8DF860}"/>
              </a:ext>
            </a:extLst>
          </p:cNvPr>
          <p:cNvSpPr>
            <a:spLocks noGrp="1"/>
          </p:cNvSpPr>
          <p:nvPr>
            <p:ph type="subTitle" idx="1" hasCustomPrompt="1"/>
          </p:nvPr>
        </p:nvSpPr>
        <p:spPr>
          <a:xfrm>
            <a:off x="1073427" y="5529587"/>
            <a:ext cx="6933436" cy="772361"/>
          </a:xfrm>
        </p:spPr>
        <p:txBody>
          <a:bodyPr>
            <a:normAutofit/>
          </a:bodyPr>
          <a:lstStyle>
            <a:lvl1pPr marL="0" indent="0" algn="l">
              <a:buNone/>
              <a:defRPr sz="1050" b="0" spc="90" baseline="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10" name="Picture 9">
            <a:extLst>
              <a:ext uri="{FF2B5EF4-FFF2-40B4-BE49-F238E27FC236}">
                <a16:creationId xmlns:a16="http://schemas.microsoft.com/office/drawing/2014/main" id="{34245CFB-3158-D84B-B9F6-62BD4B419018}"/>
              </a:ext>
            </a:extLst>
          </p:cNvPr>
          <p:cNvPicPr>
            <a:picLocks noChangeAspect="1"/>
          </p:cNvPicPr>
          <p:nvPr/>
        </p:nvPicPr>
        <p:blipFill>
          <a:blip r:embed="rId3"/>
          <a:stretch>
            <a:fillRect/>
          </a:stretch>
        </p:blipFill>
        <p:spPr>
          <a:xfrm>
            <a:off x="1073426" y="902358"/>
            <a:ext cx="2309119" cy="696262"/>
          </a:xfrm>
          <a:prstGeom prst="rect">
            <a:avLst/>
          </a:prstGeom>
        </p:spPr>
      </p:pic>
      <p:cxnSp>
        <p:nvCxnSpPr>
          <p:cNvPr id="5" name="Straight Connector 4">
            <a:extLst>
              <a:ext uri="{FF2B5EF4-FFF2-40B4-BE49-F238E27FC236}">
                <a16:creationId xmlns:a16="http://schemas.microsoft.com/office/drawing/2014/main" id="{AB7D3FFE-59A8-4B2E-917E-4505B95D06A0}"/>
              </a:ext>
            </a:extLst>
          </p:cNvPr>
          <p:cNvCxnSpPr>
            <a:cxnSpLocks/>
          </p:cNvCxnSpPr>
          <p:nvPr/>
        </p:nvCxnSpPr>
        <p:spPr>
          <a:xfrm flipH="1">
            <a:off x="1213264" y="5323311"/>
            <a:ext cx="107867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Picture 2" descr="C:\Users\laschal\Downloads\RS_LOGO_RGB_HORIZONTAL (2).jpg">
            <a:extLst>
              <a:ext uri="{FF2B5EF4-FFF2-40B4-BE49-F238E27FC236}">
                <a16:creationId xmlns:a16="http://schemas.microsoft.com/office/drawing/2014/main" id="{B29FDFC3-F597-4677-B8FE-5A5C01DBFD0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900161" y="5633370"/>
            <a:ext cx="2814300" cy="718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10799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75EDC-23C9-4348-99A7-75A326C21E5C}"/>
              </a:ext>
            </a:extLst>
          </p:cNvPr>
          <p:cNvSpPr>
            <a:spLocks noGrp="1"/>
          </p:cNvSpPr>
          <p:nvPr>
            <p:ph type="ctrTitle" hasCustomPrompt="1"/>
          </p:nvPr>
        </p:nvSpPr>
        <p:spPr>
          <a:xfrm>
            <a:off x="1073427" y="1964726"/>
            <a:ext cx="6933436" cy="3214369"/>
          </a:xfrm>
          <a:prstGeom prst="rect">
            <a:avLst/>
          </a:prstGeom>
        </p:spPr>
        <p:txBody>
          <a:bodyPr anchor="b">
            <a:normAutofit/>
          </a:bodyPr>
          <a:lstStyle>
            <a:lvl1pPr algn="l">
              <a:defRPr sz="4050" b="1" spc="-113">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Presentation Title Here</a:t>
            </a:r>
          </a:p>
        </p:txBody>
      </p:sp>
      <p:sp>
        <p:nvSpPr>
          <p:cNvPr id="3" name="Subtitle 2">
            <a:extLst>
              <a:ext uri="{FF2B5EF4-FFF2-40B4-BE49-F238E27FC236}">
                <a16:creationId xmlns:a16="http://schemas.microsoft.com/office/drawing/2014/main" id="{710E98B8-9F20-4C4E-AF41-869BBA8DF860}"/>
              </a:ext>
            </a:extLst>
          </p:cNvPr>
          <p:cNvSpPr>
            <a:spLocks noGrp="1"/>
          </p:cNvSpPr>
          <p:nvPr>
            <p:ph type="subTitle" idx="1" hasCustomPrompt="1"/>
          </p:nvPr>
        </p:nvSpPr>
        <p:spPr>
          <a:xfrm>
            <a:off x="1073427" y="5529587"/>
            <a:ext cx="6933436" cy="772361"/>
          </a:xfrm>
        </p:spPr>
        <p:txBody>
          <a:bodyPr>
            <a:normAutofit/>
          </a:bodyPr>
          <a:lstStyle>
            <a:lvl1pPr marL="0" indent="0" algn="l">
              <a:buNone/>
              <a:defRPr sz="1050" b="0" spc="9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6" name="Picture 5">
            <a:extLst>
              <a:ext uri="{FF2B5EF4-FFF2-40B4-BE49-F238E27FC236}">
                <a16:creationId xmlns:a16="http://schemas.microsoft.com/office/drawing/2014/main" id="{70FC13D5-42DC-9045-AA6F-317A3A92BAC5}"/>
              </a:ext>
            </a:extLst>
          </p:cNvPr>
          <p:cNvPicPr>
            <a:picLocks noChangeAspect="1"/>
          </p:cNvPicPr>
          <p:nvPr/>
        </p:nvPicPr>
        <p:blipFill>
          <a:blip r:embed="rId3"/>
          <a:stretch>
            <a:fillRect/>
          </a:stretch>
        </p:blipFill>
        <p:spPr>
          <a:xfrm>
            <a:off x="1073426" y="902360"/>
            <a:ext cx="2181871" cy="699845"/>
          </a:xfrm>
          <a:prstGeom prst="rect">
            <a:avLst/>
          </a:prstGeom>
        </p:spPr>
      </p:pic>
      <p:cxnSp>
        <p:nvCxnSpPr>
          <p:cNvPr id="5" name="Straight Connector 4">
            <a:extLst>
              <a:ext uri="{FF2B5EF4-FFF2-40B4-BE49-F238E27FC236}">
                <a16:creationId xmlns:a16="http://schemas.microsoft.com/office/drawing/2014/main" id="{1A568B54-FEDD-4FFF-9C48-AF54CFCA70E8}"/>
              </a:ext>
            </a:extLst>
          </p:cNvPr>
          <p:cNvCxnSpPr>
            <a:cxnSpLocks/>
          </p:cNvCxnSpPr>
          <p:nvPr/>
        </p:nvCxnSpPr>
        <p:spPr>
          <a:xfrm flipH="1">
            <a:off x="1213264" y="5323311"/>
            <a:ext cx="107867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1506988"/>
      </p:ext>
    </p:extLst>
  </p:cSld>
  <p:clrMapOvr>
    <a:masterClrMapping/>
  </p:clrMapOvr>
  <p:hf hd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1E505F5-9D59-F446-A29E-0EFD3105330B}"/>
              </a:ext>
            </a:extLst>
          </p:cNvPr>
          <p:cNvSpPr/>
          <p:nvPr/>
        </p:nvSpPr>
        <p:spPr>
          <a:xfrm>
            <a:off x="0" y="0"/>
            <a:ext cx="12192000" cy="6858000"/>
          </a:xfrm>
          <a:prstGeom prst="rect">
            <a:avLst/>
          </a:prstGeom>
          <a:gradFill>
            <a:gsLst>
              <a:gs pos="100000">
                <a:schemeClr val="tx1">
                  <a:alpha val="70000"/>
                  <a:lumMod val="0"/>
                </a:schemeClr>
              </a:gs>
              <a:gs pos="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5" name="Picture 24" descr="Icon&#10;&#10;Description automatically generated">
            <a:extLst>
              <a:ext uri="{FF2B5EF4-FFF2-40B4-BE49-F238E27FC236}">
                <a16:creationId xmlns:a16="http://schemas.microsoft.com/office/drawing/2014/main" id="{7EF3B20C-AF8D-4678-885B-FADD94F749D8}"/>
              </a:ext>
            </a:extLst>
          </p:cNvPr>
          <p:cNvPicPr>
            <a:picLocks noChangeAspect="1"/>
          </p:cNvPicPr>
          <p:nvPr/>
        </p:nvPicPr>
        <p:blipFill>
          <a:blip r:embed="rId3"/>
          <a:stretch>
            <a:fillRect/>
          </a:stretch>
        </p:blipFill>
        <p:spPr>
          <a:xfrm>
            <a:off x="0" y="3349"/>
            <a:ext cx="12192000" cy="6854653"/>
          </a:xfrm>
          <a:prstGeom prst="rect">
            <a:avLst/>
          </a:prstGeom>
        </p:spPr>
      </p:pic>
      <p:sp>
        <p:nvSpPr>
          <p:cNvPr id="2" name="Title 1">
            <a:extLst>
              <a:ext uri="{FF2B5EF4-FFF2-40B4-BE49-F238E27FC236}">
                <a16:creationId xmlns:a16="http://schemas.microsoft.com/office/drawing/2014/main" id="{70975EDC-23C9-4348-99A7-75A326C21E5C}"/>
              </a:ext>
            </a:extLst>
          </p:cNvPr>
          <p:cNvSpPr>
            <a:spLocks noGrp="1"/>
          </p:cNvSpPr>
          <p:nvPr>
            <p:ph type="ctrTitle" hasCustomPrompt="1"/>
          </p:nvPr>
        </p:nvSpPr>
        <p:spPr>
          <a:xfrm>
            <a:off x="1073426" y="2481945"/>
            <a:ext cx="8941133" cy="2697149"/>
          </a:xfrm>
          <a:prstGeom prst="rect">
            <a:avLst/>
          </a:prstGeom>
        </p:spPr>
        <p:txBody>
          <a:bodyPr anchor="b">
            <a:normAutofit/>
          </a:bodyPr>
          <a:lstStyle>
            <a:lvl1pPr algn="l">
              <a:defRPr sz="4050" b="1" spc="-113">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Presentation Title Here</a:t>
            </a:r>
          </a:p>
        </p:txBody>
      </p:sp>
      <p:sp>
        <p:nvSpPr>
          <p:cNvPr id="3" name="Subtitle 2">
            <a:extLst>
              <a:ext uri="{FF2B5EF4-FFF2-40B4-BE49-F238E27FC236}">
                <a16:creationId xmlns:a16="http://schemas.microsoft.com/office/drawing/2014/main" id="{710E98B8-9F20-4C4E-AF41-869BBA8DF860}"/>
              </a:ext>
            </a:extLst>
          </p:cNvPr>
          <p:cNvSpPr>
            <a:spLocks noGrp="1"/>
          </p:cNvSpPr>
          <p:nvPr>
            <p:ph type="subTitle" idx="1" hasCustomPrompt="1"/>
          </p:nvPr>
        </p:nvSpPr>
        <p:spPr>
          <a:xfrm>
            <a:off x="1073426" y="5529587"/>
            <a:ext cx="8941133" cy="772361"/>
          </a:xfrm>
        </p:spPr>
        <p:txBody>
          <a:bodyPr>
            <a:normAutofit/>
          </a:bodyPr>
          <a:lstStyle>
            <a:lvl1pPr marL="0" indent="0" algn="l">
              <a:buNone/>
              <a:defRPr sz="1050" b="0" spc="9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cxnSp>
        <p:nvCxnSpPr>
          <p:cNvPr id="6" name="Straight Connector 5">
            <a:extLst>
              <a:ext uri="{FF2B5EF4-FFF2-40B4-BE49-F238E27FC236}">
                <a16:creationId xmlns:a16="http://schemas.microsoft.com/office/drawing/2014/main" id="{03D36C16-1538-4F23-BAE4-D9D6A8E43809}"/>
              </a:ext>
            </a:extLst>
          </p:cNvPr>
          <p:cNvCxnSpPr>
            <a:cxnSpLocks/>
          </p:cNvCxnSpPr>
          <p:nvPr/>
        </p:nvCxnSpPr>
        <p:spPr>
          <a:xfrm flipH="1">
            <a:off x="1213264" y="5323311"/>
            <a:ext cx="107867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835A279D-EB13-440F-8C2F-C065EBE868AF}"/>
              </a:ext>
            </a:extLst>
          </p:cNvPr>
          <p:cNvPicPr>
            <a:picLocks noChangeAspect="1"/>
          </p:cNvPicPr>
          <p:nvPr/>
        </p:nvPicPr>
        <p:blipFill>
          <a:blip r:embed="rId4"/>
          <a:stretch>
            <a:fillRect/>
          </a:stretch>
        </p:blipFill>
        <p:spPr>
          <a:xfrm>
            <a:off x="1073426" y="902360"/>
            <a:ext cx="2181871" cy="699845"/>
          </a:xfrm>
          <a:prstGeom prst="rect">
            <a:avLst/>
          </a:prstGeom>
        </p:spPr>
      </p:pic>
    </p:spTree>
    <p:extLst>
      <p:ext uri="{BB962C8B-B14F-4D97-AF65-F5344CB8AC3E}">
        <p14:creationId xmlns:p14="http://schemas.microsoft.com/office/powerpoint/2010/main" val="3912286271"/>
      </p:ext>
    </p:extLst>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4_Title Slide">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pic>
        <p:nvPicPr>
          <p:cNvPr id="8" name="Picture 7" descr="Shape&#10;&#10;Description automatically generated">
            <a:extLst>
              <a:ext uri="{FF2B5EF4-FFF2-40B4-BE49-F238E27FC236}">
                <a16:creationId xmlns:a16="http://schemas.microsoft.com/office/drawing/2014/main" id="{6BC99F61-42DE-4884-9835-9A31D1FCA569}"/>
              </a:ext>
            </a:extLst>
          </p:cNvPr>
          <p:cNvPicPr>
            <a:picLocks noChangeAspect="1"/>
          </p:cNvPicPr>
          <p:nvPr/>
        </p:nvPicPr>
        <p:blipFill rotWithShape="1">
          <a:blip r:embed="rId3"/>
          <a:srcRect l="25422" t="-24" b="24"/>
          <a:stretch/>
        </p:blipFill>
        <p:spPr>
          <a:xfrm>
            <a:off x="3064042" y="-8985"/>
            <a:ext cx="9127959" cy="6881354"/>
          </a:xfrm>
          <a:prstGeom prst="rect">
            <a:avLst/>
          </a:prstGeom>
        </p:spPr>
      </p:pic>
      <p:sp>
        <p:nvSpPr>
          <p:cNvPr id="2" name="Title 1">
            <a:extLst>
              <a:ext uri="{FF2B5EF4-FFF2-40B4-BE49-F238E27FC236}">
                <a16:creationId xmlns:a16="http://schemas.microsoft.com/office/drawing/2014/main" id="{70975EDC-23C9-4348-99A7-75A326C21E5C}"/>
              </a:ext>
            </a:extLst>
          </p:cNvPr>
          <p:cNvSpPr>
            <a:spLocks noGrp="1"/>
          </p:cNvSpPr>
          <p:nvPr>
            <p:ph type="ctrTitle" hasCustomPrompt="1"/>
          </p:nvPr>
        </p:nvSpPr>
        <p:spPr>
          <a:xfrm>
            <a:off x="7105073" y="1583768"/>
            <a:ext cx="4422240" cy="1348575"/>
          </a:xfrm>
          <a:prstGeom prst="rect">
            <a:avLst/>
          </a:prstGeom>
        </p:spPr>
        <p:txBody>
          <a:bodyPr anchor="b">
            <a:normAutofit/>
          </a:bodyPr>
          <a:lstStyle>
            <a:lvl1pPr algn="l">
              <a:defRPr sz="3000" b="1" spc="-113">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en-US"/>
              <a:t>Presentation Title Here</a:t>
            </a:r>
          </a:p>
        </p:txBody>
      </p:sp>
      <p:sp>
        <p:nvSpPr>
          <p:cNvPr id="3" name="Subtitle 2">
            <a:extLst>
              <a:ext uri="{FF2B5EF4-FFF2-40B4-BE49-F238E27FC236}">
                <a16:creationId xmlns:a16="http://schemas.microsoft.com/office/drawing/2014/main" id="{710E98B8-9F20-4C4E-AF41-869BBA8DF860}"/>
              </a:ext>
            </a:extLst>
          </p:cNvPr>
          <p:cNvSpPr>
            <a:spLocks noGrp="1"/>
          </p:cNvSpPr>
          <p:nvPr>
            <p:ph type="subTitle" idx="1" hasCustomPrompt="1"/>
          </p:nvPr>
        </p:nvSpPr>
        <p:spPr>
          <a:xfrm>
            <a:off x="7106257" y="3282836"/>
            <a:ext cx="4428312" cy="772361"/>
          </a:xfrm>
        </p:spPr>
        <p:txBody>
          <a:bodyPr>
            <a:normAutofit/>
          </a:bodyPr>
          <a:lstStyle>
            <a:lvl1pPr marL="0" indent="0" algn="l">
              <a:buNone/>
              <a:defRPr sz="1050" b="0" spc="90" baseline="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cxnSp>
        <p:nvCxnSpPr>
          <p:cNvPr id="6" name="Straight Connector 5">
            <a:extLst>
              <a:ext uri="{FF2B5EF4-FFF2-40B4-BE49-F238E27FC236}">
                <a16:creationId xmlns:a16="http://schemas.microsoft.com/office/drawing/2014/main" id="{03D36C16-1538-4F23-BAE4-D9D6A8E43809}"/>
              </a:ext>
            </a:extLst>
          </p:cNvPr>
          <p:cNvCxnSpPr>
            <a:cxnSpLocks/>
          </p:cNvCxnSpPr>
          <p:nvPr/>
        </p:nvCxnSpPr>
        <p:spPr>
          <a:xfrm flipH="1">
            <a:off x="4752111" y="5323311"/>
            <a:ext cx="107867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328714F-C7C1-41D7-AB1E-AB0CB62C574C}"/>
              </a:ext>
            </a:extLst>
          </p:cNvPr>
          <p:cNvCxnSpPr>
            <a:cxnSpLocks/>
          </p:cNvCxnSpPr>
          <p:nvPr/>
        </p:nvCxnSpPr>
        <p:spPr>
          <a:xfrm flipH="1">
            <a:off x="7186552" y="3090750"/>
            <a:ext cx="107867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7C9991A9-0206-4202-AE94-404EC5C2320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16216" y="4399618"/>
            <a:ext cx="2427835" cy="777242"/>
          </a:xfrm>
          <a:prstGeom prst="rect">
            <a:avLst/>
          </a:prstGeom>
        </p:spPr>
      </p:pic>
    </p:spTree>
    <p:extLst>
      <p:ext uri="{BB962C8B-B14F-4D97-AF65-F5344CB8AC3E}">
        <p14:creationId xmlns:p14="http://schemas.microsoft.com/office/powerpoint/2010/main" val="1727860765"/>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0633" y="84494"/>
            <a:ext cx="6331079"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0596020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6_Title Slide">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pic>
        <p:nvPicPr>
          <p:cNvPr id="5" name="Picture 4" descr="Icon&#10;&#10;Description automatically generated with medium confidence">
            <a:extLst>
              <a:ext uri="{FF2B5EF4-FFF2-40B4-BE49-F238E27FC236}">
                <a16:creationId xmlns:a16="http://schemas.microsoft.com/office/drawing/2014/main" id="{786A1D62-505E-4F4A-8062-A72DC6615792}"/>
              </a:ext>
            </a:extLst>
          </p:cNvPr>
          <p:cNvPicPr>
            <a:picLocks noChangeAspect="1"/>
          </p:cNvPicPr>
          <p:nvPr/>
        </p:nvPicPr>
        <p:blipFill>
          <a:blip r:embed="rId3"/>
          <a:stretch>
            <a:fillRect/>
          </a:stretch>
        </p:blipFill>
        <p:spPr>
          <a:xfrm>
            <a:off x="0" y="1675"/>
            <a:ext cx="12192000" cy="6856327"/>
          </a:xfrm>
          <a:prstGeom prst="rect">
            <a:avLst/>
          </a:prstGeom>
        </p:spPr>
      </p:pic>
      <p:sp>
        <p:nvSpPr>
          <p:cNvPr id="2" name="Title 1">
            <a:extLst>
              <a:ext uri="{FF2B5EF4-FFF2-40B4-BE49-F238E27FC236}">
                <a16:creationId xmlns:a16="http://schemas.microsoft.com/office/drawing/2014/main" id="{70975EDC-23C9-4348-99A7-75A326C21E5C}"/>
              </a:ext>
            </a:extLst>
          </p:cNvPr>
          <p:cNvSpPr>
            <a:spLocks noGrp="1"/>
          </p:cNvSpPr>
          <p:nvPr>
            <p:ph type="ctrTitle" hasCustomPrompt="1"/>
          </p:nvPr>
        </p:nvSpPr>
        <p:spPr>
          <a:xfrm>
            <a:off x="7105073" y="1583768"/>
            <a:ext cx="4422240" cy="1348575"/>
          </a:xfrm>
          <a:prstGeom prst="rect">
            <a:avLst/>
          </a:prstGeom>
        </p:spPr>
        <p:txBody>
          <a:bodyPr anchor="b">
            <a:normAutofit/>
          </a:bodyPr>
          <a:lstStyle>
            <a:lvl1pPr algn="l">
              <a:defRPr sz="3000" b="1" spc="-113">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Presentation Title Here</a:t>
            </a:r>
          </a:p>
        </p:txBody>
      </p:sp>
      <p:sp>
        <p:nvSpPr>
          <p:cNvPr id="3" name="Subtitle 2">
            <a:extLst>
              <a:ext uri="{FF2B5EF4-FFF2-40B4-BE49-F238E27FC236}">
                <a16:creationId xmlns:a16="http://schemas.microsoft.com/office/drawing/2014/main" id="{710E98B8-9F20-4C4E-AF41-869BBA8DF860}"/>
              </a:ext>
            </a:extLst>
          </p:cNvPr>
          <p:cNvSpPr>
            <a:spLocks noGrp="1"/>
          </p:cNvSpPr>
          <p:nvPr>
            <p:ph type="subTitle" idx="1" hasCustomPrompt="1"/>
          </p:nvPr>
        </p:nvSpPr>
        <p:spPr>
          <a:xfrm>
            <a:off x="7106257" y="3282836"/>
            <a:ext cx="4428312" cy="772361"/>
          </a:xfrm>
        </p:spPr>
        <p:txBody>
          <a:bodyPr>
            <a:normAutofit/>
          </a:bodyPr>
          <a:lstStyle>
            <a:lvl1pPr marL="0" indent="0" algn="l">
              <a:buNone/>
              <a:defRPr sz="1050" b="0" spc="9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cxnSp>
        <p:nvCxnSpPr>
          <p:cNvPr id="6" name="Straight Connector 5">
            <a:extLst>
              <a:ext uri="{FF2B5EF4-FFF2-40B4-BE49-F238E27FC236}">
                <a16:creationId xmlns:a16="http://schemas.microsoft.com/office/drawing/2014/main" id="{03D36C16-1538-4F23-BAE4-D9D6A8E43809}"/>
              </a:ext>
            </a:extLst>
          </p:cNvPr>
          <p:cNvCxnSpPr>
            <a:cxnSpLocks/>
          </p:cNvCxnSpPr>
          <p:nvPr/>
        </p:nvCxnSpPr>
        <p:spPr>
          <a:xfrm flipH="1">
            <a:off x="4752111" y="5323311"/>
            <a:ext cx="107867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328714F-C7C1-41D7-AB1E-AB0CB62C574C}"/>
              </a:ext>
            </a:extLst>
          </p:cNvPr>
          <p:cNvCxnSpPr>
            <a:cxnSpLocks/>
          </p:cNvCxnSpPr>
          <p:nvPr/>
        </p:nvCxnSpPr>
        <p:spPr>
          <a:xfrm flipH="1">
            <a:off x="7186552" y="3090750"/>
            <a:ext cx="107867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1D6F36A6-68E4-4C6A-8D60-5D1E36AE0C4B}"/>
              </a:ext>
            </a:extLst>
          </p:cNvPr>
          <p:cNvPicPr>
            <a:picLocks noChangeAspect="1"/>
          </p:cNvPicPr>
          <p:nvPr/>
        </p:nvPicPr>
        <p:blipFill>
          <a:blip r:embed="rId4"/>
          <a:stretch>
            <a:fillRect/>
          </a:stretch>
        </p:blipFill>
        <p:spPr>
          <a:xfrm>
            <a:off x="7105075" y="4405688"/>
            <a:ext cx="2429452" cy="779258"/>
          </a:xfrm>
          <a:prstGeom prst="rect">
            <a:avLst/>
          </a:prstGeom>
        </p:spPr>
      </p:pic>
    </p:spTree>
    <p:extLst>
      <p:ext uri="{BB962C8B-B14F-4D97-AF65-F5344CB8AC3E}">
        <p14:creationId xmlns:p14="http://schemas.microsoft.com/office/powerpoint/2010/main" val="4016595114"/>
      </p:ext>
    </p:extLst>
  </p:cSld>
  <p:clrMapOvr>
    <a:masterClrMapping/>
  </p:clrMapOvr>
  <p:hf hd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6937BAD-C7C6-C44F-A153-A9B24F2F4238}"/>
              </a:ext>
            </a:extLst>
          </p:cNvPr>
          <p:cNvSpPr>
            <a:spLocks noGrp="1"/>
          </p:cNvSpPr>
          <p:nvPr>
            <p:ph type="ctrTitle" hasCustomPrompt="1"/>
          </p:nvPr>
        </p:nvSpPr>
        <p:spPr>
          <a:xfrm>
            <a:off x="1073427" y="3091545"/>
            <a:ext cx="6933436" cy="3015343"/>
          </a:xfrm>
          <a:prstGeom prst="rect">
            <a:avLst/>
          </a:prstGeom>
        </p:spPr>
        <p:txBody>
          <a:bodyPr anchor="t">
            <a:normAutofit/>
          </a:bodyPr>
          <a:lstStyle>
            <a:lvl1pPr algn="l">
              <a:defRPr sz="4050" b="1" spc="-113">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Section Slide Title</a:t>
            </a:r>
          </a:p>
        </p:txBody>
      </p:sp>
      <p:sp>
        <p:nvSpPr>
          <p:cNvPr id="3" name="Text Placeholder 2">
            <a:extLst>
              <a:ext uri="{FF2B5EF4-FFF2-40B4-BE49-F238E27FC236}">
                <a16:creationId xmlns:a16="http://schemas.microsoft.com/office/drawing/2014/main" id="{A1346166-DB63-45CC-8191-731A70F27317}"/>
              </a:ext>
            </a:extLst>
          </p:cNvPr>
          <p:cNvSpPr>
            <a:spLocks noGrp="1"/>
          </p:cNvSpPr>
          <p:nvPr>
            <p:ph type="body" sz="quarter" idx="10" hasCustomPrompt="1"/>
          </p:nvPr>
        </p:nvSpPr>
        <p:spPr>
          <a:xfrm>
            <a:off x="1073427" y="2369465"/>
            <a:ext cx="6934200" cy="580416"/>
          </a:xfrm>
        </p:spPr>
        <p:txBody>
          <a:bodyPr>
            <a:normAutofit/>
          </a:bodyPr>
          <a:lstStyle>
            <a:lvl1pPr marL="0" indent="0">
              <a:buNone/>
              <a:defRPr sz="2100" b="1">
                <a:solidFill>
                  <a:schemeClr val="accent3"/>
                </a:solidFill>
              </a:defRPr>
            </a:lvl1pPr>
          </a:lstStyle>
          <a:p>
            <a:pPr lvl="0"/>
            <a:r>
              <a:rPr lang="en-US"/>
              <a:t>01</a:t>
            </a:r>
          </a:p>
        </p:txBody>
      </p:sp>
    </p:spTree>
    <p:extLst>
      <p:ext uri="{BB962C8B-B14F-4D97-AF65-F5344CB8AC3E}">
        <p14:creationId xmlns:p14="http://schemas.microsoft.com/office/powerpoint/2010/main" val="3981946225"/>
      </p:ext>
    </p:extLst>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6937BAD-C7C6-C44F-A153-A9B24F2F4238}"/>
              </a:ext>
            </a:extLst>
          </p:cNvPr>
          <p:cNvSpPr>
            <a:spLocks noGrp="1"/>
          </p:cNvSpPr>
          <p:nvPr>
            <p:ph type="ctrTitle" hasCustomPrompt="1"/>
          </p:nvPr>
        </p:nvSpPr>
        <p:spPr>
          <a:xfrm>
            <a:off x="1073427" y="3091545"/>
            <a:ext cx="6933436" cy="3015343"/>
          </a:xfrm>
          <a:prstGeom prst="rect">
            <a:avLst/>
          </a:prstGeom>
        </p:spPr>
        <p:txBody>
          <a:bodyPr anchor="t">
            <a:normAutofit/>
          </a:bodyPr>
          <a:lstStyle>
            <a:lvl1pPr algn="l">
              <a:defRPr sz="4050" b="1" spc="-113">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Section Slide Title</a:t>
            </a:r>
          </a:p>
        </p:txBody>
      </p:sp>
      <p:sp>
        <p:nvSpPr>
          <p:cNvPr id="6" name="Title 1">
            <a:extLst>
              <a:ext uri="{FF2B5EF4-FFF2-40B4-BE49-F238E27FC236}">
                <a16:creationId xmlns:a16="http://schemas.microsoft.com/office/drawing/2014/main" id="{B24826DB-0AB5-AF41-813D-BC96175917E1}"/>
              </a:ext>
            </a:extLst>
          </p:cNvPr>
          <p:cNvSpPr txBox="1">
            <a:spLocks/>
          </p:cNvSpPr>
          <p:nvPr/>
        </p:nvSpPr>
        <p:spPr>
          <a:xfrm>
            <a:off x="1073427" y="2473567"/>
            <a:ext cx="6933436" cy="555171"/>
          </a:xfrm>
          <a:prstGeom prst="rect">
            <a:avLst/>
          </a:prstGeom>
        </p:spPr>
        <p:txBody>
          <a:bodyPr vert="horz" lIns="68580" tIns="34290" rIns="68580" bIns="34290" rtlCol="0" anchor="t">
            <a:normAutofit/>
          </a:bodyPr>
          <a:lstStyle>
            <a:lvl1pPr algn="l" defTabSz="914400" rtl="0" eaLnBrk="1" latinLnBrk="0" hangingPunct="1">
              <a:lnSpc>
                <a:spcPct val="90000"/>
              </a:lnSpc>
              <a:spcBef>
                <a:spcPct val="0"/>
              </a:spcBef>
              <a:buNone/>
              <a:defRPr sz="5400" b="1" kern="1200" spc="-15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sz="2400">
                <a:solidFill>
                  <a:schemeClr val="bg1"/>
                </a:solidFill>
              </a:rPr>
              <a:t>01</a:t>
            </a:r>
          </a:p>
        </p:txBody>
      </p:sp>
    </p:spTree>
    <p:extLst>
      <p:ext uri="{BB962C8B-B14F-4D97-AF65-F5344CB8AC3E}">
        <p14:creationId xmlns:p14="http://schemas.microsoft.com/office/powerpoint/2010/main" val="1215055178"/>
      </p:ext>
    </p:extLst>
  </p:cSld>
  <p:clrMapOvr>
    <a:masterClrMapping/>
  </p:clrMapOvr>
  <p:hf hd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6C89BC-9257-6249-8913-78C81D5DFB3A}"/>
              </a:ext>
            </a:extLst>
          </p:cNvPr>
          <p:cNvPicPr>
            <a:picLocks noChangeAspect="1"/>
          </p:cNvPicPr>
          <p:nvPr/>
        </p:nvPicPr>
        <p:blipFill>
          <a:blip r:embed="rId3"/>
          <a:stretch>
            <a:fillRect/>
          </a:stretch>
        </p:blipFill>
        <p:spPr>
          <a:xfrm>
            <a:off x="1768952" y="1557621"/>
            <a:ext cx="597731" cy="469329"/>
          </a:xfrm>
          <a:prstGeom prst="rect">
            <a:avLst/>
          </a:prstGeom>
        </p:spPr>
      </p:pic>
      <p:sp>
        <p:nvSpPr>
          <p:cNvPr id="8" name="Text Placeholder 7">
            <a:extLst>
              <a:ext uri="{FF2B5EF4-FFF2-40B4-BE49-F238E27FC236}">
                <a16:creationId xmlns:a16="http://schemas.microsoft.com/office/drawing/2014/main" id="{505CA874-2C4F-4449-A5B7-C02FFAAA7430}"/>
              </a:ext>
            </a:extLst>
          </p:cNvPr>
          <p:cNvSpPr>
            <a:spLocks noGrp="1"/>
          </p:cNvSpPr>
          <p:nvPr>
            <p:ph type="body" sz="quarter" idx="12" hasCustomPrompt="1"/>
          </p:nvPr>
        </p:nvSpPr>
        <p:spPr>
          <a:xfrm>
            <a:off x="1768476" y="2334410"/>
            <a:ext cx="8730989" cy="2259973"/>
          </a:xfrm>
        </p:spPr>
        <p:txBody>
          <a:bodyPr>
            <a:noAutofit/>
          </a:bodyPr>
          <a:lstStyle>
            <a:lvl1pPr marL="0" indent="0">
              <a:buNone/>
              <a:defRPr lang="en-US" sz="1800" b="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2900" indent="0">
              <a:buNone/>
              <a:defRPr b="0">
                <a:solidFill>
                  <a:schemeClr val="accent3"/>
                </a:solidFill>
              </a:defRPr>
            </a:lvl2pPr>
            <a:lvl3pPr marL="685800" indent="0">
              <a:buNone/>
              <a:defRPr b="0">
                <a:solidFill>
                  <a:schemeClr val="accent3"/>
                </a:solidFill>
              </a:defRPr>
            </a:lvl3pPr>
            <a:lvl4pPr marL="1028700" indent="0">
              <a:buNone/>
              <a:defRPr b="0">
                <a:solidFill>
                  <a:schemeClr val="accent3"/>
                </a:solidFill>
              </a:defRPr>
            </a:lvl4pPr>
            <a:lvl5pPr marL="1371600" indent="0">
              <a:buNone/>
              <a:defRPr b="0">
                <a:solidFill>
                  <a:schemeClr val="accent3"/>
                </a:solidFill>
              </a:defRPr>
            </a:lvl5pPr>
          </a:lstStyle>
          <a:p>
            <a:pPr lvl="0"/>
            <a:r>
              <a:rPr lang="en-US"/>
              <a:t>An important quote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a:t>
            </a:r>
          </a:p>
        </p:txBody>
      </p:sp>
      <p:sp>
        <p:nvSpPr>
          <p:cNvPr id="11" name="Text Placeholder 10">
            <a:extLst>
              <a:ext uri="{FF2B5EF4-FFF2-40B4-BE49-F238E27FC236}">
                <a16:creationId xmlns:a16="http://schemas.microsoft.com/office/drawing/2014/main" id="{FB9A2221-BB39-1648-8E46-835381B02A05}"/>
              </a:ext>
            </a:extLst>
          </p:cNvPr>
          <p:cNvSpPr>
            <a:spLocks noGrp="1"/>
          </p:cNvSpPr>
          <p:nvPr>
            <p:ph type="body" sz="quarter" idx="13" hasCustomPrompt="1"/>
          </p:nvPr>
        </p:nvSpPr>
        <p:spPr>
          <a:xfrm>
            <a:off x="1768475" y="4852130"/>
            <a:ext cx="3094039" cy="441325"/>
          </a:xfrm>
        </p:spPr>
        <p:txBody>
          <a:bodyPr>
            <a:noAutofit/>
          </a:bodyPr>
          <a:lstStyle>
            <a:lvl1pPr marL="0" indent="0">
              <a:buNone/>
              <a:defRPr sz="825">
                <a:solidFill>
                  <a:schemeClr val="bg1"/>
                </a:solidFill>
              </a:defRPr>
            </a:lvl1pPr>
            <a:lvl2pPr>
              <a:defRPr sz="788"/>
            </a:lvl2pPr>
            <a:lvl3pPr>
              <a:defRPr sz="750"/>
            </a:lvl3pPr>
            <a:lvl4pPr>
              <a:defRPr sz="675"/>
            </a:lvl4pPr>
            <a:lvl5pPr>
              <a:defRPr sz="675"/>
            </a:lvl5pPr>
          </a:lstStyle>
          <a:p>
            <a:pPr lvl="0"/>
            <a:r>
              <a:rPr lang="en-US"/>
              <a:t>Attribution Name or Source</a:t>
            </a:r>
          </a:p>
        </p:txBody>
      </p:sp>
    </p:spTree>
    <p:extLst>
      <p:ext uri="{BB962C8B-B14F-4D97-AF65-F5344CB8AC3E}">
        <p14:creationId xmlns:p14="http://schemas.microsoft.com/office/powerpoint/2010/main" val="3088978619"/>
      </p:ext>
    </p:extLst>
  </p:cSld>
  <p:clrMapOvr>
    <a:masterClrMapping/>
  </p:clrMapOvr>
  <p:hf hd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4799B34-BC99-2144-AFAB-F7A2BEBB95BD}"/>
              </a:ext>
            </a:extLst>
          </p:cNvPr>
          <p:cNvSpPr>
            <a:spLocks noGrp="1"/>
          </p:cNvSpPr>
          <p:nvPr>
            <p:ph type="pic" sz="quarter" idx="13"/>
          </p:nvPr>
        </p:nvSpPr>
        <p:spPr>
          <a:xfrm>
            <a:off x="0" y="0"/>
            <a:ext cx="6096000" cy="6311900"/>
          </a:xfrm>
          <a:solidFill>
            <a:schemeClr val="bg2"/>
          </a:solidFill>
        </p:spPr>
        <p:txBody>
          <a:bodyPr/>
          <a:lstStyle/>
          <a:p>
            <a:r>
              <a:rPr lang="en-US"/>
              <a:t>Click icon to add picture</a:t>
            </a:r>
          </a:p>
        </p:txBody>
      </p:sp>
      <p:sp>
        <p:nvSpPr>
          <p:cNvPr id="7" name="Text Placeholder 3">
            <a:extLst>
              <a:ext uri="{FF2B5EF4-FFF2-40B4-BE49-F238E27FC236}">
                <a16:creationId xmlns:a16="http://schemas.microsoft.com/office/drawing/2014/main" id="{C7BF9D5F-EFAE-8F42-93D0-F193A17D9F63}"/>
              </a:ext>
            </a:extLst>
          </p:cNvPr>
          <p:cNvSpPr>
            <a:spLocks noGrp="1"/>
          </p:cNvSpPr>
          <p:nvPr>
            <p:ph type="body" sz="quarter" idx="14"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sp>
        <p:nvSpPr>
          <p:cNvPr id="8" name="Title 1">
            <a:extLst>
              <a:ext uri="{FF2B5EF4-FFF2-40B4-BE49-F238E27FC236}">
                <a16:creationId xmlns:a16="http://schemas.microsoft.com/office/drawing/2014/main" id="{EBD839B3-9EA3-475A-AB05-5F9104DF4653}"/>
              </a:ext>
            </a:extLst>
          </p:cNvPr>
          <p:cNvSpPr>
            <a:spLocks noGrp="1"/>
          </p:cNvSpPr>
          <p:nvPr>
            <p:ph type="title"/>
          </p:nvPr>
        </p:nvSpPr>
        <p:spPr>
          <a:xfrm>
            <a:off x="7327729" y="627260"/>
            <a:ext cx="3720228" cy="2648296"/>
          </a:xfrm>
          <a:prstGeom prst="rect">
            <a:avLst/>
          </a:prstGeom>
        </p:spPr>
        <p:txBody>
          <a:bodyPr anchor="b"/>
          <a:lstStyle>
            <a:lvl1pPr>
              <a:lnSpc>
                <a:spcPct val="100000"/>
              </a:lnSpc>
              <a:defRPr sz="2100"/>
            </a:lvl1pPr>
          </a:lstStyle>
          <a:p>
            <a:r>
              <a:rPr lang="en-US"/>
              <a:t>Click to edit Master title style</a:t>
            </a:r>
          </a:p>
        </p:txBody>
      </p:sp>
      <p:sp>
        <p:nvSpPr>
          <p:cNvPr id="10" name="Content Placeholder 6">
            <a:extLst>
              <a:ext uri="{FF2B5EF4-FFF2-40B4-BE49-F238E27FC236}">
                <a16:creationId xmlns:a16="http://schemas.microsoft.com/office/drawing/2014/main" id="{C13BBA53-181C-4F3A-8259-B52C3FBB4F48}"/>
              </a:ext>
            </a:extLst>
          </p:cNvPr>
          <p:cNvSpPr>
            <a:spLocks noGrp="1"/>
          </p:cNvSpPr>
          <p:nvPr>
            <p:ph sz="quarter" idx="19" hasCustomPrompt="1"/>
          </p:nvPr>
        </p:nvSpPr>
        <p:spPr>
          <a:xfrm>
            <a:off x="7327729" y="3488501"/>
            <a:ext cx="3720228" cy="2756713"/>
          </a:xfrm>
        </p:spPr>
        <p:txBody>
          <a:bodyPr>
            <a:noAutofit/>
          </a:bodyPr>
          <a:lstStyle>
            <a:lvl1pPr marL="0" indent="0">
              <a:buNone/>
              <a:defRPr sz="9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Secondary content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a:t>
            </a:r>
          </a:p>
        </p:txBody>
      </p:sp>
      <p:sp>
        <p:nvSpPr>
          <p:cNvPr id="19" name="Footer Placeholder 11">
            <a:extLst>
              <a:ext uri="{FF2B5EF4-FFF2-40B4-BE49-F238E27FC236}">
                <a16:creationId xmlns:a16="http://schemas.microsoft.com/office/drawing/2014/main" id="{AF616160-F02D-41A0-BCE4-4268BFD0BD96}"/>
              </a:ext>
            </a:extLst>
          </p:cNvPr>
          <p:cNvSpPr>
            <a:spLocks noGrp="1" noRot="1" noMove="1" noResize="1" noEditPoints="1" noAdjustHandles="1" noChangeArrowheads="1" noChangeShapeType="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22" name="Slide Number Placeholder 22">
            <a:extLst>
              <a:ext uri="{FF2B5EF4-FFF2-40B4-BE49-F238E27FC236}">
                <a16:creationId xmlns:a16="http://schemas.microsoft.com/office/drawing/2014/main" id="{7159EDD1-8A43-42F3-947A-09DDAC9A395C}"/>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23" name="Group 22">
            <a:extLst>
              <a:ext uri="{FF2B5EF4-FFF2-40B4-BE49-F238E27FC236}">
                <a16:creationId xmlns:a16="http://schemas.microsoft.com/office/drawing/2014/main" id="{7CC7C91F-5CF2-49AB-9F4D-2DECD22991EC}"/>
              </a:ext>
            </a:extLst>
          </p:cNvPr>
          <p:cNvGrpSpPr/>
          <p:nvPr/>
        </p:nvGrpSpPr>
        <p:grpSpPr>
          <a:xfrm>
            <a:off x="10353369" y="6311900"/>
            <a:ext cx="1838633" cy="546100"/>
            <a:chOff x="10353367" y="6311900"/>
            <a:chExt cx="1838633" cy="546100"/>
          </a:xfrm>
        </p:grpSpPr>
        <p:sp>
          <p:nvSpPr>
            <p:cNvPr id="24" name="Rectangle 23">
              <a:extLst>
                <a:ext uri="{FF2B5EF4-FFF2-40B4-BE49-F238E27FC236}">
                  <a16:creationId xmlns:a16="http://schemas.microsoft.com/office/drawing/2014/main" id="{4D0C04FD-79F8-4090-94BD-E83133A7CC0F}"/>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5" name="Graphic 24">
              <a:extLst>
                <a:ext uri="{FF2B5EF4-FFF2-40B4-BE49-F238E27FC236}">
                  <a16:creationId xmlns:a16="http://schemas.microsoft.com/office/drawing/2014/main" id="{B29596B0-C982-4530-86C5-BB6D06D56E7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1060161453"/>
      </p:ext>
    </p:extLst>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4799B34-BC99-2144-AFAB-F7A2BEBB95BD}"/>
              </a:ext>
            </a:extLst>
          </p:cNvPr>
          <p:cNvSpPr>
            <a:spLocks noGrp="1"/>
          </p:cNvSpPr>
          <p:nvPr>
            <p:ph type="pic" sz="quarter" idx="13"/>
          </p:nvPr>
        </p:nvSpPr>
        <p:spPr>
          <a:xfrm>
            <a:off x="6096000" y="0"/>
            <a:ext cx="6096000" cy="6311900"/>
          </a:xfrm>
          <a:solidFill>
            <a:schemeClr val="bg2"/>
          </a:solidFill>
        </p:spPr>
        <p:txBody>
          <a:bodyPr/>
          <a:lstStyle/>
          <a:p>
            <a:r>
              <a:rPr lang="en-US"/>
              <a:t>Click icon to add picture</a:t>
            </a:r>
          </a:p>
        </p:txBody>
      </p:sp>
      <p:sp>
        <p:nvSpPr>
          <p:cNvPr id="7" name="Text Placeholder 3">
            <a:extLst>
              <a:ext uri="{FF2B5EF4-FFF2-40B4-BE49-F238E27FC236}">
                <a16:creationId xmlns:a16="http://schemas.microsoft.com/office/drawing/2014/main" id="{C7BF9D5F-EFAE-8F42-93D0-F193A17D9F63}"/>
              </a:ext>
            </a:extLst>
          </p:cNvPr>
          <p:cNvSpPr>
            <a:spLocks noGrp="1"/>
          </p:cNvSpPr>
          <p:nvPr>
            <p:ph type="body" sz="quarter" idx="14"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sp>
        <p:nvSpPr>
          <p:cNvPr id="8" name="Title 1">
            <a:extLst>
              <a:ext uri="{FF2B5EF4-FFF2-40B4-BE49-F238E27FC236}">
                <a16:creationId xmlns:a16="http://schemas.microsoft.com/office/drawing/2014/main" id="{EBD839B3-9EA3-475A-AB05-5F9104DF4653}"/>
              </a:ext>
            </a:extLst>
          </p:cNvPr>
          <p:cNvSpPr>
            <a:spLocks noGrp="1"/>
          </p:cNvSpPr>
          <p:nvPr>
            <p:ph type="title"/>
          </p:nvPr>
        </p:nvSpPr>
        <p:spPr>
          <a:xfrm>
            <a:off x="1152397" y="627260"/>
            <a:ext cx="3720228" cy="2648296"/>
          </a:xfrm>
          <a:prstGeom prst="rect">
            <a:avLst/>
          </a:prstGeom>
        </p:spPr>
        <p:txBody>
          <a:bodyPr anchor="b"/>
          <a:lstStyle>
            <a:lvl1pPr>
              <a:lnSpc>
                <a:spcPct val="100000"/>
              </a:lnSpc>
              <a:defRPr sz="2100"/>
            </a:lvl1pPr>
          </a:lstStyle>
          <a:p>
            <a:r>
              <a:rPr lang="en-US"/>
              <a:t>Click to edit Master title style</a:t>
            </a:r>
          </a:p>
        </p:txBody>
      </p:sp>
      <p:sp>
        <p:nvSpPr>
          <p:cNvPr id="10" name="Content Placeholder 6">
            <a:extLst>
              <a:ext uri="{FF2B5EF4-FFF2-40B4-BE49-F238E27FC236}">
                <a16:creationId xmlns:a16="http://schemas.microsoft.com/office/drawing/2014/main" id="{C13BBA53-181C-4F3A-8259-B52C3FBB4F48}"/>
              </a:ext>
            </a:extLst>
          </p:cNvPr>
          <p:cNvSpPr>
            <a:spLocks noGrp="1"/>
          </p:cNvSpPr>
          <p:nvPr>
            <p:ph sz="quarter" idx="19" hasCustomPrompt="1"/>
          </p:nvPr>
        </p:nvSpPr>
        <p:spPr>
          <a:xfrm>
            <a:off x="1152397" y="3488501"/>
            <a:ext cx="3720228" cy="2756713"/>
          </a:xfrm>
        </p:spPr>
        <p:txBody>
          <a:bodyPr>
            <a:noAutofit/>
          </a:bodyPr>
          <a:lstStyle>
            <a:lvl1pPr marL="0" indent="0">
              <a:buNone/>
              <a:defRPr sz="9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Secondary content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a:t>
            </a:r>
          </a:p>
        </p:txBody>
      </p:sp>
      <p:sp>
        <p:nvSpPr>
          <p:cNvPr id="11" name="Footer Placeholder 11">
            <a:extLst>
              <a:ext uri="{FF2B5EF4-FFF2-40B4-BE49-F238E27FC236}">
                <a16:creationId xmlns:a16="http://schemas.microsoft.com/office/drawing/2014/main" id="{E70533F2-8201-4692-AF0A-A1F076AC0A4B}"/>
              </a:ext>
            </a:extLst>
          </p:cNvPr>
          <p:cNvSpPr>
            <a:spLocks noGrp="1" noRot="1" noMove="1" noResize="1" noEditPoints="1" noAdjustHandles="1" noChangeArrowheads="1" noChangeShapeType="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15" name="Slide Number Placeholder 22">
            <a:extLst>
              <a:ext uri="{FF2B5EF4-FFF2-40B4-BE49-F238E27FC236}">
                <a16:creationId xmlns:a16="http://schemas.microsoft.com/office/drawing/2014/main" id="{385B560A-9FF7-4C41-95A3-A594F032CA75}"/>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16" name="Group 15">
            <a:extLst>
              <a:ext uri="{FF2B5EF4-FFF2-40B4-BE49-F238E27FC236}">
                <a16:creationId xmlns:a16="http://schemas.microsoft.com/office/drawing/2014/main" id="{529215C8-A9AB-4B9E-8369-D8941F57DB7F}"/>
              </a:ext>
            </a:extLst>
          </p:cNvPr>
          <p:cNvGrpSpPr/>
          <p:nvPr/>
        </p:nvGrpSpPr>
        <p:grpSpPr>
          <a:xfrm>
            <a:off x="10353369" y="6311900"/>
            <a:ext cx="1838633" cy="546100"/>
            <a:chOff x="10353367" y="6311900"/>
            <a:chExt cx="1838633" cy="546100"/>
          </a:xfrm>
        </p:grpSpPr>
        <p:sp>
          <p:nvSpPr>
            <p:cNvPr id="17" name="Rectangle 16">
              <a:extLst>
                <a:ext uri="{FF2B5EF4-FFF2-40B4-BE49-F238E27FC236}">
                  <a16:creationId xmlns:a16="http://schemas.microsoft.com/office/drawing/2014/main" id="{4CB4C313-6784-4AC1-AA7C-F7E561668E39}"/>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0" name="Graphic 19">
              <a:extLst>
                <a:ext uri="{FF2B5EF4-FFF2-40B4-BE49-F238E27FC236}">
                  <a16:creationId xmlns:a16="http://schemas.microsoft.com/office/drawing/2014/main" id="{D62F72F1-85B7-4F5B-A205-DE8AB3E1C4C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1557147551"/>
      </p:ext>
    </p:extLst>
  </p:cSld>
  <p:clrMapOvr>
    <a:masterClrMapping/>
  </p:clrMapOvr>
  <p:hf hd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20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4799B34-BC99-2144-AFAB-F7A2BEBB95BD}"/>
              </a:ext>
            </a:extLst>
          </p:cNvPr>
          <p:cNvSpPr>
            <a:spLocks noGrp="1"/>
          </p:cNvSpPr>
          <p:nvPr>
            <p:ph type="pic" sz="quarter" idx="13"/>
          </p:nvPr>
        </p:nvSpPr>
        <p:spPr>
          <a:xfrm>
            <a:off x="8035448" y="0"/>
            <a:ext cx="4156553" cy="6311900"/>
          </a:xfrm>
          <a:solidFill>
            <a:schemeClr val="bg2"/>
          </a:solidFill>
        </p:spPr>
        <p:txBody>
          <a:bodyPr/>
          <a:lstStyle/>
          <a:p>
            <a:r>
              <a:rPr lang="en-US"/>
              <a:t>Click icon to add picture</a:t>
            </a:r>
          </a:p>
        </p:txBody>
      </p:sp>
      <p:sp>
        <p:nvSpPr>
          <p:cNvPr id="7" name="Text Placeholder 3">
            <a:extLst>
              <a:ext uri="{FF2B5EF4-FFF2-40B4-BE49-F238E27FC236}">
                <a16:creationId xmlns:a16="http://schemas.microsoft.com/office/drawing/2014/main" id="{C7BF9D5F-EFAE-8F42-93D0-F193A17D9F63}"/>
              </a:ext>
            </a:extLst>
          </p:cNvPr>
          <p:cNvSpPr>
            <a:spLocks noGrp="1"/>
          </p:cNvSpPr>
          <p:nvPr>
            <p:ph type="body" sz="quarter" idx="14"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sp>
        <p:nvSpPr>
          <p:cNvPr id="8" name="Title 1">
            <a:extLst>
              <a:ext uri="{FF2B5EF4-FFF2-40B4-BE49-F238E27FC236}">
                <a16:creationId xmlns:a16="http://schemas.microsoft.com/office/drawing/2014/main" id="{EBD839B3-9EA3-475A-AB05-5F9104DF4653}"/>
              </a:ext>
            </a:extLst>
          </p:cNvPr>
          <p:cNvSpPr>
            <a:spLocks noGrp="1"/>
          </p:cNvSpPr>
          <p:nvPr>
            <p:ph type="title"/>
          </p:nvPr>
        </p:nvSpPr>
        <p:spPr>
          <a:xfrm>
            <a:off x="1152396" y="627260"/>
            <a:ext cx="5649237" cy="2648296"/>
          </a:xfrm>
          <a:prstGeom prst="rect">
            <a:avLst/>
          </a:prstGeom>
        </p:spPr>
        <p:txBody>
          <a:bodyPr anchor="b"/>
          <a:lstStyle>
            <a:lvl1pPr>
              <a:lnSpc>
                <a:spcPct val="100000"/>
              </a:lnSpc>
              <a:defRPr sz="2100"/>
            </a:lvl1pPr>
          </a:lstStyle>
          <a:p>
            <a:r>
              <a:rPr lang="en-US"/>
              <a:t>Click to edit Master title style</a:t>
            </a:r>
          </a:p>
        </p:txBody>
      </p:sp>
      <p:sp>
        <p:nvSpPr>
          <p:cNvPr id="10" name="Content Placeholder 6">
            <a:extLst>
              <a:ext uri="{FF2B5EF4-FFF2-40B4-BE49-F238E27FC236}">
                <a16:creationId xmlns:a16="http://schemas.microsoft.com/office/drawing/2014/main" id="{C13BBA53-181C-4F3A-8259-B52C3FBB4F48}"/>
              </a:ext>
            </a:extLst>
          </p:cNvPr>
          <p:cNvSpPr>
            <a:spLocks noGrp="1"/>
          </p:cNvSpPr>
          <p:nvPr>
            <p:ph sz="quarter" idx="19" hasCustomPrompt="1"/>
          </p:nvPr>
        </p:nvSpPr>
        <p:spPr>
          <a:xfrm>
            <a:off x="1152396" y="3488501"/>
            <a:ext cx="5649237" cy="2756713"/>
          </a:xfrm>
        </p:spPr>
        <p:txBody>
          <a:bodyPr>
            <a:noAutofit/>
          </a:bodyPr>
          <a:lstStyle>
            <a:lvl1pPr marL="0" indent="0">
              <a:buNone/>
              <a:defRPr sz="9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Secondary content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a:t>
            </a:r>
          </a:p>
        </p:txBody>
      </p:sp>
      <p:sp>
        <p:nvSpPr>
          <p:cNvPr id="11" name="Footer Placeholder 11">
            <a:extLst>
              <a:ext uri="{FF2B5EF4-FFF2-40B4-BE49-F238E27FC236}">
                <a16:creationId xmlns:a16="http://schemas.microsoft.com/office/drawing/2014/main" id="{F7510169-5652-41A1-9202-58687BD0CA95}"/>
              </a:ext>
            </a:extLst>
          </p:cNvPr>
          <p:cNvSpPr>
            <a:spLocks noGrp="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15" name="Slide Number Placeholder 22">
            <a:extLst>
              <a:ext uri="{FF2B5EF4-FFF2-40B4-BE49-F238E27FC236}">
                <a16:creationId xmlns:a16="http://schemas.microsoft.com/office/drawing/2014/main" id="{250FFC7C-ECF0-41E6-8E7C-76BCB69BDE95}"/>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16" name="Group 15">
            <a:extLst>
              <a:ext uri="{FF2B5EF4-FFF2-40B4-BE49-F238E27FC236}">
                <a16:creationId xmlns:a16="http://schemas.microsoft.com/office/drawing/2014/main" id="{1A91A308-C7C0-403C-ABB4-79C6AACAE6FC}"/>
              </a:ext>
            </a:extLst>
          </p:cNvPr>
          <p:cNvGrpSpPr/>
          <p:nvPr/>
        </p:nvGrpSpPr>
        <p:grpSpPr>
          <a:xfrm>
            <a:off x="10353369" y="6311900"/>
            <a:ext cx="1838633" cy="546100"/>
            <a:chOff x="10353367" y="6311900"/>
            <a:chExt cx="1838633" cy="546100"/>
          </a:xfrm>
        </p:grpSpPr>
        <p:sp>
          <p:nvSpPr>
            <p:cNvPr id="17" name="Rectangle 16">
              <a:extLst>
                <a:ext uri="{FF2B5EF4-FFF2-40B4-BE49-F238E27FC236}">
                  <a16:creationId xmlns:a16="http://schemas.microsoft.com/office/drawing/2014/main" id="{7B78E7E2-AB43-41B9-AE9A-D6AE05B3C4E9}"/>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8" name="Graphic 17">
              <a:extLst>
                <a:ext uri="{FF2B5EF4-FFF2-40B4-BE49-F238E27FC236}">
                  <a16:creationId xmlns:a16="http://schemas.microsoft.com/office/drawing/2014/main" id="{D7160849-C9AD-41BE-8FF2-387EF974E1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1242829823"/>
      </p:ext>
    </p:extLst>
  </p:cSld>
  <p:clrMapOvr>
    <a:masterClrMapping/>
  </p:clrMapOvr>
  <p:hf hd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21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4799B34-BC99-2144-AFAB-F7A2BEBB95BD}"/>
              </a:ext>
            </a:extLst>
          </p:cNvPr>
          <p:cNvSpPr>
            <a:spLocks noGrp="1"/>
          </p:cNvSpPr>
          <p:nvPr>
            <p:ph type="pic" sz="quarter" idx="13"/>
          </p:nvPr>
        </p:nvSpPr>
        <p:spPr>
          <a:xfrm>
            <a:off x="3983277" y="0"/>
            <a:ext cx="8208723" cy="6311900"/>
          </a:xfrm>
          <a:solidFill>
            <a:schemeClr val="bg2"/>
          </a:solidFill>
        </p:spPr>
        <p:txBody>
          <a:bodyPr/>
          <a:lstStyle/>
          <a:p>
            <a:r>
              <a:rPr lang="en-US"/>
              <a:t>Click icon to add picture</a:t>
            </a:r>
          </a:p>
        </p:txBody>
      </p:sp>
      <p:sp>
        <p:nvSpPr>
          <p:cNvPr id="7" name="Text Placeholder 3">
            <a:extLst>
              <a:ext uri="{FF2B5EF4-FFF2-40B4-BE49-F238E27FC236}">
                <a16:creationId xmlns:a16="http://schemas.microsoft.com/office/drawing/2014/main" id="{C7BF9D5F-EFAE-8F42-93D0-F193A17D9F63}"/>
              </a:ext>
            </a:extLst>
          </p:cNvPr>
          <p:cNvSpPr>
            <a:spLocks noGrp="1"/>
          </p:cNvSpPr>
          <p:nvPr>
            <p:ph type="body" sz="quarter" idx="14"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sp>
        <p:nvSpPr>
          <p:cNvPr id="10" name="Content Placeholder 6">
            <a:extLst>
              <a:ext uri="{FF2B5EF4-FFF2-40B4-BE49-F238E27FC236}">
                <a16:creationId xmlns:a16="http://schemas.microsoft.com/office/drawing/2014/main" id="{C13BBA53-181C-4F3A-8259-B52C3FBB4F48}"/>
              </a:ext>
            </a:extLst>
          </p:cNvPr>
          <p:cNvSpPr>
            <a:spLocks noGrp="1"/>
          </p:cNvSpPr>
          <p:nvPr>
            <p:ph sz="quarter" idx="19" hasCustomPrompt="1"/>
          </p:nvPr>
        </p:nvSpPr>
        <p:spPr>
          <a:xfrm>
            <a:off x="760033" y="1039661"/>
            <a:ext cx="2523993" cy="4759890"/>
          </a:xfrm>
        </p:spPr>
        <p:txBody>
          <a:bodyPr anchor="ctr">
            <a:noAutofit/>
          </a:bodyPr>
          <a:lstStyle>
            <a:lvl1pPr marL="0" indent="0">
              <a:buNone/>
              <a:defRPr sz="9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a:t>
            </a:r>
          </a:p>
        </p:txBody>
      </p:sp>
      <p:sp>
        <p:nvSpPr>
          <p:cNvPr id="14" name="Footer Placeholder 11">
            <a:extLst>
              <a:ext uri="{FF2B5EF4-FFF2-40B4-BE49-F238E27FC236}">
                <a16:creationId xmlns:a16="http://schemas.microsoft.com/office/drawing/2014/main" id="{FA5CDF2F-9200-4548-86C8-A8AF2C0AA4F0}"/>
              </a:ext>
            </a:extLst>
          </p:cNvPr>
          <p:cNvSpPr>
            <a:spLocks noGrp="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17" name="Slide Number Placeholder 22">
            <a:extLst>
              <a:ext uri="{FF2B5EF4-FFF2-40B4-BE49-F238E27FC236}">
                <a16:creationId xmlns:a16="http://schemas.microsoft.com/office/drawing/2014/main" id="{5185C014-4D6F-4BE0-B4CC-FF848FB54D4C}"/>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18" name="Group 17">
            <a:extLst>
              <a:ext uri="{FF2B5EF4-FFF2-40B4-BE49-F238E27FC236}">
                <a16:creationId xmlns:a16="http://schemas.microsoft.com/office/drawing/2014/main" id="{19676415-6D82-4347-B701-2AC05154788A}"/>
              </a:ext>
            </a:extLst>
          </p:cNvPr>
          <p:cNvGrpSpPr/>
          <p:nvPr/>
        </p:nvGrpSpPr>
        <p:grpSpPr>
          <a:xfrm>
            <a:off x="10353369" y="6311900"/>
            <a:ext cx="1838633" cy="546100"/>
            <a:chOff x="10353367" y="6311900"/>
            <a:chExt cx="1838633" cy="546100"/>
          </a:xfrm>
        </p:grpSpPr>
        <p:sp>
          <p:nvSpPr>
            <p:cNvPr id="19" name="Rectangle 18">
              <a:extLst>
                <a:ext uri="{FF2B5EF4-FFF2-40B4-BE49-F238E27FC236}">
                  <a16:creationId xmlns:a16="http://schemas.microsoft.com/office/drawing/2014/main" id="{03527335-15DC-427B-8850-80005D14C80B}"/>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0" name="Graphic 19">
              <a:extLst>
                <a:ext uri="{FF2B5EF4-FFF2-40B4-BE49-F238E27FC236}">
                  <a16:creationId xmlns:a16="http://schemas.microsoft.com/office/drawing/2014/main" id="{8DD009DB-CB32-442F-BD3E-1D237F578AC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3221808502"/>
      </p:ext>
    </p:extLst>
  </p:cSld>
  <p:clrMapOvr>
    <a:masterClrMapping/>
  </p:clrMapOvr>
  <p:hf hd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22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4799B34-BC99-2144-AFAB-F7A2BEBB95BD}"/>
              </a:ext>
            </a:extLst>
          </p:cNvPr>
          <p:cNvSpPr>
            <a:spLocks noGrp="1"/>
          </p:cNvSpPr>
          <p:nvPr>
            <p:ph type="pic" sz="quarter" idx="13"/>
          </p:nvPr>
        </p:nvSpPr>
        <p:spPr>
          <a:xfrm>
            <a:off x="0" y="0"/>
            <a:ext cx="8208723" cy="6311900"/>
          </a:xfrm>
          <a:solidFill>
            <a:schemeClr val="bg2"/>
          </a:solidFill>
        </p:spPr>
        <p:txBody>
          <a:bodyPr/>
          <a:lstStyle/>
          <a:p>
            <a:r>
              <a:rPr lang="en-US"/>
              <a:t>Click icon to add picture</a:t>
            </a:r>
          </a:p>
        </p:txBody>
      </p:sp>
      <p:sp>
        <p:nvSpPr>
          <p:cNvPr id="7" name="Text Placeholder 3">
            <a:extLst>
              <a:ext uri="{FF2B5EF4-FFF2-40B4-BE49-F238E27FC236}">
                <a16:creationId xmlns:a16="http://schemas.microsoft.com/office/drawing/2014/main" id="{C7BF9D5F-EFAE-8F42-93D0-F193A17D9F63}"/>
              </a:ext>
            </a:extLst>
          </p:cNvPr>
          <p:cNvSpPr>
            <a:spLocks noGrp="1"/>
          </p:cNvSpPr>
          <p:nvPr>
            <p:ph type="body" sz="quarter" idx="14"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sp>
        <p:nvSpPr>
          <p:cNvPr id="10" name="Content Placeholder 6">
            <a:extLst>
              <a:ext uri="{FF2B5EF4-FFF2-40B4-BE49-F238E27FC236}">
                <a16:creationId xmlns:a16="http://schemas.microsoft.com/office/drawing/2014/main" id="{C13BBA53-181C-4F3A-8259-B52C3FBB4F48}"/>
              </a:ext>
            </a:extLst>
          </p:cNvPr>
          <p:cNvSpPr>
            <a:spLocks noGrp="1"/>
          </p:cNvSpPr>
          <p:nvPr>
            <p:ph sz="quarter" idx="19" hasCustomPrompt="1"/>
          </p:nvPr>
        </p:nvSpPr>
        <p:spPr>
          <a:xfrm>
            <a:off x="8983369" y="1039661"/>
            <a:ext cx="2523993" cy="4759890"/>
          </a:xfrm>
        </p:spPr>
        <p:txBody>
          <a:bodyPr anchor="ctr">
            <a:noAutofit/>
          </a:bodyPr>
          <a:lstStyle>
            <a:lvl1pPr marL="0" indent="0">
              <a:buNone/>
              <a:defRPr sz="9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a:t>
            </a:r>
          </a:p>
        </p:txBody>
      </p:sp>
      <p:sp>
        <p:nvSpPr>
          <p:cNvPr id="26" name="Footer Placeholder 11">
            <a:extLst>
              <a:ext uri="{FF2B5EF4-FFF2-40B4-BE49-F238E27FC236}">
                <a16:creationId xmlns:a16="http://schemas.microsoft.com/office/drawing/2014/main" id="{D4123E23-DBB1-486B-8815-2F4F9BBDA22A}"/>
              </a:ext>
            </a:extLst>
          </p:cNvPr>
          <p:cNvSpPr>
            <a:spLocks noGrp="1" noRot="1" noMove="1" noResize="1" noEditPoints="1" noAdjustHandles="1" noChangeArrowheads="1" noChangeShapeType="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27" name="Slide Number Placeholder 22">
            <a:extLst>
              <a:ext uri="{FF2B5EF4-FFF2-40B4-BE49-F238E27FC236}">
                <a16:creationId xmlns:a16="http://schemas.microsoft.com/office/drawing/2014/main" id="{0F101A14-5710-4575-AF35-2AC3CCA5ECF1}"/>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28" name="Group 27">
            <a:extLst>
              <a:ext uri="{FF2B5EF4-FFF2-40B4-BE49-F238E27FC236}">
                <a16:creationId xmlns:a16="http://schemas.microsoft.com/office/drawing/2014/main" id="{992CEE2C-9E79-47B0-8397-758B23EB7CFD}"/>
              </a:ext>
            </a:extLst>
          </p:cNvPr>
          <p:cNvGrpSpPr/>
          <p:nvPr/>
        </p:nvGrpSpPr>
        <p:grpSpPr>
          <a:xfrm>
            <a:off x="10353369" y="6311900"/>
            <a:ext cx="1838633" cy="546100"/>
            <a:chOff x="10353367" y="6311900"/>
            <a:chExt cx="1838633" cy="546100"/>
          </a:xfrm>
        </p:grpSpPr>
        <p:sp>
          <p:nvSpPr>
            <p:cNvPr id="29" name="Rectangle 28">
              <a:extLst>
                <a:ext uri="{FF2B5EF4-FFF2-40B4-BE49-F238E27FC236}">
                  <a16:creationId xmlns:a16="http://schemas.microsoft.com/office/drawing/2014/main" id="{6857BE15-BB2D-4224-BA39-560B59B2AB53}"/>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0" name="Graphic 29">
              <a:extLst>
                <a:ext uri="{FF2B5EF4-FFF2-40B4-BE49-F238E27FC236}">
                  <a16:creationId xmlns:a16="http://schemas.microsoft.com/office/drawing/2014/main" id="{FB15394F-E5A5-4BA5-86A4-8A57A7DD009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774653110"/>
      </p:ext>
    </p:extLst>
  </p:cSld>
  <p:clrMapOvr>
    <a:masterClrMapping/>
  </p:clrMapOvr>
  <p:hf hd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7_Custom Layout">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F50C880C-1B06-4CDD-8C0D-EE7131719A27}"/>
              </a:ext>
            </a:extLst>
          </p:cNvPr>
          <p:cNvSpPr>
            <a:spLocks noGrp="1"/>
          </p:cNvSpPr>
          <p:nvPr>
            <p:ph type="body" sz="quarter" idx="14"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sp>
        <p:nvSpPr>
          <p:cNvPr id="11" name="Picture Placeholder 10">
            <a:extLst>
              <a:ext uri="{FF2B5EF4-FFF2-40B4-BE49-F238E27FC236}">
                <a16:creationId xmlns:a16="http://schemas.microsoft.com/office/drawing/2014/main" id="{421133B1-517A-430B-9727-6270E4416700}"/>
              </a:ext>
            </a:extLst>
          </p:cNvPr>
          <p:cNvSpPr>
            <a:spLocks noGrp="1"/>
          </p:cNvSpPr>
          <p:nvPr>
            <p:ph type="pic" sz="quarter" idx="15"/>
          </p:nvPr>
        </p:nvSpPr>
        <p:spPr>
          <a:xfrm>
            <a:off x="0" y="2"/>
            <a:ext cx="12192000" cy="3256767"/>
          </a:xfrm>
          <a:solidFill>
            <a:schemeClr val="bg2"/>
          </a:solidFill>
        </p:spPr>
        <p:txBody>
          <a:bodyPr/>
          <a:lstStyle/>
          <a:p>
            <a:r>
              <a:rPr lang="en-US"/>
              <a:t>Click icon to add picture</a:t>
            </a:r>
          </a:p>
        </p:txBody>
      </p:sp>
      <p:sp>
        <p:nvSpPr>
          <p:cNvPr id="17" name="Text Placeholder 5">
            <a:extLst>
              <a:ext uri="{FF2B5EF4-FFF2-40B4-BE49-F238E27FC236}">
                <a16:creationId xmlns:a16="http://schemas.microsoft.com/office/drawing/2014/main" id="{15D55979-B25A-4F78-8DDC-23AC42608683}"/>
              </a:ext>
            </a:extLst>
          </p:cNvPr>
          <p:cNvSpPr>
            <a:spLocks noGrp="1"/>
          </p:cNvSpPr>
          <p:nvPr>
            <p:ph type="body" sz="quarter" idx="16"/>
          </p:nvPr>
        </p:nvSpPr>
        <p:spPr>
          <a:xfrm>
            <a:off x="1246341" y="3621336"/>
            <a:ext cx="2219195" cy="2349500"/>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5">
            <a:extLst>
              <a:ext uri="{FF2B5EF4-FFF2-40B4-BE49-F238E27FC236}">
                <a16:creationId xmlns:a16="http://schemas.microsoft.com/office/drawing/2014/main" id="{C9D19DF6-8422-41B6-9364-21C688BB79A3}"/>
              </a:ext>
            </a:extLst>
          </p:cNvPr>
          <p:cNvSpPr>
            <a:spLocks noGrp="1"/>
          </p:cNvSpPr>
          <p:nvPr>
            <p:ph type="body" sz="quarter" idx="17"/>
          </p:nvPr>
        </p:nvSpPr>
        <p:spPr>
          <a:xfrm>
            <a:off x="3687872" y="3621336"/>
            <a:ext cx="2219195" cy="2349500"/>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5">
            <a:extLst>
              <a:ext uri="{FF2B5EF4-FFF2-40B4-BE49-F238E27FC236}">
                <a16:creationId xmlns:a16="http://schemas.microsoft.com/office/drawing/2014/main" id="{194584C7-DCA8-4695-B122-9C4A96AD08BC}"/>
              </a:ext>
            </a:extLst>
          </p:cNvPr>
          <p:cNvSpPr>
            <a:spLocks noGrp="1"/>
          </p:cNvSpPr>
          <p:nvPr>
            <p:ph type="body" sz="quarter" idx="18"/>
          </p:nvPr>
        </p:nvSpPr>
        <p:spPr>
          <a:xfrm>
            <a:off x="6139841" y="3621336"/>
            <a:ext cx="2219195" cy="2349500"/>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5">
            <a:extLst>
              <a:ext uri="{FF2B5EF4-FFF2-40B4-BE49-F238E27FC236}">
                <a16:creationId xmlns:a16="http://schemas.microsoft.com/office/drawing/2014/main" id="{FCAE4928-55AB-4BCD-9A77-890CD253EAD7}"/>
              </a:ext>
            </a:extLst>
          </p:cNvPr>
          <p:cNvSpPr>
            <a:spLocks noGrp="1"/>
          </p:cNvSpPr>
          <p:nvPr>
            <p:ph type="body" sz="quarter" idx="19"/>
          </p:nvPr>
        </p:nvSpPr>
        <p:spPr>
          <a:xfrm>
            <a:off x="8591809" y="3621336"/>
            <a:ext cx="2219195" cy="2349500"/>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Footer Placeholder 11">
            <a:extLst>
              <a:ext uri="{FF2B5EF4-FFF2-40B4-BE49-F238E27FC236}">
                <a16:creationId xmlns:a16="http://schemas.microsoft.com/office/drawing/2014/main" id="{F2AA7001-32C0-4EB9-8C66-F30EA8EB7927}"/>
              </a:ext>
            </a:extLst>
          </p:cNvPr>
          <p:cNvSpPr>
            <a:spLocks noGrp="1" noRot="1" noMove="1" noResize="1" noEditPoints="1" noAdjustHandles="1" noChangeArrowheads="1" noChangeShapeType="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23" name="Slide Number Placeholder 22">
            <a:extLst>
              <a:ext uri="{FF2B5EF4-FFF2-40B4-BE49-F238E27FC236}">
                <a16:creationId xmlns:a16="http://schemas.microsoft.com/office/drawing/2014/main" id="{286789B9-71AA-4B23-B685-5CEE4EB48DDF}"/>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24" name="Group 23">
            <a:extLst>
              <a:ext uri="{FF2B5EF4-FFF2-40B4-BE49-F238E27FC236}">
                <a16:creationId xmlns:a16="http://schemas.microsoft.com/office/drawing/2014/main" id="{705B49F3-991B-49FC-B8A8-0D60553585F5}"/>
              </a:ext>
            </a:extLst>
          </p:cNvPr>
          <p:cNvGrpSpPr/>
          <p:nvPr/>
        </p:nvGrpSpPr>
        <p:grpSpPr>
          <a:xfrm>
            <a:off x="10353369" y="6311900"/>
            <a:ext cx="1838633" cy="546100"/>
            <a:chOff x="10353367" y="6311900"/>
            <a:chExt cx="1838633" cy="546100"/>
          </a:xfrm>
        </p:grpSpPr>
        <p:sp>
          <p:nvSpPr>
            <p:cNvPr id="25" name="Rectangle 24">
              <a:extLst>
                <a:ext uri="{FF2B5EF4-FFF2-40B4-BE49-F238E27FC236}">
                  <a16:creationId xmlns:a16="http://schemas.microsoft.com/office/drawing/2014/main" id="{36025FEE-23DC-4608-A8EC-C4C5D9FD49D2}"/>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6" name="Graphic 25">
              <a:extLst>
                <a:ext uri="{FF2B5EF4-FFF2-40B4-BE49-F238E27FC236}">
                  <a16:creationId xmlns:a16="http://schemas.microsoft.com/office/drawing/2014/main" id="{22F3BB3D-8860-4823-861B-0848BD8D370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905823190"/>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p:cSld name="Section Title">
    <p:spTree>
      <p:nvGrpSpPr>
        <p:cNvPr id="1" name=""/>
        <p:cNvGrpSpPr/>
        <p:nvPr/>
      </p:nvGrpSpPr>
      <p:grpSpPr>
        <a:xfrm>
          <a:off x="0" y="0"/>
          <a:ext cx="0" cy="0"/>
          <a:chOff x="0" y="0"/>
          <a:chExt cx="0" cy="0"/>
        </a:xfrm>
      </p:grpSpPr>
      <p:sp>
        <p:nvSpPr>
          <p:cNvPr id="6" name="Text Placeholder 13"/>
          <p:cNvSpPr>
            <a:spLocks noGrp="1"/>
          </p:cNvSpPr>
          <p:nvPr>
            <p:ph type="body" sz="quarter" idx="10"/>
          </p:nvPr>
        </p:nvSpPr>
        <p:spPr>
          <a:xfrm>
            <a:off x="4017821" y="3874055"/>
            <a:ext cx="7007897" cy="914400"/>
          </a:xfrm>
          <a:prstGeom prst="rect">
            <a:avLst/>
          </a:prstGeom>
        </p:spPr>
        <p:txBody>
          <a:bodyPr vert="horz"/>
          <a:lstStyle>
            <a:lvl1pPr marL="0" indent="0" algn="r">
              <a:buNone/>
              <a:defRPr sz="2100">
                <a:solidFill>
                  <a:schemeClr val="bg1"/>
                </a:solidFill>
              </a:defRPr>
            </a:lvl1pPr>
            <a:lvl2pPr marL="342900" indent="0">
              <a:buNone/>
              <a:defRPr/>
            </a:lvl2pPr>
          </a:lstStyle>
          <a:p>
            <a:pPr lvl="0"/>
            <a:r>
              <a:rPr lang="en-US"/>
              <a:t>Click to edit Master text styles</a:t>
            </a:r>
          </a:p>
        </p:txBody>
      </p:sp>
      <p:sp>
        <p:nvSpPr>
          <p:cNvPr id="8" name="Title 6"/>
          <p:cNvSpPr>
            <a:spLocks noGrp="1"/>
          </p:cNvSpPr>
          <p:nvPr>
            <p:ph type="title" hasCustomPrompt="1"/>
          </p:nvPr>
        </p:nvSpPr>
        <p:spPr>
          <a:xfrm>
            <a:off x="4972244" y="1836452"/>
            <a:ext cx="6053475" cy="1840813"/>
          </a:xfrm>
          <a:prstGeom prst="rect">
            <a:avLst/>
          </a:prstGeom>
        </p:spPr>
        <p:txBody>
          <a:bodyPr vert="horz" anchor="b"/>
          <a:lstStyle>
            <a:lvl1pPr algn="r">
              <a:defRPr sz="3600" baseline="0">
                <a:solidFill>
                  <a:schemeClr val="tx2"/>
                </a:solidFill>
              </a:defRPr>
            </a:lvl1pPr>
          </a:lstStyle>
          <a:p>
            <a:r>
              <a:rPr lang="en-US" dirty="0"/>
              <a:t>Click to </a:t>
            </a:r>
            <a:br>
              <a:rPr lang="en-US" dirty="0"/>
            </a:br>
            <a:r>
              <a:rPr lang="en-US" dirty="0"/>
              <a:t>edit Master </a:t>
            </a:r>
            <a:br>
              <a:rPr lang="en-US" dirty="0"/>
            </a:br>
            <a:r>
              <a:rPr lang="en-US" dirty="0"/>
              <a:t>title style</a:t>
            </a:r>
          </a:p>
        </p:txBody>
      </p:sp>
    </p:spTree>
    <p:extLst>
      <p:ext uri="{BB962C8B-B14F-4D97-AF65-F5344CB8AC3E}">
        <p14:creationId xmlns:p14="http://schemas.microsoft.com/office/powerpoint/2010/main" val="16373884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6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8097-CF58-764E-9B39-F02D32125B68}"/>
              </a:ext>
            </a:extLst>
          </p:cNvPr>
          <p:cNvSpPr>
            <a:spLocks noGrp="1"/>
          </p:cNvSpPr>
          <p:nvPr>
            <p:ph type="title" hasCustomPrompt="1"/>
          </p:nvPr>
        </p:nvSpPr>
        <p:spPr>
          <a:xfrm>
            <a:off x="832339" y="1767840"/>
            <a:ext cx="4868091" cy="2991395"/>
          </a:xfrm>
          <a:prstGeom prst="rect">
            <a:avLst/>
          </a:prstGeom>
        </p:spPr>
        <p:txBody>
          <a:bodyPr anchor="ctr">
            <a:normAutofit/>
          </a:bodyPr>
          <a:lstStyle>
            <a:lvl1pPr>
              <a:lnSpc>
                <a:spcPct val="100000"/>
              </a:lnSpc>
              <a:defRPr sz="2100" b="1">
                <a:solidFill>
                  <a:schemeClr val="accent1"/>
                </a:solidFill>
              </a:defRPr>
            </a:lvl1pPr>
          </a:lstStyle>
          <a:p>
            <a:r>
              <a:rPr lang="en-US" sz="2400" spc="8">
                <a:solidFill>
                  <a:schemeClr val="accent1"/>
                </a:solidFill>
                <a:latin typeface="Verdana" panose="020B0604030504040204" pitchFamily="34" charset="0"/>
                <a:ea typeface="Verdana" panose="020B0604030504040204" pitchFamily="34" charset="0"/>
                <a:cs typeface="Verdana" panose="020B0604030504040204" pitchFamily="34" charset="0"/>
              </a:rPr>
              <a:t>Bold introductory statement lorem ipsum dolor set </a:t>
            </a:r>
            <a:r>
              <a:rPr lang="en-US" sz="2400" spc="8" err="1">
                <a:solidFill>
                  <a:schemeClr val="accent1"/>
                </a:solidFill>
                <a:latin typeface="Verdana" panose="020B0604030504040204" pitchFamily="34" charset="0"/>
                <a:ea typeface="Verdana" panose="020B0604030504040204" pitchFamily="34" charset="0"/>
                <a:cs typeface="Verdana" panose="020B0604030504040204" pitchFamily="34" charset="0"/>
              </a:rPr>
              <a:t>amit</a:t>
            </a:r>
            <a:r>
              <a:rPr lang="en-US" sz="2400" spc="8">
                <a:solidFill>
                  <a:schemeClr val="accent1"/>
                </a:solidFill>
                <a:latin typeface="Verdana" panose="020B0604030504040204" pitchFamily="34" charset="0"/>
                <a:ea typeface="Verdana" panose="020B0604030504040204" pitchFamily="34" charset="0"/>
                <a:cs typeface="Verdana" panose="020B0604030504040204" pitchFamily="34" charset="0"/>
              </a:rPr>
              <a:t>.</a:t>
            </a:r>
          </a:p>
        </p:txBody>
      </p:sp>
      <p:sp>
        <p:nvSpPr>
          <p:cNvPr id="6" name="Text Placeholder 5">
            <a:extLst>
              <a:ext uri="{FF2B5EF4-FFF2-40B4-BE49-F238E27FC236}">
                <a16:creationId xmlns:a16="http://schemas.microsoft.com/office/drawing/2014/main" id="{9E294FD9-A913-4D48-A064-E48683099512}"/>
              </a:ext>
            </a:extLst>
          </p:cNvPr>
          <p:cNvSpPr>
            <a:spLocks noGrp="1"/>
          </p:cNvSpPr>
          <p:nvPr>
            <p:ph type="body" sz="quarter" idx="12" hasCustomPrompt="1"/>
          </p:nvPr>
        </p:nvSpPr>
        <p:spPr>
          <a:xfrm>
            <a:off x="6213581" y="1767840"/>
            <a:ext cx="4868305" cy="2991395"/>
          </a:xfrm>
        </p:spPr>
        <p:txBody>
          <a:bodyPr anchor="ctr">
            <a:normAutofit/>
          </a:bodyPr>
          <a:lstStyle>
            <a:lvl1pPr marL="0" indent="0">
              <a:lnSpc>
                <a:spcPct val="120000"/>
              </a:lnSpc>
              <a:buNone/>
              <a:defRPr sz="1050"/>
            </a:lvl1pPr>
            <a:lvl2pPr marL="342900" indent="0">
              <a:buNone/>
              <a:defRPr sz="900"/>
            </a:lvl2pPr>
            <a:lvl3pPr marL="685800" indent="0">
              <a:buNone/>
              <a:defRPr sz="825"/>
            </a:lvl3pPr>
            <a:lvl4pPr marL="1028700" indent="0">
              <a:buNone/>
              <a:defRPr sz="788"/>
            </a:lvl4pPr>
            <a:lvl5pPr marL="1371600" indent="0">
              <a:buNone/>
              <a:defRPr sz="788"/>
            </a:lvl5pPr>
          </a:lstStyle>
          <a:p>
            <a:pPr>
              <a:lnSpc>
                <a:spcPct val="150000"/>
              </a:lnSpc>
            </a:pPr>
            <a:r>
              <a:rPr lang="en-US" sz="1050" b="0">
                <a:solidFill>
                  <a:schemeClr val="tx2"/>
                </a:solidFill>
              </a:rPr>
              <a:t>Secondary content ipsum dolor sit </a:t>
            </a:r>
            <a:r>
              <a:rPr lang="en-US" sz="1050" b="0" err="1">
                <a:solidFill>
                  <a:schemeClr val="tx2"/>
                </a:solidFill>
              </a:rPr>
              <a:t>amet</a:t>
            </a:r>
            <a:r>
              <a:rPr lang="en-US" sz="1050" b="0">
                <a:solidFill>
                  <a:schemeClr val="tx2"/>
                </a:solidFill>
              </a:rPr>
              <a:t>, </a:t>
            </a:r>
            <a:r>
              <a:rPr lang="en-US" sz="1050" b="0" err="1">
                <a:solidFill>
                  <a:schemeClr val="tx2"/>
                </a:solidFill>
              </a:rPr>
              <a:t>consectetur</a:t>
            </a:r>
            <a:r>
              <a:rPr lang="en-US" sz="1050" b="0">
                <a:solidFill>
                  <a:schemeClr val="tx2"/>
                </a:solidFill>
              </a:rPr>
              <a:t> </a:t>
            </a:r>
            <a:r>
              <a:rPr lang="en-US" sz="1050" b="0" err="1">
                <a:solidFill>
                  <a:schemeClr val="tx2"/>
                </a:solidFill>
              </a:rPr>
              <a:t>adipiscing</a:t>
            </a:r>
            <a:r>
              <a:rPr lang="en-US" sz="1050" b="0">
                <a:solidFill>
                  <a:schemeClr val="tx2"/>
                </a:solidFill>
              </a:rPr>
              <a:t> </a:t>
            </a:r>
            <a:r>
              <a:rPr lang="en-US" sz="1050" b="0" err="1">
                <a:solidFill>
                  <a:schemeClr val="tx2"/>
                </a:solidFill>
              </a:rPr>
              <a:t>elit</a:t>
            </a:r>
            <a:r>
              <a:rPr lang="en-US" sz="1050" b="0">
                <a:solidFill>
                  <a:schemeClr val="tx2"/>
                </a:solidFill>
              </a:rPr>
              <a:t>, sed do </a:t>
            </a:r>
            <a:r>
              <a:rPr lang="en-US" sz="1050" b="0" err="1">
                <a:solidFill>
                  <a:schemeClr val="tx2"/>
                </a:solidFill>
              </a:rPr>
              <a:t>eiusmod</a:t>
            </a:r>
            <a:r>
              <a:rPr lang="en-US" sz="1050" b="0">
                <a:solidFill>
                  <a:schemeClr val="tx2"/>
                </a:solidFill>
              </a:rPr>
              <a:t> </a:t>
            </a:r>
            <a:r>
              <a:rPr lang="en-US" sz="1050" b="0" err="1">
                <a:solidFill>
                  <a:schemeClr val="tx2"/>
                </a:solidFill>
              </a:rPr>
              <a:t>tempor</a:t>
            </a:r>
            <a:r>
              <a:rPr lang="en-US" sz="1050" b="0">
                <a:solidFill>
                  <a:schemeClr val="tx2"/>
                </a:solidFill>
              </a:rPr>
              <a:t> </a:t>
            </a:r>
            <a:r>
              <a:rPr lang="en-US" sz="1050" b="0" err="1">
                <a:solidFill>
                  <a:schemeClr val="tx2"/>
                </a:solidFill>
              </a:rPr>
              <a:t>incididunt</a:t>
            </a:r>
            <a:r>
              <a:rPr lang="en-US" sz="1050" b="0">
                <a:solidFill>
                  <a:schemeClr val="tx2"/>
                </a:solidFill>
              </a:rPr>
              <a:t> </a:t>
            </a:r>
            <a:r>
              <a:rPr lang="en-US" sz="1050" b="0" err="1">
                <a:solidFill>
                  <a:schemeClr val="tx2"/>
                </a:solidFill>
              </a:rPr>
              <a:t>ut</a:t>
            </a:r>
            <a:r>
              <a:rPr lang="en-US" sz="1050" b="0">
                <a:solidFill>
                  <a:schemeClr val="tx2"/>
                </a:solidFill>
              </a:rPr>
              <a:t> </a:t>
            </a:r>
            <a:r>
              <a:rPr lang="en-US" sz="1050" b="0" err="1">
                <a:solidFill>
                  <a:schemeClr val="tx2"/>
                </a:solidFill>
              </a:rPr>
              <a:t>labore</a:t>
            </a:r>
            <a:r>
              <a:rPr lang="en-US" sz="1050" b="0">
                <a:solidFill>
                  <a:schemeClr val="tx2"/>
                </a:solidFill>
              </a:rPr>
              <a:t> et dolore magna </a:t>
            </a:r>
            <a:r>
              <a:rPr lang="en-US" sz="1050" b="0" err="1">
                <a:solidFill>
                  <a:schemeClr val="tx2"/>
                </a:solidFill>
              </a:rPr>
              <a:t>aliqua</a:t>
            </a:r>
            <a:r>
              <a:rPr lang="en-US" sz="1050" b="0">
                <a:solidFill>
                  <a:schemeClr val="tx2"/>
                </a:solidFill>
              </a:rPr>
              <a:t>. Ut </a:t>
            </a:r>
            <a:r>
              <a:rPr lang="en-US" sz="1050" b="0" err="1">
                <a:solidFill>
                  <a:schemeClr val="tx2"/>
                </a:solidFill>
              </a:rPr>
              <a:t>enim</a:t>
            </a:r>
            <a:r>
              <a:rPr lang="en-US" sz="1050" b="0">
                <a:solidFill>
                  <a:schemeClr val="tx2"/>
                </a:solidFill>
              </a:rPr>
              <a:t> ad minim </a:t>
            </a:r>
            <a:r>
              <a:rPr lang="en-US" sz="1050" b="0" err="1">
                <a:solidFill>
                  <a:schemeClr val="tx2"/>
                </a:solidFill>
              </a:rPr>
              <a:t>veniam</a:t>
            </a:r>
            <a:r>
              <a:rPr lang="en-US" sz="1050" b="0">
                <a:solidFill>
                  <a:schemeClr val="tx2"/>
                </a:solidFill>
              </a:rPr>
              <a:t>, </a:t>
            </a:r>
            <a:r>
              <a:rPr lang="en-US" sz="1050" b="0" err="1">
                <a:solidFill>
                  <a:schemeClr val="tx2"/>
                </a:solidFill>
              </a:rPr>
              <a:t>quis</a:t>
            </a:r>
            <a:r>
              <a:rPr lang="en-US" sz="1050" b="0">
                <a:solidFill>
                  <a:schemeClr val="tx2"/>
                </a:solidFill>
              </a:rPr>
              <a:t> </a:t>
            </a:r>
            <a:r>
              <a:rPr lang="en-US" sz="1050" b="0" err="1">
                <a:solidFill>
                  <a:schemeClr val="tx2"/>
                </a:solidFill>
              </a:rPr>
              <a:t>nostrud</a:t>
            </a:r>
            <a:r>
              <a:rPr lang="en-US" sz="1050" b="0">
                <a:solidFill>
                  <a:schemeClr val="tx2"/>
                </a:solidFill>
              </a:rPr>
              <a:t> exercitation </a:t>
            </a:r>
            <a:r>
              <a:rPr lang="en-US" sz="1050" b="0" err="1">
                <a:solidFill>
                  <a:schemeClr val="tx2"/>
                </a:solidFill>
              </a:rPr>
              <a:t>ullamco</a:t>
            </a:r>
            <a:r>
              <a:rPr lang="en-US" sz="1050" b="0">
                <a:solidFill>
                  <a:schemeClr val="tx2"/>
                </a:solidFill>
              </a:rPr>
              <a:t> </a:t>
            </a:r>
            <a:r>
              <a:rPr lang="en-US" sz="1050" b="0" err="1">
                <a:solidFill>
                  <a:schemeClr val="tx2"/>
                </a:solidFill>
              </a:rPr>
              <a:t>laboris</a:t>
            </a:r>
            <a:r>
              <a:rPr lang="en-US" sz="1050" b="0">
                <a:solidFill>
                  <a:schemeClr val="tx2"/>
                </a:solidFill>
              </a:rPr>
              <a:t> nisi </a:t>
            </a:r>
            <a:r>
              <a:rPr lang="en-US" sz="1050" b="0" err="1">
                <a:solidFill>
                  <a:schemeClr val="tx2"/>
                </a:solidFill>
              </a:rPr>
              <a:t>ut</a:t>
            </a:r>
            <a:r>
              <a:rPr lang="en-US" sz="1050" b="0">
                <a:solidFill>
                  <a:schemeClr val="tx2"/>
                </a:solidFill>
              </a:rPr>
              <a:t> </a:t>
            </a:r>
            <a:r>
              <a:rPr lang="en-US" sz="1050" b="0" err="1">
                <a:solidFill>
                  <a:schemeClr val="tx2"/>
                </a:solidFill>
              </a:rPr>
              <a:t>aliquip</a:t>
            </a:r>
            <a:r>
              <a:rPr lang="en-US" sz="1050" b="0">
                <a:solidFill>
                  <a:schemeClr val="tx2"/>
                </a:solidFill>
              </a:rPr>
              <a:t>.</a:t>
            </a:r>
            <a:endParaRPr lang="en-US" sz="1050" b="0" spc="8">
              <a:solidFill>
                <a:schemeClr val="bg2">
                  <a:lumMod val="25000"/>
                </a:schemeClr>
              </a:solidFill>
            </a:endParaRPr>
          </a:p>
        </p:txBody>
      </p:sp>
      <p:cxnSp>
        <p:nvCxnSpPr>
          <p:cNvPr id="7" name="Straight Connector 6">
            <a:extLst>
              <a:ext uri="{FF2B5EF4-FFF2-40B4-BE49-F238E27FC236}">
                <a16:creationId xmlns:a16="http://schemas.microsoft.com/office/drawing/2014/main" id="{0E01C9FE-B017-3745-A816-05385B417EC9}"/>
              </a:ext>
            </a:extLst>
          </p:cNvPr>
          <p:cNvCxnSpPr/>
          <p:nvPr/>
        </p:nvCxnSpPr>
        <p:spPr>
          <a:xfrm>
            <a:off x="5921829" y="1767840"/>
            <a:ext cx="0" cy="2991395"/>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ext Placeholder 3">
            <a:extLst>
              <a:ext uri="{FF2B5EF4-FFF2-40B4-BE49-F238E27FC236}">
                <a16:creationId xmlns:a16="http://schemas.microsoft.com/office/drawing/2014/main" id="{0AF648B1-AA67-4F8C-8D77-9852FE5B0EB7}"/>
              </a:ext>
            </a:extLst>
          </p:cNvPr>
          <p:cNvSpPr>
            <a:spLocks noGrp="1"/>
          </p:cNvSpPr>
          <p:nvPr>
            <p:ph type="body" sz="quarter" idx="14"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sp>
        <p:nvSpPr>
          <p:cNvPr id="14" name="Footer Placeholder 11">
            <a:extLst>
              <a:ext uri="{FF2B5EF4-FFF2-40B4-BE49-F238E27FC236}">
                <a16:creationId xmlns:a16="http://schemas.microsoft.com/office/drawing/2014/main" id="{F1F44806-C29C-4D5C-864C-226F28DE77BF}"/>
              </a:ext>
            </a:extLst>
          </p:cNvPr>
          <p:cNvSpPr>
            <a:spLocks noGrp="1" noRot="1" noMove="1" noResize="1" noEditPoints="1" noAdjustHandles="1" noChangeArrowheads="1" noChangeShapeType="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15" name="Slide Number Placeholder 22">
            <a:extLst>
              <a:ext uri="{FF2B5EF4-FFF2-40B4-BE49-F238E27FC236}">
                <a16:creationId xmlns:a16="http://schemas.microsoft.com/office/drawing/2014/main" id="{DC96D775-54BC-45FE-B31A-88AB00FE145C}"/>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16" name="Group 15">
            <a:extLst>
              <a:ext uri="{FF2B5EF4-FFF2-40B4-BE49-F238E27FC236}">
                <a16:creationId xmlns:a16="http://schemas.microsoft.com/office/drawing/2014/main" id="{A0F6CE8B-51DC-4E2C-A13A-C8239233F9A9}"/>
              </a:ext>
            </a:extLst>
          </p:cNvPr>
          <p:cNvGrpSpPr/>
          <p:nvPr/>
        </p:nvGrpSpPr>
        <p:grpSpPr>
          <a:xfrm>
            <a:off x="10353369" y="6311900"/>
            <a:ext cx="1838633" cy="546100"/>
            <a:chOff x="10353367" y="6311900"/>
            <a:chExt cx="1838633" cy="546100"/>
          </a:xfrm>
        </p:grpSpPr>
        <p:sp>
          <p:nvSpPr>
            <p:cNvPr id="17" name="Rectangle 16">
              <a:extLst>
                <a:ext uri="{FF2B5EF4-FFF2-40B4-BE49-F238E27FC236}">
                  <a16:creationId xmlns:a16="http://schemas.microsoft.com/office/drawing/2014/main" id="{F63F0EF8-2907-4DC2-BAFE-E628F814215A}"/>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8" name="Graphic 17">
              <a:extLst>
                <a:ext uri="{FF2B5EF4-FFF2-40B4-BE49-F238E27FC236}">
                  <a16:creationId xmlns:a16="http://schemas.microsoft.com/office/drawing/2014/main" id="{C1D76C5A-8976-4E82-B6FE-DC8F7B9DAF7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3478312997"/>
      </p:ext>
    </p:extLst>
  </p:cSld>
  <p:clrMapOvr>
    <a:masterClrMapping/>
  </p:clrMapOvr>
  <p:hf hd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24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8097-CF58-764E-9B39-F02D32125B68}"/>
              </a:ext>
            </a:extLst>
          </p:cNvPr>
          <p:cNvSpPr>
            <a:spLocks noGrp="1"/>
          </p:cNvSpPr>
          <p:nvPr>
            <p:ph type="title" hasCustomPrompt="1"/>
          </p:nvPr>
        </p:nvSpPr>
        <p:spPr>
          <a:xfrm>
            <a:off x="832339" y="1767840"/>
            <a:ext cx="4868091" cy="2991395"/>
          </a:xfrm>
          <a:prstGeom prst="rect">
            <a:avLst/>
          </a:prstGeom>
        </p:spPr>
        <p:txBody>
          <a:bodyPr anchor="ctr">
            <a:normAutofit/>
          </a:bodyPr>
          <a:lstStyle>
            <a:lvl1pPr>
              <a:lnSpc>
                <a:spcPct val="100000"/>
              </a:lnSpc>
              <a:defRPr sz="2100" b="1">
                <a:solidFill>
                  <a:schemeClr val="accent1"/>
                </a:solidFill>
              </a:defRPr>
            </a:lvl1pPr>
          </a:lstStyle>
          <a:p>
            <a:r>
              <a:rPr lang="en-US" sz="2400" spc="8">
                <a:solidFill>
                  <a:schemeClr val="accent1"/>
                </a:solidFill>
                <a:latin typeface="Verdana" panose="020B0604030504040204" pitchFamily="34" charset="0"/>
                <a:ea typeface="Verdana" panose="020B0604030504040204" pitchFamily="34" charset="0"/>
                <a:cs typeface="Verdana" panose="020B0604030504040204" pitchFamily="34" charset="0"/>
              </a:rPr>
              <a:t>Bold introductory statement lorem ipsum dolor set </a:t>
            </a:r>
            <a:r>
              <a:rPr lang="en-US" sz="2400" spc="8" err="1">
                <a:solidFill>
                  <a:schemeClr val="accent1"/>
                </a:solidFill>
                <a:latin typeface="Verdana" panose="020B0604030504040204" pitchFamily="34" charset="0"/>
                <a:ea typeface="Verdana" panose="020B0604030504040204" pitchFamily="34" charset="0"/>
                <a:cs typeface="Verdana" panose="020B0604030504040204" pitchFamily="34" charset="0"/>
              </a:rPr>
              <a:t>amit</a:t>
            </a:r>
            <a:r>
              <a:rPr lang="en-US" sz="2400" spc="8">
                <a:solidFill>
                  <a:schemeClr val="accent1"/>
                </a:solidFill>
                <a:latin typeface="Verdana" panose="020B0604030504040204" pitchFamily="34" charset="0"/>
                <a:ea typeface="Verdana" panose="020B0604030504040204" pitchFamily="34" charset="0"/>
                <a:cs typeface="Verdana" panose="020B0604030504040204" pitchFamily="34" charset="0"/>
              </a:rPr>
              <a:t>.</a:t>
            </a:r>
          </a:p>
        </p:txBody>
      </p:sp>
      <p:sp>
        <p:nvSpPr>
          <p:cNvPr id="6" name="Text Placeholder 5">
            <a:extLst>
              <a:ext uri="{FF2B5EF4-FFF2-40B4-BE49-F238E27FC236}">
                <a16:creationId xmlns:a16="http://schemas.microsoft.com/office/drawing/2014/main" id="{9E294FD9-A913-4D48-A064-E48683099512}"/>
              </a:ext>
            </a:extLst>
          </p:cNvPr>
          <p:cNvSpPr>
            <a:spLocks noGrp="1"/>
          </p:cNvSpPr>
          <p:nvPr>
            <p:ph type="body" sz="quarter" idx="12" hasCustomPrompt="1"/>
          </p:nvPr>
        </p:nvSpPr>
        <p:spPr>
          <a:xfrm>
            <a:off x="6213581" y="1767840"/>
            <a:ext cx="4868305" cy="2991395"/>
          </a:xfrm>
        </p:spPr>
        <p:txBody>
          <a:bodyPr anchor="ctr">
            <a:normAutofit/>
          </a:bodyPr>
          <a:lstStyle>
            <a:lvl1pPr marL="0" indent="0">
              <a:lnSpc>
                <a:spcPct val="120000"/>
              </a:lnSpc>
              <a:buNone/>
              <a:defRPr sz="1050"/>
            </a:lvl1pPr>
            <a:lvl2pPr marL="342900" indent="0">
              <a:buNone/>
              <a:defRPr sz="900"/>
            </a:lvl2pPr>
            <a:lvl3pPr marL="685800" indent="0">
              <a:buNone/>
              <a:defRPr sz="825"/>
            </a:lvl3pPr>
            <a:lvl4pPr marL="1028700" indent="0">
              <a:buNone/>
              <a:defRPr sz="788"/>
            </a:lvl4pPr>
            <a:lvl5pPr marL="1371600" indent="0">
              <a:buNone/>
              <a:defRPr sz="788"/>
            </a:lvl5pPr>
          </a:lstStyle>
          <a:p>
            <a:pPr>
              <a:lnSpc>
                <a:spcPct val="150000"/>
              </a:lnSpc>
            </a:pPr>
            <a:r>
              <a:rPr lang="en-US" sz="1050" b="0">
                <a:solidFill>
                  <a:schemeClr val="tx2"/>
                </a:solidFill>
              </a:rPr>
              <a:t>Secondary content ipsum dolor sit </a:t>
            </a:r>
            <a:r>
              <a:rPr lang="en-US" sz="1050" b="0" err="1">
                <a:solidFill>
                  <a:schemeClr val="tx2"/>
                </a:solidFill>
              </a:rPr>
              <a:t>amet</a:t>
            </a:r>
            <a:r>
              <a:rPr lang="en-US" sz="1050" b="0">
                <a:solidFill>
                  <a:schemeClr val="tx2"/>
                </a:solidFill>
              </a:rPr>
              <a:t>, </a:t>
            </a:r>
            <a:r>
              <a:rPr lang="en-US" sz="1050" b="0" err="1">
                <a:solidFill>
                  <a:schemeClr val="tx2"/>
                </a:solidFill>
              </a:rPr>
              <a:t>consectetur</a:t>
            </a:r>
            <a:r>
              <a:rPr lang="en-US" sz="1050" b="0">
                <a:solidFill>
                  <a:schemeClr val="tx2"/>
                </a:solidFill>
              </a:rPr>
              <a:t> </a:t>
            </a:r>
            <a:r>
              <a:rPr lang="en-US" sz="1050" b="0" err="1">
                <a:solidFill>
                  <a:schemeClr val="tx2"/>
                </a:solidFill>
              </a:rPr>
              <a:t>adipiscing</a:t>
            </a:r>
            <a:r>
              <a:rPr lang="en-US" sz="1050" b="0">
                <a:solidFill>
                  <a:schemeClr val="tx2"/>
                </a:solidFill>
              </a:rPr>
              <a:t> </a:t>
            </a:r>
            <a:r>
              <a:rPr lang="en-US" sz="1050" b="0" err="1">
                <a:solidFill>
                  <a:schemeClr val="tx2"/>
                </a:solidFill>
              </a:rPr>
              <a:t>elit</a:t>
            </a:r>
            <a:r>
              <a:rPr lang="en-US" sz="1050" b="0">
                <a:solidFill>
                  <a:schemeClr val="tx2"/>
                </a:solidFill>
              </a:rPr>
              <a:t>, sed do </a:t>
            </a:r>
            <a:r>
              <a:rPr lang="en-US" sz="1050" b="0" err="1">
                <a:solidFill>
                  <a:schemeClr val="tx2"/>
                </a:solidFill>
              </a:rPr>
              <a:t>eiusmod</a:t>
            </a:r>
            <a:r>
              <a:rPr lang="en-US" sz="1050" b="0">
                <a:solidFill>
                  <a:schemeClr val="tx2"/>
                </a:solidFill>
              </a:rPr>
              <a:t> </a:t>
            </a:r>
            <a:r>
              <a:rPr lang="en-US" sz="1050" b="0" err="1">
                <a:solidFill>
                  <a:schemeClr val="tx2"/>
                </a:solidFill>
              </a:rPr>
              <a:t>tempor</a:t>
            </a:r>
            <a:r>
              <a:rPr lang="en-US" sz="1050" b="0">
                <a:solidFill>
                  <a:schemeClr val="tx2"/>
                </a:solidFill>
              </a:rPr>
              <a:t> </a:t>
            </a:r>
            <a:r>
              <a:rPr lang="en-US" sz="1050" b="0" err="1">
                <a:solidFill>
                  <a:schemeClr val="tx2"/>
                </a:solidFill>
              </a:rPr>
              <a:t>incididunt</a:t>
            </a:r>
            <a:r>
              <a:rPr lang="en-US" sz="1050" b="0">
                <a:solidFill>
                  <a:schemeClr val="tx2"/>
                </a:solidFill>
              </a:rPr>
              <a:t> </a:t>
            </a:r>
            <a:r>
              <a:rPr lang="en-US" sz="1050" b="0" err="1">
                <a:solidFill>
                  <a:schemeClr val="tx2"/>
                </a:solidFill>
              </a:rPr>
              <a:t>ut</a:t>
            </a:r>
            <a:r>
              <a:rPr lang="en-US" sz="1050" b="0">
                <a:solidFill>
                  <a:schemeClr val="tx2"/>
                </a:solidFill>
              </a:rPr>
              <a:t> </a:t>
            </a:r>
            <a:r>
              <a:rPr lang="en-US" sz="1050" b="0" err="1">
                <a:solidFill>
                  <a:schemeClr val="tx2"/>
                </a:solidFill>
              </a:rPr>
              <a:t>labore</a:t>
            </a:r>
            <a:r>
              <a:rPr lang="en-US" sz="1050" b="0">
                <a:solidFill>
                  <a:schemeClr val="tx2"/>
                </a:solidFill>
              </a:rPr>
              <a:t> et dolore magna </a:t>
            </a:r>
            <a:r>
              <a:rPr lang="en-US" sz="1050" b="0" err="1">
                <a:solidFill>
                  <a:schemeClr val="tx2"/>
                </a:solidFill>
              </a:rPr>
              <a:t>aliqua</a:t>
            </a:r>
            <a:r>
              <a:rPr lang="en-US" sz="1050" b="0">
                <a:solidFill>
                  <a:schemeClr val="tx2"/>
                </a:solidFill>
              </a:rPr>
              <a:t>. Ut </a:t>
            </a:r>
            <a:r>
              <a:rPr lang="en-US" sz="1050" b="0" err="1">
                <a:solidFill>
                  <a:schemeClr val="tx2"/>
                </a:solidFill>
              </a:rPr>
              <a:t>enim</a:t>
            </a:r>
            <a:r>
              <a:rPr lang="en-US" sz="1050" b="0">
                <a:solidFill>
                  <a:schemeClr val="tx2"/>
                </a:solidFill>
              </a:rPr>
              <a:t> ad minim </a:t>
            </a:r>
            <a:r>
              <a:rPr lang="en-US" sz="1050" b="0" err="1">
                <a:solidFill>
                  <a:schemeClr val="tx2"/>
                </a:solidFill>
              </a:rPr>
              <a:t>veniam</a:t>
            </a:r>
            <a:r>
              <a:rPr lang="en-US" sz="1050" b="0">
                <a:solidFill>
                  <a:schemeClr val="tx2"/>
                </a:solidFill>
              </a:rPr>
              <a:t>, </a:t>
            </a:r>
            <a:r>
              <a:rPr lang="en-US" sz="1050" b="0" err="1">
                <a:solidFill>
                  <a:schemeClr val="tx2"/>
                </a:solidFill>
              </a:rPr>
              <a:t>quis</a:t>
            </a:r>
            <a:r>
              <a:rPr lang="en-US" sz="1050" b="0">
                <a:solidFill>
                  <a:schemeClr val="tx2"/>
                </a:solidFill>
              </a:rPr>
              <a:t> </a:t>
            </a:r>
            <a:r>
              <a:rPr lang="en-US" sz="1050" b="0" err="1">
                <a:solidFill>
                  <a:schemeClr val="tx2"/>
                </a:solidFill>
              </a:rPr>
              <a:t>nostrud</a:t>
            </a:r>
            <a:r>
              <a:rPr lang="en-US" sz="1050" b="0">
                <a:solidFill>
                  <a:schemeClr val="tx2"/>
                </a:solidFill>
              </a:rPr>
              <a:t> exercitation </a:t>
            </a:r>
            <a:r>
              <a:rPr lang="en-US" sz="1050" b="0" err="1">
                <a:solidFill>
                  <a:schemeClr val="tx2"/>
                </a:solidFill>
              </a:rPr>
              <a:t>ullamco</a:t>
            </a:r>
            <a:r>
              <a:rPr lang="en-US" sz="1050" b="0">
                <a:solidFill>
                  <a:schemeClr val="tx2"/>
                </a:solidFill>
              </a:rPr>
              <a:t> </a:t>
            </a:r>
            <a:r>
              <a:rPr lang="en-US" sz="1050" b="0" err="1">
                <a:solidFill>
                  <a:schemeClr val="tx2"/>
                </a:solidFill>
              </a:rPr>
              <a:t>laboris</a:t>
            </a:r>
            <a:r>
              <a:rPr lang="en-US" sz="1050" b="0">
                <a:solidFill>
                  <a:schemeClr val="tx2"/>
                </a:solidFill>
              </a:rPr>
              <a:t> nisi </a:t>
            </a:r>
            <a:r>
              <a:rPr lang="en-US" sz="1050" b="0" err="1">
                <a:solidFill>
                  <a:schemeClr val="tx2"/>
                </a:solidFill>
              </a:rPr>
              <a:t>ut</a:t>
            </a:r>
            <a:r>
              <a:rPr lang="en-US" sz="1050" b="0">
                <a:solidFill>
                  <a:schemeClr val="tx2"/>
                </a:solidFill>
              </a:rPr>
              <a:t> </a:t>
            </a:r>
            <a:r>
              <a:rPr lang="en-US" sz="1050" b="0" err="1">
                <a:solidFill>
                  <a:schemeClr val="tx2"/>
                </a:solidFill>
              </a:rPr>
              <a:t>aliquip</a:t>
            </a:r>
            <a:r>
              <a:rPr lang="en-US" sz="1050" b="0">
                <a:solidFill>
                  <a:schemeClr val="tx2"/>
                </a:solidFill>
              </a:rPr>
              <a:t>.</a:t>
            </a:r>
            <a:endParaRPr lang="en-US" sz="1050" b="0" spc="8">
              <a:solidFill>
                <a:schemeClr val="bg2">
                  <a:lumMod val="25000"/>
                </a:schemeClr>
              </a:solidFill>
            </a:endParaRPr>
          </a:p>
        </p:txBody>
      </p:sp>
      <p:sp>
        <p:nvSpPr>
          <p:cNvPr id="8" name="Text Placeholder 3">
            <a:extLst>
              <a:ext uri="{FF2B5EF4-FFF2-40B4-BE49-F238E27FC236}">
                <a16:creationId xmlns:a16="http://schemas.microsoft.com/office/drawing/2014/main" id="{0AF648B1-AA67-4F8C-8D77-9852FE5B0EB7}"/>
              </a:ext>
            </a:extLst>
          </p:cNvPr>
          <p:cNvSpPr>
            <a:spLocks noGrp="1"/>
          </p:cNvSpPr>
          <p:nvPr>
            <p:ph type="body" sz="quarter" idx="14"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sp>
        <p:nvSpPr>
          <p:cNvPr id="10" name="Footer Placeholder 11">
            <a:extLst>
              <a:ext uri="{FF2B5EF4-FFF2-40B4-BE49-F238E27FC236}">
                <a16:creationId xmlns:a16="http://schemas.microsoft.com/office/drawing/2014/main" id="{860E611B-A8E1-45A4-A5C0-2E73FC9AA1E3}"/>
              </a:ext>
            </a:extLst>
          </p:cNvPr>
          <p:cNvSpPr>
            <a:spLocks noGrp="1" noRot="1" noMove="1" noResize="1" noEditPoints="1" noAdjustHandles="1" noChangeArrowheads="1" noChangeShapeType="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14" name="Slide Number Placeholder 22">
            <a:extLst>
              <a:ext uri="{FF2B5EF4-FFF2-40B4-BE49-F238E27FC236}">
                <a16:creationId xmlns:a16="http://schemas.microsoft.com/office/drawing/2014/main" id="{E20C0CAF-636F-426D-96A7-F7A5FA2317F6}"/>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15" name="Group 14">
            <a:extLst>
              <a:ext uri="{FF2B5EF4-FFF2-40B4-BE49-F238E27FC236}">
                <a16:creationId xmlns:a16="http://schemas.microsoft.com/office/drawing/2014/main" id="{4808994D-9793-4189-BD91-F163C8C36314}"/>
              </a:ext>
            </a:extLst>
          </p:cNvPr>
          <p:cNvGrpSpPr/>
          <p:nvPr/>
        </p:nvGrpSpPr>
        <p:grpSpPr>
          <a:xfrm>
            <a:off x="10353369" y="6311900"/>
            <a:ext cx="1838633" cy="546100"/>
            <a:chOff x="10353367" y="6311900"/>
            <a:chExt cx="1838633" cy="546100"/>
          </a:xfrm>
        </p:grpSpPr>
        <p:sp>
          <p:nvSpPr>
            <p:cNvPr id="18" name="Rectangle 17">
              <a:extLst>
                <a:ext uri="{FF2B5EF4-FFF2-40B4-BE49-F238E27FC236}">
                  <a16:creationId xmlns:a16="http://schemas.microsoft.com/office/drawing/2014/main" id="{A5B79BB5-5C09-46E4-BB48-EA672C396211}"/>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9" name="Graphic 18">
              <a:extLst>
                <a:ext uri="{FF2B5EF4-FFF2-40B4-BE49-F238E27FC236}">
                  <a16:creationId xmlns:a16="http://schemas.microsoft.com/office/drawing/2014/main" id="{9BFEF1D4-94BD-4552-8579-1D1AEC0396F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1949056066"/>
      </p:ext>
    </p:extLst>
  </p:cSld>
  <p:clrMapOvr>
    <a:masterClrMapping/>
  </p:clrMapOvr>
  <p:hf hd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1209C-7263-0146-A093-D4E58C0ABFF7}"/>
              </a:ext>
            </a:extLst>
          </p:cNvPr>
          <p:cNvSpPr>
            <a:spLocks noGrp="1"/>
          </p:cNvSpPr>
          <p:nvPr>
            <p:ph type="title"/>
          </p:nvPr>
        </p:nvSpPr>
        <p:spPr>
          <a:xfrm>
            <a:off x="928123" y="892888"/>
            <a:ext cx="10335755" cy="1232797"/>
          </a:xfrm>
          <a:prstGeom prst="rect">
            <a:avLst/>
          </a:prstGeom>
        </p:spPr>
        <p:txBody>
          <a:bodyPr anchor="b"/>
          <a:lstStyle>
            <a:lvl1pPr>
              <a:lnSpc>
                <a:spcPct val="100000"/>
              </a:lnSpc>
              <a:defRPr/>
            </a:lvl1pPr>
          </a:lstStyle>
          <a:p>
            <a:r>
              <a:rPr lang="en-US"/>
              <a:t>Click to edit Master title style</a:t>
            </a:r>
          </a:p>
        </p:txBody>
      </p:sp>
      <p:sp>
        <p:nvSpPr>
          <p:cNvPr id="7" name="Content Placeholder 6">
            <a:extLst>
              <a:ext uri="{FF2B5EF4-FFF2-40B4-BE49-F238E27FC236}">
                <a16:creationId xmlns:a16="http://schemas.microsoft.com/office/drawing/2014/main" id="{A4CE5067-7D5A-184B-9A0F-755437E65F22}"/>
              </a:ext>
            </a:extLst>
          </p:cNvPr>
          <p:cNvSpPr>
            <a:spLocks noGrp="1"/>
          </p:cNvSpPr>
          <p:nvPr>
            <p:ph sz="quarter" idx="12"/>
          </p:nvPr>
        </p:nvSpPr>
        <p:spPr>
          <a:xfrm>
            <a:off x="927503" y="2297877"/>
            <a:ext cx="10335755" cy="38332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3">
            <a:extLst>
              <a:ext uri="{FF2B5EF4-FFF2-40B4-BE49-F238E27FC236}">
                <a16:creationId xmlns:a16="http://schemas.microsoft.com/office/drawing/2014/main" id="{1A75D1A9-DC05-488D-9DC5-C859F997F51E}"/>
              </a:ext>
            </a:extLst>
          </p:cNvPr>
          <p:cNvSpPr>
            <a:spLocks noGrp="1"/>
          </p:cNvSpPr>
          <p:nvPr>
            <p:ph type="body" sz="quarter" idx="14"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sp>
        <p:nvSpPr>
          <p:cNvPr id="20" name="Footer Placeholder 11">
            <a:extLst>
              <a:ext uri="{FF2B5EF4-FFF2-40B4-BE49-F238E27FC236}">
                <a16:creationId xmlns:a16="http://schemas.microsoft.com/office/drawing/2014/main" id="{CBD42264-A7F9-4EE0-A77E-BF6B2B01C1DC}"/>
              </a:ext>
            </a:extLst>
          </p:cNvPr>
          <p:cNvSpPr>
            <a:spLocks noGrp="1" noRot="1" noMove="1" noResize="1" noEditPoints="1" noAdjustHandles="1" noChangeArrowheads="1" noChangeShapeType="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21" name="Slide Number Placeholder 22">
            <a:extLst>
              <a:ext uri="{FF2B5EF4-FFF2-40B4-BE49-F238E27FC236}">
                <a16:creationId xmlns:a16="http://schemas.microsoft.com/office/drawing/2014/main" id="{DD9FAEBD-A9C5-4798-A387-F37FBE9259DF}"/>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22" name="Group 21">
            <a:extLst>
              <a:ext uri="{FF2B5EF4-FFF2-40B4-BE49-F238E27FC236}">
                <a16:creationId xmlns:a16="http://schemas.microsoft.com/office/drawing/2014/main" id="{73BEA80D-1A85-46CF-816D-514DF9AFE439}"/>
              </a:ext>
            </a:extLst>
          </p:cNvPr>
          <p:cNvGrpSpPr/>
          <p:nvPr/>
        </p:nvGrpSpPr>
        <p:grpSpPr>
          <a:xfrm>
            <a:off x="10353369" y="6311900"/>
            <a:ext cx="1838633" cy="546100"/>
            <a:chOff x="10353367" y="6311900"/>
            <a:chExt cx="1838633" cy="546100"/>
          </a:xfrm>
        </p:grpSpPr>
        <p:sp>
          <p:nvSpPr>
            <p:cNvPr id="23" name="Rectangle 22">
              <a:extLst>
                <a:ext uri="{FF2B5EF4-FFF2-40B4-BE49-F238E27FC236}">
                  <a16:creationId xmlns:a16="http://schemas.microsoft.com/office/drawing/2014/main" id="{8DD1A00D-A262-46E5-BE4C-00DE112BC449}"/>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4" name="Graphic 23">
              <a:extLst>
                <a:ext uri="{FF2B5EF4-FFF2-40B4-BE49-F238E27FC236}">
                  <a16:creationId xmlns:a16="http://schemas.microsoft.com/office/drawing/2014/main" id="{5E4254A7-F54E-4F7C-8641-5327E02114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2723394631"/>
      </p:ext>
    </p:extLst>
  </p:cSld>
  <p:clrMapOvr>
    <a:masterClrMapping/>
  </p:clrMapOvr>
  <p:hf hd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6_Custom Layou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24679D9-858A-4DF0-AD4A-88A7C1D9B2B6}"/>
              </a:ext>
            </a:extLst>
          </p:cNvPr>
          <p:cNvSpPr>
            <a:spLocks noGrp="1"/>
          </p:cNvSpPr>
          <p:nvPr>
            <p:ph type="body" sz="quarter" idx="12"/>
          </p:nvPr>
        </p:nvSpPr>
        <p:spPr>
          <a:xfrm>
            <a:off x="1246341" y="747018"/>
            <a:ext cx="2219195" cy="2349500"/>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a:extLst>
              <a:ext uri="{FF2B5EF4-FFF2-40B4-BE49-F238E27FC236}">
                <a16:creationId xmlns:a16="http://schemas.microsoft.com/office/drawing/2014/main" id="{1E267FA2-F9A1-446A-A513-42DD0F6799CF}"/>
              </a:ext>
            </a:extLst>
          </p:cNvPr>
          <p:cNvSpPr>
            <a:spLocks noGrp="1"/>
          </p:cNvSpPr>
          <p:nvPr>
            <p:ph type="body" sz="quarter" idx="13"/>
          </p:nvPr>
        </p:nvSpPr>
        <p:spPr>
          <a:xfrm>
            <a:off x="3687872" y="747018"/>
            <a:ext cx="2219195" cy="2349500"/>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a:extLst>
              <a:ext uri="{FF2B5EF4-FFF2-40B4-BE49-F238E27FC236}">
                <a16:creationId xmlns:a16="http://schemas.microsoft.com/office/drawing/2014/main" id="{D2318A3C-89A4-4898-B1C5-57F4C5AC1F78}"/>
              </a:ext>
            </a:extLst>
          </p:cNvPr>
          <p:cNvSpPr>
            <a:spLocks noGrp="1"/>
          </p:cNvSpPr>
          <p:nvPr>
            <p:ph type="body" sz="quarter" idx="14"/>
          </p:nvPr>
        </p:nvSpPr>
        <p:spPr>
          <a:xfrm>
            <a:off x="6139841" y="747018"/>
            <a:ext cx="2219195" cy="2349500"/>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5">
            <a:extLst>
              <a:ext uri="{FF2B5EF4-FFF2-40B4-BE49-F238E27FC236}">
                <a16:creationId xmlns:a16="http://schemas.microsoft.com/office/drawing/2014/main" id="{E02EA6F0-C34D-4A94-A9A8-4AA3024805A9}"/>
              </a:ext>
            </a:extLst>
          </p:cNvPr>
          <p:cNvSpPr>
            <a:spLocks noGrp="1"/>
          </p:cNvSpPr>
          <p:nvPr>
            <p:ph type="body" sz="quarter" idx="15"/>
          </p:nvPr>
        </p:nvSpPr>
        <p:spPr>
          <a:xfrm>
            <a:off x="8591809" y="747018"/>
            <a:ext cx="2219195" cy="2349500"/>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5">
            <a:extLst>
              <a:ext uri="{FF2B5EF4-FFF2-40B4-BE49-F238E27FC236}">
                <a16:creationId xmlns:a16="http://schemas.microsoft.com/office/drawing/2014/main" id="{BA415135-BEE0-4233-A965-843C948167AA}"/>
              </a:ext>
            </a:extLst>
          </p:cNvPr>
          <p:cNvSpPr>
            <a:spLocks noGrp="1"/>
          </p:cNvSpPr>
          <p:nvPr>
            <p:ph type="body" sz="quarter" idx="16"/>
          </p:nvPr>
        </p:nvSpPr>
        <p:spPr>
          <a:xfrm>
            <a:off x="1246341" y="3339224"/>
            <a:ext cx="2219195" cy="2349500"/>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5">
            <a:extLst>
              <a:ext uri="{FF2B5EF4-FFF2-40B4-BE49-F238E27FC236}">
                <a16:creationId xmlns:a16="http://schemas.microsoft.com/office/drawing/2014/main" id="{8E713572-5A88-400E-AE16-F337AC9ECD9E}"/>
              </a:ext>
            </a:extLst>
          </p:cNvPr>
          <p:cNvSpPr>
            <a:spLocks noGrp="1"/>
          </p:cNvSpPr>
          <p:nvPr>
            <p:ph type="body" sz="quarter" idx="17"/>
          </p:nvPr>
        </p:nvSpPr>
        <p:spPr>
          <a:xfrm>
            <a:off x="3687872" y="3339224"/>
            <a:ext cx="2219195" cy="2349500"/>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5">
            <a:extLst>
              <a:ext uri="{FF2B5EF4-FFF2-40B4-BE49-F238E27FC236}">
                <a16:creationId xmlns:a16="http://schemas.microsoft.com/office/drawing/2014/main" id="{22E2ABB2-4435-4B8B-AB38-D8B261BDA7F0}"/>
              </a:ext>
            </a:extLst>
          </p:cNvPr>
          <p:cNvSpPr>
            <a:spLocks noGrp="1"/>
          </p:cNvSpPr>
          <p:nvPr>
            <p:ph type="body" sz="quarter" idx="18"/>
          </p:nvPr>
        </p:nvSpPr>
        <p:spPr>
          <a:xfrm>
            <a:off x="6139841" y="3339224"/>
            <a:ext cx="2219195" cy="2349500"/>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5">
            <a:extLst>
              <a:ext uri="{FF2B5EF4-FFF2-40B4-BE49-F238E27FC236}">
                <a16:creationId xmlns:a16="http://schemas.microsoft.com/office/drawing/2014/main" id="{FA6AA4C3-4B44-4456-BC60-FFC5763DBE84}"/>
              </a:ext>
            </a:extLst>
          </p:cNvPr>
          <p:cNvSpPr>
            <a:spLocks noGrp="1"/>
          </p:cNvSpPr>
          <p:nvPr>
            <p:ph type="body" sz="quarter" idx="19"/>
          </p:nvPr>
        </p:nvSpPr>
        <p:spPr>
          <a:xfrm>
            <a:off x="8591809" y="3339224"/>
            <a:ext cx="2219195" cy="2349500"/>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3">
            <a:extLst>
              <a:ext uri="{FF2B5EF4-FFF2-40B4-BE49-F238E27FC236}">
                <a16:creationId xmlns:a16="http://schemas.microsoft.com/office/drawing/2014/main" id="{016ABAB4-0CAF-47A9-AEAB-77677F02343B}"/>
              </a:ext>
            </a:extLst>
          </p:cNvPr>
          <p:cNvSpPr>
            <a:spLocks noGrp="1"/>
          </p:cNvSpPr>
          <p:nvPr>
            <p:ph type="body" sz="quarter" idx="20"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graphicFrame>
        <p:nvGraphicFramePr>
          <p:cNvPr id="17" name="Table 17">
            <a:extLst>
              <a:ext uri="{FF2B5EF4-FFF2-40B4-BE49-F238E27FC236}">
                <a16:creationId xmlns:a16="http://schemas.microsoft.com/office/drawing/2014/main" id="{BB769B90-4EB2-4CFF-BF48-2D62939F7DD2}"/>
              </a:ext>
            </a:extLst>
          </p:cNvPr>
          <p:cNvGraphicFramePr>
            <a:graphicFrameLocks noGrp="1"/>
          </p:cNvGraphicFramePr>
          <p:nvPr>
            <p:extLst>
              <p:ext uri="{D42A27DB-BD31-4B8C-83A1-F6EECF244321}">
                <p14:modId xmlns:p14="http://schemas.microsoft.com/office/powerpoint/2010/main" val="3967832781"/>
              </p:ext>
            </p:extLst>
          </p:nvPr>
        </p:nvGraphicFramePr>
        <p:xfrm>
          <a:off x="1121079" y="747017"/>
          <a:ext cx="9812060" cy="4941708"/>
        </p:xfrm>
        <a:graphic>
          <a:graphicData uri="http://schemas.openxmlformats.org/drawingml/2006/table">
            <a:tbl>
              <a:tblPr firstRow="1" bandRow="1">
                <a:tableStyleId>{5C22544A-7EE6-4342-B048-85BDC9FD1C3A}</a:tableStyleId>
              </a:tblPr>
              <a:tblGrid>
                <a:gridCol w="2453015">
                  <a:extLst>
                    <a:ext uri="{9D8B030D-6E8A-4147-A177-3AD203B41FA5}">
                      <a16:colId xmlns:a16="http://schemas.microsoft.com/office/drawing/2014/main" val="1660692776"/>
                    </a:ext>
                  </a:extLst>
                </a:gridCol>
                <a:gridCol w="2453015">
                  <a:extLst>
                    <a:ext uri="{9D8B030D-6E8A-4147-A177-3AD203B41FA5}">
                      <a16:colId xmlns:a16="http://schemas.microsoft.com/office/drawing/2014/main" val="570792707"/>
                    </a:ext>
                  </a:extLst>
                </a:gridCol>
                <a:gridCol w="2453015">
                  <a:extLst>
                    <a:ext uri="{9D8B030D-6E8A-4147-A177-3AD203B41FA5}">
                      <a16:colId xmlns:a16="http://schemas.microsoft.com/office/drawing/2014/main" val="1385709322"/>
                    </a:ext>
                  </a:extLst>
                </a:gridCol>
                <a:gridCol w="2453015">
                  <a:extLst>
                    <a:ext uri="{9D8B030D-6E8A-4147-A177-3AD203B41FA5}">
                      <a16:colId xmlns:a16="http://schemas.microsoft.com/office/drawing/2014/main" val="3684005094"/>
                    </a:ext>
                  </a:extLst>
                </a:gridCol>
              </a:tblGrid>
              <a:tr h="2470854">
                <a:tc>
                  <a:txBody>
                    <a:bodyPr/>
                    <a:lstStyle/>
                    <a:p>
                      <a:endParaRPr lang="en-US"/>
                    </a:p>
                  </a:txBody>
                  <a:tcPr>
                    <a:lnL w="12700" cmpd="sng">
                      <a:noFill/>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bg2"/>
                      </a:solidFill>
                      <a:prstDash val="solid"/>
                      <a:round/>
                      <a:headEnd type="none" w="med" len="med"/>
                      <a:tailEnd type="none" w="med" len="med"/>
                    </a:lnL>
                    <a:lnR w="12700" cmpd="sng">
                      <a:noFill/>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58477312"/>
                  </a:ext>
                </a:extLst>
              </a:tr>
              <a:tr h="2470854">
                <a:tc>
                  <a:txBody>
                    <a:bodyPr/>
                    <a:lstStyle/>
                    <a:p>
                      <a:endParaRPr lang="en-US"/>
                    </a:p>
                  </a:txBody>
                  <a:tcPr>
                    <a:lnL w="12700" cmpd="sng">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bg2"/>
                      </a:solidFill>
                      <a:prstDash val="solid"/>
                      <a:round/>
                      <a:headEnd type="none" w="med" len="med"/>
                      <a:tailEnd type="none" w="med" len="med"/>
                    </a:lnL>
                    <a:lnR w="12700" cmpd="sng">
                      <a:noFill/>
                    </a:lnR>
                    <a:lnT w="12700"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03922863"/>
                  </a:ext>
                </a:extLst>
              </a:tr>
            </a:tbl>
          </a:graphicData>
        </a:graphic>
      </p:graphicFrame>
      <p:sp>
        <p:nvSpPr>
          <p:cNvPr id="18" name="Footer Placeholder 11">
            <a:extLst>
              <a:ext uri="{FF2B5EF4-FFF2-40B4-BE49-F238E27FC236}">
                <a16:creationId xmlns:a16="http://schemas.microsoft.com/office/drawing/2014/main" id="{49D19962-B0CC-4E39-B795-42CCE5EFA8E4}"/>
              </a:ext>
            </a:extLst>
          </p:cNvPr>
          <p:cNvSpPr>
            <a:spLocks noGrp="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22" name="Slide Number Placeholder 22">
            <a:extLst>
              <a:ext uri="{FF2B5EF4-FFF2-40B4-BE49-F238E27FC236}">
                <a16:creationId xmlns:a16="http://schemas.microsoft.com/office/drawing/2014/main" id="{A7A144B3-DE27-4E96-A284-68728F5FA3FE}"/>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23" name="Group 22">
            <a:extLst>
              <a:ext uri="{FF2B5EF4-FFF2-40B4-BE49-F238E27FC236}">
                <a16:creationId xmlns:a16="http://schemas.microsoft.com/office/drawing/2014/main" id="{AF3B4846-3F26-49F5-95FD-293B9DE8DC86}"/>
              </a:ext>
            </a:extLst>
          </p:cNvPr>
          <p:cNvGrpSpPr/>
          <p:nvPr/>
        </p:nvGrpSpPr>
        <p:grpSpPr>
          <a:xfrm>
            <a:off x="10353369" y="6311900"/>
            <a:ext cx="1838633" cy="546100"/>
            <a:chOff x="10353367" y="6311900"/>
            <a:chExt cx="1838633" cy="546100"/>
          </a:xfrm>
        </p:grpSpPr>
        <p:sp>
          <p:nvSpPr>
            <p:cNvPr id="24" name="Rectangle 23">
              <a:extLst>
                <a:ext uri="{FF2B5EF4-FFF2-40B4-BE49-F238E27FC236}">
                  <a16:creationId xmlns:a16="http://schemas.microsoft.com/office/drawing/2014/main" id="{5E020055-AAEC-4301-992E-A5A45A2265E3}"/>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7" name="Graphic 26">
              <a:extLst>
                <a:ext uri="{FF2B5EF4-FFF2-40B4-BE49-F238E27FC236}">
                  <a16:creationId xmlns:a16="http://schemas.microsoft.com/office/drawing/2014/main" id="{80BBA032-D0AF-4C9A-84E4-1F44B23AD5D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830209803"/>
      </p:ext>
    </p:extLst>
  </p:cSld>
  <p:clrMapOvr>
    <a:masterClrMapping/>
  </p:clrMapOvr>
  <p:hf hd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27_Custom Layout">
    <p:spTree>
      <p:nvGrpSpPr>
        <p:cNvPr id="1" name=""/>
        <p:cNvGrpSpPr/>
        <p:nvPr/>
      </p:nvGrpSpPr>
      <p:grpSpPr>
        <a:xfrm>
          <a:off x="0" y="0"/>
          <a:ext cx="0" cy="0"/>
          <a:chOff x="0" y="0"/>
          <a:chExt cx="0" cy="0"/>
        </a:xfrm>
      </p:grpSpPr>
      <p:graphicFrame>
        <p:nvGraphicFramePr>
          <p:cNvPr id="20" name="Table 17">
            <a:extLst>
              <a:ext uri="{FF2B5EF4-FFF2-40B4-BE49-F238E27FC236}">
                <a16:creationId xmlns:a16="http://schemas.microsoft.com/office/drawing/2014/main" id="{DAF63906-D4D7-49AC-AF83-22EDCA293F4A}"/>
              </a:ext>
            </a:extLst>
          </p:cNvPr>
          <p:cNvGraphicFramePr>
            <a:graphicFrameLocks noGrp="1"/>
          </p:cNvGraphicFramePr>
          <p:nvPr>
            <p:extLst>
              <p:ext uri="{D42A27DB-BD31-4B8C-83A1-F6EECF244321}">
                <p14:modId xmlns:p14="http://schemas.microsoft.com/office/powerpoint/2010/main" val="207544949"/>
              </p:ext>
            </p:extLst>
          </p:nvPr>
        </p:nvGraphicFramePr>
        <p:xfrm>
          <a:off x="1121079" y="3213218"/>
          <a:ext cx="9689925" cy="2470854"/>
        </p:xfrm>
        <a:graphic>
          <a:graphicData uri="http://schemas.openxmlformats.org/drawingml/2006/table">
            <a:tbl>
              <a:tblPr firstRow="1" bandRow="1">
                <a:tableStyleId>{5C22544A-7EE6-4342-B048-85BDC9FD1C3A}</a:tableStyleId>
              </a:tblPr>
              <a:tblGrid>
                <a:gridCol w="3229975">
                  <a:extLst>
                    <a:ext uri="{9D8B030D-6E8A-4147-A177-3AD203B41FA5}">
                      <a16:colId xmlns:a16="http://schemas.microsoft.com/office/drawing/2014/main" val="570792707"/>
                    </a:ext>
                  </a:extLst>
                </a:gridCol>
                <a:gridCol w="3229975">
                  <a:extLst>
                    <a:ext uri="{9D8B030D-6E8A-4147-A177-3AD203B41FA5}">
                      <a16:colId xmlns:a16="http://schemas.microsoft.com/office/drawing/2014/main" val="1385709322"/>
                    </a:ext>
                  </a:extLst>
                </a:gridCol>
                <a:gridCol w="3229975">
                  <a:extLst>
                    <a:ext uri="{9D8B030D-6E8A-4147-A177-3AD203B41FA5}">
                      <a16:colId xmlns:a16="http://schemas.microsoft.com/office/drawing/2014/main" val="3684005094"/>
                    </a:ext>
                  </a:extLst>
                </a:gridCol>
              </a:tblGrid>
              <a:tr h="2470854">
                <a:tc>
                  <a:txBody>
                    <a:bodyPr/>
                    <a:lstStyle/>
                    <a:p>
                      <a:endParaRPr lang="en-US"/>
                    </a:p>
                  </a:txBody>
                  <a:tcP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58477312"/>
                  </a:ext>
                </a:extLst>
              </a:tr>
            </a:tbl>
          </a:graphicData>
        </a:graphic>
      </p:graphicFrame>
      <p:graphicFrame>
        <p:nvGraphicFramePr>
          <p:cNvPr id="19" name="Table 17">
            <a:extLst>
              <a:ext uri="{FF2B5EF4-FFF2-40B4-BE49-F238E27FC236}">
                <a16:creationId xmlns:a16="http://schemas.microsoft.com/office/drawing/2014/main" id="{B6FF7109-5C64-406E-9C43-A668A5605819}"/>
              </a:ext>
            </a:extLst>
          </p:cNvPr>
          <p:cNvGraphicFramePr>
            <a:graphicFrameLocks noGrp="1"/>
          </p:cNvGraphicFramePr>
          <p:nvPr>
            <p:extLst>
              <p:ext uri="{D42A27DB-BD31-4B8C-83A1-F6EECF244321}">
                <p14:modId xmlns:p14="http://schemas.microsoft.com/office/powerpoint/2010/main" val="2948342447"/>
              </p:ext>
            </p:extLst>
          </p:nvPr>
        </p:nvGraphicFramePr>
        <p:xfrm>
          <a:off x="1121079" y="747017"/>
          <a:ext cx="9812060" cy="2470854"/>
        </p:xfrm>
        <a:graphic>
          <a:graphicData uri="http://schemas.openxmlformats.org/drawingml/2006/table">
            <a:tbl>
              <a:tblPr firstRow="1" bandRow="1">
                <a:tableStyleId>{5C22544A-7EE6-4342-B048-85BDC9FD1C3A}</a:tableStyleId>
              </a:tblPr>
              <a:tblGrid>
                <a:gridCol w="2453015">
                  <a:extLst>
                    <a:ext uri="{9D8B030D-6E8A-4147-A177-3AD203B41FA5}">
                      <a16:colId xmlns:a16="http://schemas.microsoft.com/office/drawing/2014/main" val="1660692776"/>
                    </a:ext>
                  </a:extLst>
                </a:gridCol>
                <a:gridCol w="2453015">
                  <a:extLst>
                    <a:ext uri="{9D8B030D-6E8A-4147-A177-3AD203B41FA5}">
                      <a16:colId xmlns:a16="http://schemas.microsoft.com/office/drawing/2014/main" val="570792707"/>
                    </a:ext>
                  </a:extLst>
                </a:gridCol>
                <a:gridCol w="2453015">
                  <a:extLst>
                    <a:ext uri="{9D8B030D-6E8A-4147-A177-3AD203B41FA5}">
                      <a16:colId xmlns:a16="http://schemas.microsoft.com/office/drawing/2014/main" val="1385709322"/>
                    </a:ext>
                  </a:extLst>
                </a:gridCol>
                <a:gridCol w="2453015">
                  <a:extLst>
                    <a:ext uri="{9D8B030D-6E8A-4147-A177-3AD203B41FA5}">
                      <a16:colId xmlns:a16="http://schemas.microsoft.com/office/drawing/2014/main" val="3684005094"/>
                    </a:ext>
                  </a:extLst>
                </a:gridCol>
              </a:tblGrid>
              <a:tr h="2470854">
                <a:tc>
                  <a:txBody>
                    <a:bodyPr/>
                    <a:lstStyle/>
                    <a:p>
                      <a:endParaRPr lang="en-US"/>
                    </a:p>
                  </a:txBody>
                  <a:tcPr>
                    <a:lnL w="12700" cmpd="sng">
                      <a:noFill/>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bg2"/>
                      </a:solidFill>
                      <a:prstDash val="solid"/>
                      <a:round/>
                      <a:headEnd type="none" w="med" len="med"/>
                      <a:tailEnd type="none" w="med" len="med"/>
                    </a:lnL>
                    <a:lnR w="12700" cmpd="sng">
                      <a:noFill/>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58477312"/>
                  </a:ext>
                </a:extLst>
              </a:tr>
            </a:tbl>
          </a:graphicData>
        </a:graphic>
      </p:graphicFrame>
      <p:sp>
        <p:nvSpPr>
          <p:cNvPr id="6" name="Text Placeholder 5">
            <a:extLst>
              <a:ext uri="{FF2B5EF4-FFF2-40B4-BE49-F238E27FC236}">
                <a16:creationId xmlns:a16="http://schemas.microsoft.com/office/drawing/2014/main" id="{024679D9-858A-4DF0-AD4A-88A7C1D9B2B6}"/>
              </a:ext>
            </a:extLst>
          </p:cNvPr>
          <p:cNvSpPr>
            <a:spLocks noGrp="1"/>
          </p:cNvSpPr>
          <p:nvPr>
            <p:ph type="body" sz="quarter" idx="12"/>
          </p:nvPr>
        </p:nvSpPr>
        <p:spPr>
          <a:xfrm>
            <a:off x="1246341" y="747018"/>
            <a:ext cx="2219195" cy="2349500"/>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a:extLst>
              <a:ext uri="{FF2B5EF4-FFF2-40B4-BE49-F238E27FC236}">
                <a16:creationId xmlns:a16="http://schemas.microsoft.com/office/drawing/2014/main" id="{1E267FA2-F9A1-446A-A513-42DD0F6799CF}"/>
              </a:ext>
            </a:extLst>
          </p:cNvPr>
          <p:cNvSpPr>
            <a:spLocks noGrp="1"/>
          </p:cNvSpPr>
          <p:nvPr>
            <p:ph type="body" sz="quarter" idx="13"/>
          </p:nvPr>
        </p:nvSpPr>
        <p:spPr>
          <a:xfrm>
            <a:off x="3687872" y="747018"/>
            <a:ext cx="2219195" cy="2349500"/>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a:extLst>
              <a:ext uri="{FF2B5EF4-FFF2-40B4-BE49-F238E27FC236}">
                <a16:creationId xmlns:a16="http://schemas.microsoft.com/office/drawing/2014/main" id="{D2318A3C-89A4-4898-B1C5-57F4C5AC1F78}"/>
              </a:ext>
            </a:extLst>
          </p:cNvPr>
          <p:cNvSpPr>
            <a:spLocks noGrp="1"/>
          </p:cNvSpPr>
          <p:nvPr>
            <p:ph type="body" sz="quarter" idx="14"/>
          </p:nvPr>
        </p:nvSpPr>
        <p:spPr>
          <a:xfrm>
            <a:off x="6139841" y="747018"/>
            <a:ext cx="2219195" cy="2349500"/>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5">
            <a:extLst>
              <a:ext uri="{FF2B5EF4-FFF2-40B4-BE49-F238E27FC236}">
                <a16:creationId xmlns:a16="http://schemas.microsoft.com/office/drawing/2014/main" id="{E02EA6F0-C34D-4A94-A9A8-4AA3024805A9}"/>
              </a:ext>
            </a:extLst>
          </p:cNvPr>
          <p:cNvSpPr>
            <a:spLocks noGrp="1"/>
          </p:cNvSpPr>
          <p:nvPr>
            <p:ph type="body" sz="quarter" idx="15"/>
          </p:nvPr>
        </p:nvSpPr>
        <p:spPr>
          <a:xfrm>
            <a:off x="8591809" y="747018"/>
            <a:ext cx="2219195" cy="2349500"/>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3">
            <a:extLst>
              <a:ext uri="{FF2B5EF4-FFF2-40B4-BE49-F238E27FC236}">
                <a16:creationId xmlns:a16="http://schemas.microsoft.com/office/drawing/2014/main" id="{016ABAB4-0CAF-47A9-AEAB-77677F02343B}"/>
              </a:ext>
            </a:extLst>
          </p:cNvPr>
          <p:cNvSpPr>
            <a:spLocks noGrp="1"/>
          </p:cNvSpPr>
          <p:nvPr>
            <p:ph type="body" sz="quarter" idx="20"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sp>
        <p:nvSpPr>
          <p:cNvPr id="21" name="Text Placeholder 5">
            <a:extLst>
              <a:ext uri="{FF2B5EF4-FFF2-40B4-BE49-F238E27FC236}">
                <a16:creationId xmlns:a16="http://schemas.microsoft.com/office/drawing/2014/main" id="{48879FA1-2476-47A3-808F-2DB7841670EA}"/>
              </a:ext>
            </a:extLst>
          </p:cNvPr>
          <p:cNvSpPr>
            <a:spLocks noGrp="1"/>
          </p:cNvSpPr>
          <p:nvPr>
            <p:ph type="body" sz="quarter" idx="21"/>
          </p:nvPr>
        </p:nvSpPr>
        <p:spPr>
          <a:xfrm>
            <a:off x="1246341" y="3423850"/>
            <a:ext cx="2905331" cy="2349500"/>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5">
            <a:extLst>
              <a:ext uri="{FF2B5EF4-FFF2-40B4-BE49-F238E27FC236}">
                <a16:creationId xmlns:a16="http://schemas.microsoft.com/office/drawing/2014/main" id="{FDBAE37F-FC52-4506-B20B-18563A7A06EC}"/>
              </a:ext>
            </a:extLst>
          </p:cNvPr>
          <p:cNvSpPr>
            <a:spLocks noGrp="1"/>
          </p:cNvSpPr>
          <p:nvPr>
            <p:ph type="body" sz="quarter" idx="22"/>
          </p:nvPr>
        </p:nvSpPr>
        <p:spPr>
          <a:xfrm>
            <a:off x="4505633" y="3423850"/>
            <a:ext cx="2902569" cy="2349500"/>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5">
            <a:extLst>
              <a:ext uri="{FF2B5EF4-FFF2-40B4-BE49-F238E27FC236}">
                <a16:creationId xmlns:a16="http://schemas.microsoft.com/office/drawing/2014/main" id="{9A75E360-21D3-4DA4-A5D1-98214E69B031}"/>
              </a:ext>
            </a:extLst>
          </p:cNvPr>
          <p:cNvSpPr>
            <a:spLocks noGrp="1"/>
          </p:cNvSpPr>
          <p:nvPr>
            <p:ph type="body" sz="quarter" idx="23"/>
          </p:nvPr>
        </p:nvSpPr>
        <p:spPr>
          <a:xfrm>
            <a:off x="7762163" y="3433448"/>
            <a:ext cx="3107399" cy="2349500"/>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Footer Placeholder 11">
            <a:extLst>
              <a:ext uri="{FF2B5EF4-FFF2-40B4-BE49-F238E27FC236}">
                <a16:creationId xmlns:a16="http://schemas.microsoft.com/office/drawing/2014/main" id="{2722CC06-9539-4643-898B-20F368527796}"/>
              </a:ext>
            </a:extLst>
          </p:cNvPr>
          <p:cNvSpPr>
            <a:spLocks noGrp="1" noRot="1" noMove="1" noResize="1" noEditPoints="1" noAdjustHandles="1" noChangeArrowheads="1" noChangeShapeType="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33" name="Slide Number Placeholder 22">
            <a:extLst>
              <a:ext uri="{FF2B5EF4-FFF2-40B4-BE49-F238E27FC236}">
                <a16:creationId xmlns:a16="http://schemas.microsoft.com/office/drawing/2014/main" id="{7D059870-C01B-4A13-8AC7-91859126A4C9}"/>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34" name="Group 33">
            <a:extLst>
              <a:ext uri="{FF2B5EF4-FFF2-40B4-BE49-F238E27FC236}">
                <a16:creationId xmlns:a16="http://schemas.microsoft.com/office/drawing/2014/main" id="{17D24AD1-AB77-459F-9F3C-FC9A6EA3B6E1}"/>
              </a:ext>
            </a:extLst>
          </p:cNvPr>
          <p:cNvGrpSpPr/>
          <p:nvPr/>
        </p:nvGrpSpPr>
        <p:grpSpPr>
          <a:xfrm>
            <a:off x="10353369" y="6311900"/>
            <a:ext cx="1838633" cy="546100"/>
            <a:chOff x="10353367" y="6311900"/>
            <a:chExt cx="1838633" cy="546100"/>
          </a:xfrm>
        </p:grpSpPr>
        <p:sp>
          <p:nvSpPr>
            <p:cNvPr id="35" name="Rectangle 34">
              <a:extLst>
                <a:ext uri="{FF2B5EF4-FFF2-40B4-BE49-F238E27FC236}">
                  <a16:creationId xmlns:a16="http://schemas.microsoft.com/office/drawing/2014/main" id="{05BE68F4-652B-4DE9-9145-3020879EA6F0}"/>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6" name="Graphic 35">
              <a:extLst>
                <a:ext uri="{FF2B5EF4-FFF2-40B4-BE49-F238E27FC236}">
                  <a16:creationId xmlns:a16="http://schemas.microsoft.com/office/drawing/2014/main" id="{312FA2BF-5459-4AFD-86CA-DF654A9294F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3517653255"/>
      </p:ext>
    </p:extLst>
  </p:cSld>
  <p:clrMapOvr>
    <a:masterClrMapping/>
  </p:clrMapOvr>
  <p:hf hd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A4CE5067-7D5A-184B-9A0F-755437E65F22}"/>
              </a:ext>
            </a:extLst>
          </p:cNvPr>
          <p:cNvSpPr>
            <a:spLocks noGrp="1"/>
          </p:cNvSpPr>
          <p:nvPr>
            <p:ph sz="quarter" idx="12"/>
          </p:nvPr>
        </p:nvSpPr>
        <p:spPr>
          <a:xfrm>
            <a:off x="927505" y="2391311"/>
            <a:ext cx="5032233" cy="37398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948EDD51-8631-F94E-8E9E-319BE5096578}"/>
              </a:ext>
            </a:extLst>
          </p:cNvPr>
          <p:cNvSpPr>
            <a:spLocks noGrp="1"/>
          </p:cNvSpPr>
          <p:nvPr>
            <p:ph sz="quarter" idx="14"/>
          </p:nvPr>
        </p:nvSpPr>
        <p:spPr>
          <a:xfrm>
            <a:off x="6231645" y="2391311"/>
            <a:ext cx="5032233" cy="37398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A13E55BA-9FB5-4289-A600-73894066CC87}"/>
              </a:ext>
            </a:extLst>
          </p:cNvPr>
          <p:cNvSpPr>
            <a:spLocks noGrp="1"/>
          </p:cNvSpPr>
          <p:nvPr>
            <p:ph type="title"/>
          </p:nvPr>
        </p:nvSpPr>
        <p:spPr>
          <a:xfrm>
            <a:off x="928123" y="892888"/>
            <a:ext cx="10335755" cy="1232797"/>
          </a:xfrm>
          <a:prstGeom prst="rect">
            <a:avLst/>
          </a:prstGeom>
        </p:spPr>
        <p:txBody>
          <a:bodyPr anchor="b"/>
          <a:lstStyle>
            <a:lvl1pPr>
              <a:lnSpc>
                <a:spcPct val="100000"/>
              </a:lnSpc>
              <a:defRPr sz="2100"/>
            </a:lvl1pPr>
          </a:lstStyle>
          <a:p>
            <a:r>
              <a:rPr lang="en-US"/>
              <a:t>Click to edit Master title style</a:t>
            </a:r>
          </a:p>
        </p:txBody>
      </p:sp>
      <p:sp>
        <p:nvSpPr>
          <p:cNvPr id="10" name="Text Placeholder 3">
            <a:extLst>
              <a:ext uri="{FF2B5EF4-FFF2-40B4-BE49-F238E27FC236}">
                <a16:creationId xmlns:a16="http://schemas.microsoft.com/office/drawing/2014/main" id="{66EF4939-8D6B-4D5A-B5F6-ADE7B89F19CB}"/>
              </a:ext>
            </a:extLst>
          </p:cNvPr>
          <p:cNvSpPr>
            <a:spLocks noGrp="1"/>
          </p:cNvSpPr>
          <p:nvPr>
            <p:ph type="body" sz="quarter" idx="15"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sp>
        <p:nvSpPr>
          <p:cNvPr id="11" name="Footer Placeholder 11">
            <a:extLst>
              <a:ext uri="{FF2B5EF4-FFF2-40B4-BE49-F238E27FC236}">
                <a16:creationId xmlns:a16="http://schemas.microsoft.com/office/drawing/2014/main" id="{47CB8ACA-1BEC-4E52-A2FD-5D7B7709DCE0}"/>
              </a:ext>
            </a:extLst>
          </p:cNvPr>
          <p:cNvSpPr>
            <a:spLocks noGrp="1" noRot="1" noMove="1" noResize="1" noEditPoints="1" noAdjustHandles="1" noChangeArrowheads="1" noChangeShapeType="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Presentation Title  |  1/18/2022  |  CONFIDENTIAL</a:t>
            </a:r>
          </a:p>
        </p:txBody>
      </p:sp>
      <p:sp>
        <p:nvSpPr>
          <p:cNvPr id="13" name="Slide Number Placeholder 22">
            <a:extLst>
              <a:ext uri="{FF2B5EF4-FFF2-40B4-BE49-F238E27FC236}">
                <a16:creationId xmlns:a16="http://schemas.microsoft.com/office/drawing/2014/main" id="{5CC75F36-0379-4EAE-B7B9-68CD6B0E4BA1}"/>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14" name="Group 13">
            <a:extLst>
              <a:ext uri="{FF2B5EF4-FFF2-40B4-BE49-F238E27FC236}">
                <a16:creationId xmlns:a16="http://schemas.microsoft.com/office/drawing/2014/main" id="{989EEFA1-583B-4067-AA45-CB144ACED89E}"/>
              </a:ext>
            </a:extLst>
          </p:cNvPr>
          <p:cNvGrpSpPr/>
          <p:nvPr/>
        </p:nvGrpSpPr>
        <p:grpSpPr>
          <a:xfrm>
            <a:off x="10353369" y="6311900"/>
            <a:ext cx="1838633" cy="546100"/>
            <a:chOff x="10353367" y="6311900"/>
            <a:chExt cx="1838633" cy="546100"/>
          </a:xfrm>
        </p:grpSpPr>
        <p:sp>
          <p:nvSpPr>
            <p:cNvPr id="17" name="Rectangle 16">
              <a:extLst>
                <a:ext uri="{FF2B5EF4-FFF2-40B4-BE49-F238E27FC236}">
                  <a16:creationId xmlns:a16="http://schemas.microsoft.com/office/drawing/2014/main" id="{8048E97D-4D59-4C66-9B57-3F6B512901FC}"/>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8" name="Graphic 17">
              <a:extLst>
                <a:ext uri="{FF2B5EF4-FFF2-40B4-BE49-F238E27FC236}">
                  <a16:creationId xmlns:a16="http://schemas.microsoft.com/office/drawing/2014/main" id="{9F442731-5978-4948-8FB5-65CCCB78A7B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3417463900"/>
      </p:ext>
    </p:extLst>
  </p:cSld>
  <p:clrMapOvr>
    <a:masterClrMapping/>
  </p:clrMapOvr>
  <p:hf hd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A4CE5067-7D5A-184B-9A0F-755437E65F22}"/>
              </a:ext>
            </a:extLst>
          </p:cNvPr>
          <p:cNvSpPr>
            <a:spLocks noGrp="1"/>
          </p:cNvSpPr>
          <p:nvPr>
            <p:ph sz="quarter" idx="12"/>
          </p:nvPr>
        </p:nvSpPr>
        <p:spPr>
          <a:xfrm>
            <a:off x="927504" y="2309753"/>
            <a:ext cx="3354040" cy="38214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6">
            <a:extLst>
              <a:ext uri="{FF2B5EF4-FFF2-40B4-BE49-F238E27FC236}">
                <a16:creationId xmlns:a16="http://schemas.microsoft.com/office/drawing/2014/main" id="{8EEF8F4A-1C63-184D-9088-8F3CD531C706}"/>
              </a:ext>
            </a:extLst>
          </p:cNvPr>
          <p:cNvSpPr>
            <a:spLocks noGrp="1"/>
          </p:cNvSpPr>
          <p:nvPr>
            <p:ph sz="quarter" idx="14"/>
          </p:nvPr>
        </p:nvSpPr>
        <p:spPr>
          <a:xfrm>
            <a:off x="4418980" y="2309753"/>
            <a:ext cx="3354040" cy="38214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6">
            <a:extLst>
              <a:ext uri="{FF2B5EF4-FFF2-40B4-BE49-F238E27FC236}">
                <a16:creationId xmlns:a16="http://schemas.microsoft.com/office/drawing/2014/main" id="{E4E25BA5-3ADA-4F42-8AC9-359148874C01}"/>
              </a:ext>
            </a:extLst>
          </p:cNvPr>
          <p:cNvSpPr>
            <a:spLocks noGrp="1"/>
          </p:cNvSpPr>
          <p:nvPr>
            <p:ph sz="quarter" idx="15"/>
          </p:nvPr>
        </p:nvSpPr>
        <p:spPr>
          <a:xfrm>
            <a:off x="7909837" y="2309753"/>
            <a:ext cx="3354040" cy="38214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6FFA651A-0ED0-484C-B9E9-5C2706A90CBE}"/>
              </a:ext>
            </a:extLst>
          </p:cNvPr>
          <p:cNvSpPr>
            <a:spLocks noGrp="1"/>
          </p:cNvSpPr>
          <p:nvPr>
            <p:ph type="title"/>
          </p:nvPr>
        </p:nvSpPr>
        <p:spPr>
          <a:xfrm>
            <a:off x="928123" y="892888"/>
            <a:ext cx="10335755" cy="1232797"/>
          </a:xfrm>
          <a:prstGeom prst="rect">
            <a:avLst/>
          </a:prstGeom>
        </p:spPr>
        <p:txBody>
          <a:bodyPr anchor="b"/>
          <a:lstStyle>
            <a:lvl1pPr>
              <a:lnSpc>
                <a:spcPct val="100000"/>
              </a:lnSpc>
              <a:defRPr/>
            </a:lvl1pPr>
          </a:lstStyle>
          <a:p>
            <a:r>
              <a:rPr lang="en-US"/>
              <a:t>Click to edit Master title style</a:t>
            </a:r>
          </a:p>
        </p:txBody>
      </p:sp>
      <p:sp>
        <p:nvSpPr>
          <p:cNvPr id="12" name="Text Placeholder 3">
            <a:extLst>
              <a:ext uri="{FF2B5EF4-FFF2-40B4-BE49-F238E27FC236}">
                <a16:creationId xmlns:a16="http://schemas.microsoft.com/office/drawing/2014/main" id="{64FB816E-9FF1-40B3-AA30-6583A29B816E}"/>
              </a:ext>
            </a:extLst>
          </p:cNvPr>
          <p:cNvSpPr>
            <a:spLocks noGrp="1"/>
          </p:cNvSpPr>
          <p:nvPr>
            <p:ph type="body" sz="quarter" idx="16"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sp>
        <p:nvSpPr>
          <p:cNvPr id="13" name="Footer Placeholder 11">
            <a:extLst>
              <a:ext uri="{FF2B5EF4-FFF2-40B4-BE49-F238E27FC236}">
                <a16:creationId xmlns:a16="http://schemas.microsoft.com/office/drawing/2014/main" id="{EE3EDF5E-F2E1-42B8-AD00-5DB8B66D6B9D}"/>
              </a:ext>
            </a:extLst>
          </p:cNvPr>
          <p:cNvSpPr>
            <a:spLocks noGrp="1" noRot="1" noMove="1" noResize="1" noEditPoints="1" noAdjustHandles="1" noChangeArrowheads="1" noChangeShapeType="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14" name="Slide Number Placeholder 22">
            <a:extLst>
              <a:ext uri="{FF2B5EF4-FFF2-40B4-BE49-F238E27FC236}">
                <a16:creationId xmlns:a16="http://schemas.microsoft.com/office/drawing/2014/main" id="{103E78C9-04CC-4AEC-941A-DAFAD5CCE859}"/>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15" name="Group 14">
            <a:extLst>
              <a:ext uri="{FF2B5EF4-FFF2-40B4-BE49-F238E27FC236}">
                <a16:creationId xmlns:a16="http://schemas.microsoft.com/office/drawing/2014/main" id="{F89485D6-65F5-4D3B-AF89-0F6463118BF3}"/>
              </a:ext>
            </a:extLst>
          </p:cNvPr>
          <p:cNvGrpSpPr/>
          <p:nvPr/>
        </p:nvGrpSpPr>
        <p:grpSpPr>
          <a:xfrm>
            <a:off x="10353369" y="6311900"/>
            <a:ext cx="1838633" cy="546100"/>
            <a:chOff x="10353367" y="6311900"/>
            <a:chExt cx="1838633" cy="546100"/>
          </a:xfrm>
        </p:grpSpPr>
        <p:sp>
          <p:nvSpPr>
            <p:cNvPr id="19" name="Rectangle 18">
              <a:extLst>
                <a:ext uri="{FF2B5EF4-FFF2-40B4-BE49-F238E27FC236}">
                  <a16:creationId xmlns:a16="http://schemas.microsoft.com/office/drawing/2014/main" id="{BA453A99-B155-48C6-A9BD-7720AE90A250}"/>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0" name="Graphic 19">
              <a:extLst>
                <a:ext uri="{FF2B5EF4-FFF2-40B4-BE49-F238E27FC236}">
                  <a16:creationId xmlns:a16="http://schemas.microsoft.com/office/drawing/2014/main" id="{FAB7A0C0-AF99-4225-83EE-7256D93AC2B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4132523730"/>
      </p:ext>
    </p:extLst>
  </p:cSld>
  <p:clrMapOvr>
    <a:masterClrMapping/>
  </p:clrMapOvr>
  <p:hf hd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28_Custom Layout">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A4CE5067-7D5A-184B-9A0F-755437E65F22}"/>
              </a:ext>
            </a:extLst>
          </p:cNvPr>
          <p:cNvSpPr>
            <a:spLocks noGrp="1"/>
          </p:cNvSpPr>
          <p:nvPr>
            <p:ph sz="quarter" idx="12"/>
          </p:nvPr>
        </p:nvSpPr>
        <p:spPr>
          <a:xfrm>
            <a:off x="927504" y="2309753"/>
            <a:ext cx="3354040" cy="38214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6">
            <a:extLst>
              <a:ext uri="{FF2B5EF4-FFF2-40B4-BE49-F238E27FC236}">
                <a16:creationId xmlns:a16="http://schemas.microsoft.com/office/drawing/2014/main" id="{8EEF8F4A-1C63-184D-9088-8F3CD531C706}"/>
              </a:ext>
            </a:extLst>
          </p:cNvPr>
          <p:cNvSpPr>
            <a:spLocks noGrp="1"/>
          </p:cNvSpPr>
          <p:nvPr>
            <p:ph sz="quarter" idx="14"/>
          </p:nvPr>
        </p:nvSpPr>
        <p:spPr>
          <a:xfrm>
            <a:off x="4418980" y="2309753"/>
            <a:ext cx="3354040" cy="38214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6">
            <a:extLst>
              <a:ext uri="{FF2B5EF4-FFF2-40B4-BE49-F238E27FC236}">
                <a16:creationId xmlns:a16="http://schemas.microsoft.com/office/drawing/2014/main" id="{E4E25BA5-3ADA-4F42-8AC9-359148874C01}"/>
              </a:ext>
            </a:extLst>
          </p:cNvPr>
          <p:cNvSpPr>
            <a:spLocks noGrp="1"/>
          </p:cNvSpPr>
          <p:nvPr>
            <p:ph sz="quarter" idx="15"/>
          </p:nvPr>
        </p:nvSpPr>
        <p:spPr>
          <a:xfrm>
            <a:off x="7909837" y="892887"/>
            <a:ext cx="3354040" cy="52382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6FFA651A-0ED0-484C-B9E9-5C2706A90CBE}"/>
              </a:ext>
            </a:extLst>
          </p:cNvPr>
          <p:cNvSpPr>
            <a:spLocks noGrp="1"/>
          </p:cNvSpPr>
          <p:nvPr>
            <p:ph type="title"/>
          </p:nvPr>
        </p:nvSpPr>
        <p:spPr>
          <a:xfrm>
            <a:off x="928125" y="892888"/>
            <a:ext cx="6844897" cy="1232797"/>
          </a:xfrm>
          <a:prstGeom prst="rect">
            <a:avLst/>
          </a:prstGeom>
        </p:spPr>
        <p:txBody>
          <a:bodyPr anchor="b"/>
          <a:lstStyle>
            <a:lvl1pPr>
              <a:lnSpc>
                <a:spcPct val="100000"/>
              </a:lnSpc>
              <a:defRPr/>
            </a:lvl1pPr>
          </a:lstStyle>
          <a:p>
            <a:r>
              <a:rPr lang="en-US"/>
              <a:t>Click to edit Master title style</a:t>
            </a:r>
          </a:p>
        </p:txBody>
      </p:sp>
      <p:sp>
        <p:nvSpPr>
          <p:cNvPr id="12" name="Text Placeholder 3">
            <a:extLst>
              <a:ext uri="{FF2B5EF4-FFF2-40B4-BE49-F238E27FC236}">
                <a16:creationId xmlns:a16="http://schemas.microsoft.com/office/drawing/2014/main" id="{64FB816E-9FF1-40B3-AA30-6583A29B816E}"/>
              </a:ext>
            </a:extLst>
          </p:cNvPr>
          <p:cNvSpPr>
            <a:spLocks noGrp="1"/>
          </p:cNvSpPr>
          <p:nvPr>
            <p:ph type="body" sz="quarter" idx="16"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sp>
        <p:nvSpPr>
          <p:cNvPr id="13" name="Footer Placeholder 11">
            <a:extLst>
              <a:ext uri="{FF2B5EF4-FFF2-40B4-BE49-F238E27FC236}">
                <a16:creationId xmlns:a16="http://schemas.microsoft.com/office/drawing/2014/main" id="{56EFFF1D-3AB7-4084-8EC5-DFFE0BE2B6CC}"/>
              </a:ext>
            </a:extLst>
          </p:cNvPr>
          <p:cNvSpPr>
            <a:spLocks noGrp="1" noRot="1" noMove="1" noResize="1" noEditPoints="1" noAdjustHandles="1" noChangeArrowheads="1" noChangeShapeType="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14" name="Slide Number Placeholder 22">
            <a:extLst>
              <a:ext uri="{FF2B5EF4-FFF2-40B4-BE49-F238E27FC236}">
                <a16:creationId xmlns:a16="http://schemas.microsoft.com/office/drawing/2014/main" id="{1742E869-3D2A-4FA5-805B-09DD49CD4CB2}"/>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15" name="Group 14">
            <a:extLst>
              <a:ext uri="{FF2B5EF4-FFF2-40B4-BE49-F238E27FC236}">
                <a16:creationId xmlns:a16="http://schemas.microsoft.com/office/drawing/2014/main" id="{A69A7239-4442-4C55-88DD-575AEBFABDBA}"/>
              </a:ext>
            </a:extLst>
          </p:cNvPr>
          <p:cNvGrpSpPr/>
          <p:nvPr/>
        </p:nvGrpSpPr>
        <p:grpSpPr>
          <a:xfrm>
            <a:off x="10353369" y="6311900"/>
            <a:ext cx="1838633" cy="546100"/>
            <a:chOff x="10353367" y="6311900"/>
            <a:chExt cx="1838633" cy="546100"/>
          </a:xfrm>
        </p:grpSpPr>
        <p:sp>
          <p:nvSpPr>
            <p:cNvPr id="19" name="Rectangle 18">
              <a:extLst>
                <a:ext uri="{FF2B5EF4-FFF2-40B4-BE49-F238E27FC236}">
                  <a16:creationId xmlns:a16="http://schemas.microsoft.com/office/drawing/2014/main" id="{425698F4-7533-4C08-95E2-3462CF4AE453}"/>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0" name="Graphic 19">
              <a:extLst>
                <a:ext uri="{FF2B5EF4-FFF2-40B4-BE49-F238E27FC236}">
                  <a16:creationId xmlns:a16="http://schemas.microsoft.com/office/drawing/2014/main" id="{E2F553D3-AC30-4964-A6A8-C953876F3D0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3510136402"/>
      </p:ext>
    </p:extLst>
  </p:cSld>
  <p:clrMapOvr>
    <a:masterClrMapping/>
  </p:clrMapOvr>
  <p:hf hd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14_Custom Layout">
    <p:spTree>
      <p:nvGrpSpPr>
        <p:cNvPr id="1" name=""/>
        <p:cNvGrpSpPr/>
        <p:nvPr/>
      </p:nvGrpSpPr>
      <p:grpSpPr>
        <a:xfrm>
          <a:off x="0" y="0"/>
          <a:ext cx="0" cy="0"/>
          <a:chOff x="0" y="0"/>
          <a:chExt cx="0" cy="0"/>
        </a:xfrm>
      </p:grpSpPr>
      <p:sp>
        <p:nvSpPr>
          <p:cNvPr id="10" name="Content Placeholder 6">
            <a:extLst>
              <a:ext uri="{FF2B5EF4-FFF2-40B4-BE49-F238E27FC236}">
                <a16:creationId xmlns:a16="http://schemas.microsoft.com/office/drawing/2014/main" id="{8EEF8F4A-1C63-184D-9088-8F3CD531C706}"/>
              </a:ext>
            </a:extLst>
          </p:cNvPr>
          <p:cNvSpPr>
            <a:spLocks noGrp="1"/>
          </p:cNvSpPr>
          <p:nvPr>
            <p:ph sz="quarter" idx="14"/>
          </p:nvPr>
        </p:nvSpPr>
        <p:spPr>
          <a:xfrm>
            <a:off x="928125" y="2309753"/>
            <a:ext cx="6844897" cy="3821417"/>
          </a:xfrm>
        </p:spPr>
        <p:txBody>
          <a:bodyP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6">
            <a:extLst>
              <a:ext uri="{FF2B5EF4-FFF2-40B4-BE49-F238E27FC236}">
                <a16:creationId xmlns:a16="http://schemas.microsoft.com/office/drawing/2014/main" id="{E4E25BA5-3ADA-4F42-8AC9-359148874C01}"/>
              </a:ext>
            </a:extLst>
          </p:cNvPr>
          <p:cNvSpPr>
            <a:spLocks noGrp="1"/>
          </p:cNvSpPr>
          <p:nvPr>
            <p:ph sz="quarter" idx="15"/>
          </p:nvPr>
        </p:nvSpPr>
        <p:spPr>
          <a:xfrm>
            <a:off x="7909837" y="2309753"/>
            <a:ext cx="3354040" cy="3821417"/>
          </a:xfrm>
        </p:spPr>
        <p:txBody>
          <a:bodyP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6FFA651A-0ED0-484C-B9E9-5C2706A90CBE}"/>
              </a:ext>
            </a:extLst>
          </p:cNvPr>
          <p:cNvSpPr>
            <a:spLocks noGrp="1"/>
          </p:cNvSpPr>
          <p:nvPr>
            <p:ph type="title"/>
          </p:nvPr>
        </p:nvSpPr>
        <p:spPr>
          <a:xfrm>
            <a:off x="928123" y="892888"/>
            <a:ext cx="10335755" cy="1232797"/>
          </a:xfrm>
          <a:prstGeom prst="rect">
            <a:avLst/>
          </a:prstGeom>
        </p:spPr>
        <p:txBody>
          <a:bodyPr anchor="b"/>
          <a:lstStyle>
            <a:lvl1pPr>
              <a:lnSpc>
                <a:spcPct val="100000"/>
              </a:lnSpc>
              <a:defRPr/>
            </a:lvl1pPr>
          </a:lstStyle>
          <a:p>
            <a:r>
              <a:rPr lang="en-US"/>
              <a:t>Click to edit Master title style</a:t>
            </a:r>
          </a:p>
        </p:txBody>
      </p:sp>
      <p:sp>
        <p:nvSpPr>
          <p:cNvPr id="12" name="Text Placeholder 3">
            <a:extLst>
              <a:ext uri="{FF2B5EF4-FFF2-40B4-BE49-F238E27FC236}">
                <a16:creationId xmlns:a16="http://schemas.microsoft.com/office/drawing/2014/main" id="{64FB816E-9FF1-40B3-AA30-6583A29B816E}"/>
              </a:ext>
            </a:extLst>
          </p:cNvPr>
          <p:cNvSpPr>
            <a:spLocks noGrp="1"/>
          </p:cNvSpPr>
          <p:nvPr>
            <p:ph type="body" sz="quarter" idx="16"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sp>
        <p:nvSpPr>
          <p:cNvPr id="13" name="Footer Placeholder 11">
            <a:extLst>
              <a:ext uri="{FF2B5EF4-FFF2-40B4-BE49-F238E27FC236}">
                <a16:creationId xmlns:a16="http://schemas.microsoft.com/office/drawing/2014/main" id="{C136CD7D-AFCB-43EE-BA03-8E9143C3CC6B}"/>
              </a:ext>
            </a:extLst>
          </p:cNvPr>
          <p:cNvSpPr>
            <a:spLocks noGrp="1" noRot="1" noMove="1" noResize="1" noEditPoints="1" noAdjustHandles="1" noChangeArrowheads="1" noChangeShapeType="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14" name="Slide Number Placeholder 22">
            <a:extLst>
              <a:ext uri="{FF2B5EF4-FFF2-40B4-BE49-F238E27FC236}">
                <a16:creationId xmlns:a16="http://schemas.microsoft.com/office/drawing/2014/main" id="{FF887EB6-6D49-4A61-B50C-3C8545B10226}"/>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15" name="Group 14">
            <a:extLst>
              <a:ext uri="{FF2B5EF4-FFF2-40B4-BE49-F238E27FC236}">
                <a16:creationId xmlns:a16="http://schemas.microsoft.com/office/drawing/2014/main" id="{911E69B1-4BB2-4AB8-847F-72E10ED7AFA7}"/>
              </a:ext>
            </a:extLst>
          </p:cNvPr>
          <p:cNvGrpSpPr/>
          <p:nvPr/>
        </p:nvGrpSpPr>
        <p:grpSpPr>
          <a:xfrm>
            <a:off x="10353369" y="6311900"/>
            <a:ext cx="1838633" cy="546100"/>
            <a:chOff x="10353367" y="6311900"/>
            <a:chExt cx="1838633" cy="546100"/>
          </a:xfrm>
        </p:grpSpPr>
        <p:sp>
          <p:nvSpPr>
            <p:cNvPr id="19" name="Rectangle 18">
              <a:extLst>
                <a:ext uri="{FF2B5EF4-FFF2-40B4-BE49-F238E27FC236}">
                  <a16:creationId xmlns:a16="http://schemas.microsoft.com/office/drawing/2014/main" id="{CDF6B935-FD39-43BF-8B0F-CB8E5CD2B09A}"/>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0" name="Graphic 19">
              <a:extLst>
                <a:ext uri="{FF2B5EF4-FFF2-40B4-BE49-F238E27FC236}">
                  <a16:creationId xmlns:a16="http://schemas.microsoft.com/office/drawing/2014/main" id="{4C6BDD89-72E3-484B-97AE-4FBE609D223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2458554068"/>
      </p:ext>
    </p:extLst>
  </p:cSld>
  <p:clrMapOvr>
    <a:masterClrMapping/>
  </p:clrMapOvr>
  <p:hf hd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29_Custom Layout">
    <p:spTree>
      <p:nvGrpSpPr>
        <p:cNvPr id="1" name=""/>
        <p:cNvGrpSpPr/>
        <p:nvPr/>
      </p:nvGrpSpPr>
      <p:grpSpPr>
        <a:xfrm>
          <a:off x="0" y="0"/>
          <a:ext cx="0" cy="0"/>
          <a:chOff x="0" y="0"/>
          <a:chExt cx="0" cy="0"/>
        </a:xfrm>
      </p:grpSpPr>
      <p:sp>
        <p:nvSpPr>
          <p:cNvPr id="10" name="Content Placeholder 6">
            <a:extLst>
              <a:ext uri="{FF2B5EF4-FFF2-40B4-BE49-F238E27FC236}">
                <a16:creationId xmlns:a16="http://schemas.microsoft.com/office/drawing/2014/main" id="{8EEF8F4A-1C63-184D-9088-8F3CD531C706}"/>
              </a:ext>
            </a:extLst>
          </p:cNvPr>
          <p:cNvSpPr>
            <a:spLocks noGrp="1"/>
          </p:cNvSpPr>
          <p:nvPr>
            <p:ph sz="quarter" idx="14"/>
          </p:nvPr>
        </p:nvSpPr>
        <p:spPr>
          <a:xfrm>
            <a:off x="928125" y="2309753"/>
            <a:ext cx="6844897" cy="3821417"/>
          </a:xfrm>
        </p:spPr>
        <p:txBody>
          <a:bodyP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6">
            <a:extLst>
              <a:ext uri="{FF2B5EF4-FFF2-40B4-BE49-F238E27FC236}">
                <a16:creationId xmlns:a16="http://schemas.microsoft.com/office/drawing/2014/main" id="{E4E25BA5-3ADA-4F42-8AC9-359148874C01}"/>
              </a:ext>
            </a:extLst>
          </p:cNvPr>
          <p:cNvSpPr>
            <a:spLocks noGrp="1"/>
          </p:cNvSpPr>
          <p:nvPr>
            <p:ph sz="quarter" idx="15"/>
          </p:nvPr>
        </p:nvSpPr>
        <p:spPr>
          <a:xfrm>
            <a:off x="7909837" y="892887"/>
            <a:ext cx="3354040" cy="5238282"/>
          </a:xfrm>
        </p:spPr>
        <p:txBody>
          <a:bodyP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6FFA651A-0ED0-484C-B9E9-5C2706A90CBE}"/>
              </a:ext>
            </a:extLst>
          </p:cNvPr>
          <p:cNvSpPr>
            <a:spLocks noGrp="1"/>
          </p:cNvSpPr>
          <p:nvPr>
            <p:ph type="title"/>
          </p:nvPr>
        </p:nvSpPr>
        <p:spPr>
          <a:xfrm>
            <a:off x="928125" y="892888"/>
            <a:ext cx="6844897" cy="1232797"/>
          </a:xfrm>
          <a:prstGeom prst="rect">
            <a:avLst/>
          </a:prstGeom>
        </p:spPr>
        <p:txBody>
          <a:bodyPr anchor="b"/>
          <a:lstStyle>
            <a:lvl1pPr>
              <a:lnSpc>
                <a:spcPct val="100000"/>
              </a:lnSpc>
              <a:defRPr/>
            </a:lvl1pPr>
          </a:lstStyle>
          <a:p>
            <a:r>
              <a:rPr lang="en-US"/>
              <a:t>Click to edit Master title style</a:t>
            </a:r>
          </a:p>
        </p:txBody>
      </p:sp>
      <p:sp>
        <p:nvSpPr>
          <p:cNvPr id="12" name="Text Placeholder 3">
            <a:extLst>
              <a:ext uri="{FF2B5EF4-FFF2-40B4-BE49-F238E27FC236}">
                <a16:creationId xmlns:a16="http://schemas.microsoft.com/office/drawing/2014/main" id="{64FB816E-9FF1-40B3-AA30-6583A29B816E}"/>
              </a:ext>
            </a:extLst>
          </p:cNvPr>
          <p:cNvSpPr>
            <a:spLocks noGrp="1"/>
          </p:cNvSpPr>
          <p:nvPr>
            <p:ph type="body" sz="quarter" idx="16"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sp>
        <p:nvSpPr>
          <p:cNvPr id="13" name="Footer Placeholder 11">
            <a:extLst>
              <a:ext uri="{FF2B5EF4-FFF2-40B4-BE49-F238E27FC236}">
                <a16:creationId xmlns:a16="http://schemas.microsoft.com/office/drawing/2014/main" id="{249212C8-29E8-4314-8EBB-3E8E0F3BCAC8}"/>
              </a:ext>
            </a:extLst>
          </p:cNvPr>
          <p:cNvSpPr>
            <a:spLocks noGrp="1" noRot="1" noMove="1" noResize="1" noEditPoints="1" noAdjustHandles="1" noChangeArrowheads="1" noChangeShapeType="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14" name="Slide Number Placeholder 22">
            <a:extLst>
              <a:ext uri="{FF2B5EF4-FFF2-40B4-BE49-F238E27FC236}">
                <a16:creationId xmlns:a16="http://schemas.microsoft.com/office/drawing/2014/main" id="{089223C3-0269-4586-81E2-5D7A35C611FD}"/>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15" name="Group 14">
            <a:extLst>
              <a:ext uri="{FF2B5EF4-FFF2-40B4-BE49-F238E27FC236}">
                <a16:creationId xmlns:a16="http://schemas.microsoft.com/office/drawing/2014/main" id="{9BF840AD-DB43-408B-B009-FBC35658E0F5}"/>
              </a:ext>
            </a:extLst>
          </p:cNvPr>
          <p:cNvGrpSpPr/>
          <p:nvPr/>
        </p:nvGrpSpPr>
        <p:grpSpPr>
          <a:xfrm>
            <a:off x="10353369" y="6311900"/>
            <a:ext cx="1838633" cy="546100"/>
            <a:chOff x="10353367" y="6311900"/>
            <a:chExt cx="1838633" cy="546100"/>
          </a:xfrm>
        </p:grpSpPr>
        <p:sp>
          <p:nvSpPr>
            <p:cNvPr id="16" name="Rectangle 15">
              <a:extLst>
                <a:ext uri="{FF2B5EF4-FFF2-40B4-BE49-F238E27FC236}">
                  <a16:creationId xmlns:a16="http://schemas.microsoft.com/office/drawing/2014/main" id="{6518C5A6-DE04-47DE-A298-41D3EB7E6870}"/>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0" name="Graphic 19">
              <a:extLst>
                <a:ext uri="{FF2B5EF4-FFF2-40B4-BE49-F238E27FC236}">
                  <a16:creationId xmlns:a16="http://schemas.microsoft.com/office/drawing/2014/main" id="{ED320DBB-D8D6-496E-9FC4-BB2BD618698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514256368"/>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3" name="Rectangle 2"/>
          <p:cNvSpPr/>
          <p:nvPr userDrawn="1"/>
        </p:nvSpPr>
        <p:spPr>
          <a:xfrm>
            <a:off x="2054578" y="3824816"/>
            <a:ext cx="10137423" cy="715434"/>
          </a:xfrm>
          <a:prstGeom prst="rect">
            <a:avLst/>
          </a:prstGeom>
          <a:solidFill>
            <a:srgbClr val="A5A6A5"/>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800" dirty="0"/>
          </a:p>
        </p:txBody>
      </p:sp>
      <p:pic>
        <p:nvPicPr>
          <p:cNvPr id="9" name="Picture 8"/>
          <p:cNvPicPr>
            <a:picLocks noChangeAspect="1"/>
          </p:cNvPicPr>
          <p:nvPr userDrawn="1"/>
        </p:nvPicPr>
        <p:blipFill>
          <a:blip r:embed="rId2"/>
          <a:stretch>
            <a:fillRect/>
          </a:stretch>
        </p:blipFill>
        <p:spPr>
          <a:xfrm>
            <a:off x="0" y="0"/>
            <a:ext cx="5418667" cy="5689600"/>
          </a:xfrm>
          <a:prstGeom prst="rect">
            <a:avLst/>
          </a:prstGeom>
        </p:spPr>
      </p:pic>
      <p:sp>
        <p:nvSpPr>
          <p:cNvPr id="6" name="Text Placeholder 13"/>
          <p:cNvSpPr>
            <a:spLocks noGrp="1"/>
          </p:cNvSpPr>
          <p:nvPr>
            <p:ph type="body" sz="quarter" idx="10"/>
          </p:nvPr>
        </p:nvSpPr>
        <p:spPr>
          <a:xfrm>
            <a:off x="4017820" y="3874055"/>
            <a:ext cx="7007897" cy="914400"/>
          </a:xfrm>
          <a:prstGeom prst="rect">
            <a:avLst/>
          </a:prstGeom>
        </p:spPr>
        <p:txBody>
          <a:bodyPr vert="horz"/>
          <a:lstStyle>
            <a:lvl1pPr marL="0" indent="0" algn="r">
              <a:buNone/>
              <a:defRPr sz="2800">
                <a:solidFill>
                  <a:schemeClr val="bg1"/>
                </a:solidFill>
              </a:defRPr>
            </a:lvl1pPr>
            <a:lvl2pPr marL="457200" indent="0">
              <a:buNone/>
              <a:defRPr/>
            </a:lvl2pPr>
          </a:lstStyle>
          <a:p>
            <a:pPr lvl="0"/>
            <a:r>
              <a:rPr lang="en-US"/>
              <a:t>Click to edit Master text styles</a:t>
            </a:r>
          </a:p>
        </p:txBody>
      </p:sp>
      <p:sp>
        <p:nvSpPr>
          <p:cNvPr id="8" name="Title 6"/>
          <p:cNvSpPr>
            <a:spLocks noGrp="1"/>
          </p:cNvSpPr>
          <p:nvPr>
            <p:ph type="title" hasCustomPrompt="1"/>
          </p:nvPr>
        </p:nvSpPr>
        <p:spPr>
          <a:xfrm>
            <a:off x="4972243" y="1836450"/>
            <a:ext cx="6053475" cy="1840813"/>
          </a:xfrm>
          <a:prstGeom prst="rect">
            <a:avLst/>
          </a:prstGeom>
        </p:spPr>
        <p:txBody>
          <a:bodyPr vert="horz" anchor="b"/>
          <a:lstStyle>
            <a:lvl1pPr algn="r">
              <a:defRPr sz="4800" baseline="0">
                <a:solidFill>
                  <a:schemeClr val="tx2"/>
                </a:solidFill>
              </a:defRPr>
            </a:lvl1pPr>
          </a:lstStyle>
          <a:p>
            <a:r>
              <a:rPr lang="en-US" dirty="0"/>
              <a:t>Click to </a:t>
            </a:r>
            <a:br>
              <a:rPr lang="en-US" dirty="0"/>
            </a:br>
            <a:r>
              <a:rPr lang="en-US" dirty="0"/>
              <a:t>edit Master </a:t>
            </a:r>
            <a:br>
              <a:rPr lang="en-US" dirty="0"/>
            </a:br>
            <a:r>
              <a:rPr lang="en-US" dirty="0"/>
              <a:t>title style</a:t>
            </a:r>
          </a:p>
        </p:txBody>
      </p:sp>
      <p:sp>
        <p:nvSpPr>
          <p:cNvPr id="7" name="Slide Number Placeholder 2"/>
          <p:cNvSpPr txBox="1">
            <a:spLocks/>
          </p:cNvSpPr>
          <p:nvPr userDrawn="1"/>
        </p:nvSpPr>
        <p:spPr>
          <a:xfrm>
            <a:off x="204690" y="6485276"/>
            <a:ext cx="445673"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8979007-7109-4002-8E1D-0231398D570D}" type="slidenum">
              <a:rPr lang="en-US" sz="1000" smtClean="0">
                <a:solidFill>
                  <a:schemeClr val="bg2"/>
                </a:solidFill>
              </a:rPr>
              <a:pPr/>
              <a:t>‹#›</a:t>
            </a:fld>
            <a:endParaRPr lang="en-US" sz="1000" dirty="0">
              <a:solidFill>
                <a:schemeClr val="bg2"/>
              </a:solidFill>
            </a:endParaRPr>
          </a:p>
        </p:txBody>
      </p:sp>
    </p:spTree>
    <p:extLst>
      <p:ext uri="{BB962C8B-B14F-4D97-AF65-F5344CB8AC3E}">
        <p14:creationId xmlns:p14="http://schemas.microsoft.com/office/powerpoint/2010/main" val="39936103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A4CE5067-7D5A-184B-9A0F-755437E65F22}"/>
              </a:ext>
            </a:extLst>
          </p:cNvPr>
          <p:cNvSpPr>
            <a:spLocks noGrp="1"/>
          </p:cNvSpPr>
          <p:nvPr>
            <p:ph sz="quarter" idx="12"/>
          </p:nvPr>
        </p:nvSpPr>
        <p:spPr>
          <a:xfrm>
            <a:off x="927505" y="2286001"/>
            <a:ext cx="2461155" cy="3845168"/>
          </a:xfrm>
        </p:spPr>
        <p:txBody>
          <a:bodyP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6">
            <a:extLst>
              <a:ext uri="{FF2B5EF4-FFF2-40B4-BE49-F238E27FC236}">
                <a16:creationId xmlns:a16="http://schemas.microsoft.com/office/drawing/2014/main" id="{D3BC3B25-A514-6841-84B8-81FB7D4ABB0E}"/>
              </a:ext>
            </a:extLst>
          </p:cNvPr>
          <p:cNvSpPr>
            <a:spLocks noGrp="1"/>
          </p:cNvSpPr>
          <p:nvPr>
            <p:ph sz="quarter" idx="14"/>
          </p:nvPr>
        </p:nvSpPr>
        <p:spPr>
          <a:xfrm>
            <a:off x="3552577" y="2286001"/>
            <a:ext cx="2461155" cy="3845168"/>
          </a:xfrm>
        </p:spPr>
        <p:txBody>
          <a:bodyP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6">
            <a:extLst>
              <a:ext uri="{FF2B5EF4-FFF2-40B4-BE49-F238E27FC236}">
                <a16:creationId xmlns:a16="http://schemas.microsoft.com/office/drawing/2014/main" id="{54800005-946F-C244-900B-A8E987B6D5CA}"/>
              </a:ext>
            </a:extLst>
          </p:cNvPr>
          <p:cNvSpPr>
            <a:spLocks noGrp="1"/>
          </p:cNvSpPr>
          <p:nvPr>
            <p:ph sz="quarter" idx="15"/>
          </p:nvPr>
        </p:nvSpPr>
        <p:spPr>
          <a:xfrm>
            <a:off x="6177651" y="2286001"/>
            <a:ext cx="2461155" cy="3845168"/>
          </a:xfrm>
        </p:spPr>
        <p:txBody>
          <a:bodyP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6">
            <a:extLst>
              <a:ext uri="{FF2B5EF4-FFF2-40B4-BE49-F238E27FC236}">
                <a16:creationId xmlns:a16="http://schemas.microsoft.com/office/drawing/2014/main" id="{C613E24F-B603-AE4B-82CD-D5AA0DFE0260}"/>
              </a:ext>
            </a:extLst>
          </p:cNvPr>
          <p:cNvSpPr>
            <a:spLocks noGrp="1"/>
          </p:cNvSpPr>
          <p:nvPr>
            <p:ph sz="quarter" idx="16"/>
          </p:nvPr>
        </p:nvSpPr>
        <p:spPr>
          <a:xfrm>
            <a:off x="8802723" y="2286001"/>
            <a:ext cx="2461155" cy="3845168"/>
          </a:xfrm>
        </p:spPr>
        <p:txBody>
          <a:bodyP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C20C6561-39A0-4776-97AB-FDA2E7B1F751}"/>
              </a:ext>
            </a:extLst>
          </p:cNvPr>
          <p:cNvSpPr>
            <a:spLocks noGrp="1"/>
          </p:cNvSpPr>
          <p:nvPr>
            <p:ph type="title"/>
          </p:nvPr>
        </p:nvSpPr>
        <p:spPr>
          <a:xfrm>
            <a:off x="928123" y="892888"/>
            <a:ext cx="10335755" cy="1232797"/>
          </a:xfrm>
          <a:prstGeom prst="rect">
            <a:avLst/>
          </a:prstGeom>
        </p:spPr>
        <p:txBody>
          <a:bodyPr anchor="b"/>
          <a:lstStyle/>
          <a:p>
            <a:r>
              <a:rPr lang="en-US"/>
              <a:t>Click to edit Master title style</a:t>
            </a:r>
          </a:p>
        </p:txBody>
      </p:sp>
      <p:sp>
        <p:nvSpPr>
          <p:cNvPr id="11" name="Text Placeholder 3">
            <a:extLst>
              <a:ext uri="{FF2B5EF4-FFF2-40B4-BE49-F238E27FC236}">
                <a16:creationId xmlns:a16="http://schemas.microsoft.com/office/drawing/2014/main" id="{A220B595-ECFD-4AB8-BB25-EE28F90E958E}"/>
              </a:ext>
            </a:extLst>
          </p:cNvPr>
          <p:cNvSpPr>
            <a:spLocks noGrp="1"/>
          </p:cNvSpPr>
          <p:nvPr>
            <p:ph type="body" sz="quarter" idx="17"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sp>
        <p:nvSpPr>
          <p:cNvPr id="13" name="Footer Placeholder 11">
            <a:extLst>
              <a:ext uri="{FF2B5EF4-FFF2-40B4-BE49-F238E27FC236}">
                <a16:creationId xmlns:a16="http://schemas.microsoft.com/office/drawing/2014/main" id="{33D4B854-66F5-455A-B47A-E07CE20AE4A3}"/>
              </a:ext>
            </a:extLst>
          </p:cNvPr>
          <p:cNvSpPr>
            <a:spLocks noGrp="1" noRot="1" noMove="1" noResize="1" noEditPoints="1" noAdjustHandles="1" noChangeArrowheads="1" noChangeShapeType="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14" name="Slide Number Placeholder 22">
            <a:extLst>
              <a:ext uri="{FF2B5EF4-FFF2-40B4-BE49-F238E27FC236}">
                <a16:creationId xmlns:a16="http://schemas.microsoft.com/office/drawing/2014/main" id="{CFEC131B-97E0-4D2D-B0C2-9CA7826310B7}"/>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21" name="Group 20">
            <a:extLst>
              <a:ext uri="{FF2B5EF4-FFF2-40B4-BE49-F238E27FC236}">
                <a16:creationId xmlns:a16="http://schemas.microsoft.com/office/drawing/2014/main" id="{B8C7AFB7-1932-4E71-99D0-4BAD88A9E4F6}"/>
              </a:ext>
            </a:extLst>
          </p:cNvPr>
          <p:cNvGrpSpPr/>
          <p:nvPr/>
        </p:nvGrpSpPr>
        <p:grpSpPr>
          <a:xfrm>
            <a:off x="10353369" y="6311900"/>
            <a:ext cx="1838633" cy="546100"/>
            <a:chOff x="10353367" y="6311900"/>
            <a:chExt cx="1838633" cy="546100"/>
          </a:xfrm>
        </p:grpSpPr>
        <p:sp>
          <p:nvSpPr>
            <p:cNvPr id="22" name="Rectangle 21">
              <a:extLst>
                <a:ext uri="{FF2B5EF4-FFF2-40B4-BE49-F238E27FC236}">
                  <a16:creationId xmlns:a16="http://schemas.microsoft.com/office/drawing/2014/main" id="{B30C21AC-6DB1-4DF1-B7DB-1CF5A6DE41A4}"/>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5" name="Graphic 24">
              <a:extLst>
                <a:ext uri="{FF2B5EF4-FFF2-40B4-BE49-F238E27FC236}">
                  <a16:creationId xmlns:a16="http://schemas.microsoft.com/office/drawing/2014/main" id="{5E9C1943-FBC0-429E-8FAD-4A96AC23D82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969822590"/>
      </p:ext>
    </p:extLst>
  </p:cSld>
  <p:clrMapOvr>
    <a:masterClrMapping/>
  </p:clrMapOvr>
  <p:hf hd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1209C-7263-0146-A093-D4E58C0ABFF7}"/>
              </a:ext>
            </a:extLst>
          </p:cNvPr>
          <p:cNvSpPr>
            <a:spLocks noGrp="1"/>
          </p:cNvSpPr>
          <p:nvPr>
            <p:ph type="title"/>
          </p:nvPr>
        </p:nvSpPr>
        <p:spPr>
          <a:xfrm>
            <a:off x="928124" y="892886"/>
            <a:ext cx="4838859" cy="5238282"/>
          </a:xfrm>
          <a:prstGeom prst="rect">
            <a:avLst/>
          </a:prstGeom>
        </p:spPr>
        <p:txBody>
          <a:bodyPr anchor="ctr"/>
          <a:lstStyle>
            <a:lvl1pPr>
              <a:lnSpc>
                <a:spcPct val="100000"/>
              </a:lnSpc>
              <a:defRPr sz="2100"/>
            </a:lvl1pPr>
          </a:lstStyle>
          <a:p>
            <a:r>
              <a:rPr lang="en-US"/>
              <a:t>Click to edit Master title style</a:t>
            </a:r>
          </a:p>
        </p:txBody>
      </p:sp>
      <p:sp>
        <p:nvSpPr>
          <p:cNvPr id="17" name="Content Placeholder 6">
            <a:extLst>
              <a:ext uri="{FF2B5EF4-FFF2-40B4-BE49-F238E27FC236}">
                <a16:creationId xmlns:a16="http://schemas.microsoft.com/office/drawing/2014/main" id="{C613E24F-B603-AE4B-82CD-D5AA0DFE0260}"/>
              </a:ext>
            </a:extLst>
          </p:cNvPr>
          <p:cNvSpPr>
            <a:spLocks noGrp="1"/>
          </p:cNvSpPr>
          <p:nvPr>
            <p:ph sz="quarter" idx="16"/>
          </p:nvPr>
        </p:nvSpPr>
        <p:spPr>
          <a:xfrm>
            <a:off x="8675913" y="3593055"/>
            <a:ext cx="2587967" cy="2538114"/>
          </a:xfrm>
        </p:spPr>
        <p:txBody>
          <a:bodyPr>
            <a:no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6">
            <a:extLst>
              <a:ext uri="{FF2B5EF4-FFF2-40B4-BE49-F238E27FC236}">
                <a16:creationId xmlns:a16="http://schemas.microsoft.com/office/drawing/2014/main" id="{84B8E650-5A35-3844-BBDA-0AB1B87A119C}"/>
              </a:ext>
            </a:extLst>
          </p:cNvPr>
          <p:cNvSpPr>
            <a:spLocks noGrp="1"/>
          </p:cNvSpPr>
          <p:nvPr>
            <p:ph sz="quarter" idx="17"/>
          </p:nvPr>
        </p:nvSpPr>
        <p:spPr>
          <a:xfrm>
            <a:off x="5927465" y="3593055"/>
            <a:ext cx="2587967" cy="2538114"/>
          </a:xfrm>
        </p:spPr>
        <p:txBody>
          <a:bodyPr>
            <a:no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6">
            <a:extLst>
              <a:ext uri="{FF2B5EF4-FFF2-40B4-BE49-F238E27FC236}">
                <a16:creationId xmlns:a16="http://schemas.microsoft.com/office/drawing/2014/main" id="{2DB5C11D-D35E-C241-97F1-73BEF299A8C1}"/>
              </a:ext>
            </a:extLst>
          </p:cNvPr>
          <p:cNvSpPr>
            <a:spLocks noGrp="1"/>
          </p:cNvSpPr>
          <p:nvPr>
            <p:ph sz="quarter" idx="18"/>
          </p:nvPr>
        </p:nvSpPr>
        <p:spPr>
          <a:xfrm>
            <a:off x="8675913" y="900938"/>
            <a:ext cx="2587967" cy="2538114"/>
          </a:xfrm>
        </p:spPr>
        <p:txBody>
          <a:bodyPr>
            <a:no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6">
            <a:extLst>
              <a:ext uri="{FF2B5EF4-FFF2-40B4-BE49-F238E27FC236}">
                <a16:creationId xmlns:a16="http://schemas.microsoft.com/office/drawing/2014/main" id="{0C4FBC3E-98A1-1345-A0BC-0F4271A15FEC}"/>
              </a:ext>
            </a:extLst>
          </p:cNvPr>
          <p:cNvSpPr>
            <a:spLocks noGrp="1"/>
          </p:cNvSpPr>
          <p:nvPr>
            <p:ph sz="quarter" idx="19"/>
          </p:nvPr>
        </p:nvSpPr>
        <p:spPr>
          <a:xfrm>
            <a:off x="5927465" y="900938"/>
            <a:ext cx="2587967" cy="2538114"/>
          </a:xfrm>
        </p:spPr>
        <p:txBody>
          <a:bodyPr>
            <a:no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9B7E64C9-75E2-4734-ABDB-34582431DC64}"/>
              </a:ext>
            </a:extLst>
          </p:cNvPr>
          <p:cNvSpPr>
            <a:spLocks noGrp="1"/>
          </p:cNvSpPr>
          <p:nvPr>
            <p:ph type="body" sz="quarter" idx="14"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sp>
        <p:nvSpPr>
          <p:cNvPr id="13" name="Footer Placeholder 11">
            <a:extLst>
              <a:ext uri="{FF2B5EF4-FFF2-40B4-BE49-F238E27FC236}">
                <a16:creationId xmlns:a16="http://schemas.microsoft.com/office/drawing/2014/main" id="{50F73090-15D4-41B3-AF38-BCB60F727D4B}"/>
              </a:ext>
            </a:extLst>
          </p:cNvPr>
          <p:cNvSpPr>
            <a:spLocks noGrp="1" noRot="1" noMove="1" noResize="1" noEditPoints="1" noAdjustHandles="1" noChangeArrowheads="1" noChangeShapeType="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14" name="Slide Number Placeholder 22">
            <a:extLst>
              <a:ext uri="{FF2B5EF4-FFF2-40B4-BE49-F238E27FC236}">
                <a16:creationId xmlns:a16="http://schemas.microsoft.com/office/drawing/2014/main" id="{92FDA6C4-ECB6-4E1C-A606-C0E1DCEA7FA5}"/>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15" name="Group 14">
            <a:extLst>
              <a:ext uri="{FF2B5EF4-FFF2-40B4-BE49-F238E27FC236}">
                <a16:creationId xmlns:a16="http://schemas.microsoft.com/office/drawing/2014/main" id="{7ABCE96E-07C5-417A-987A-06B5E6058E71}"/>
              </a:ext>
            </a:extLst>
          </p:cNvPr>
          <p:cNvGrpSpPr/>
          <p:nvPr/>
        </p:nvGrpSpPr>
        <p:grpSpPr>
          <a:xfrm>
            <a:off x="10353369" y="6311900"/>
            <a:ext cx="1838633" cy="546100"/>
            <a:chOff x="10353367" y="6311900"/>
            <a:chExt cx="1838633" cy="546100"/>
          </a:xfrm>
        </p:grpSpPr>
        <p:sp>
          <p:nvSpPr>
            <p:cNvPr id="22" name="Rectangle 21">
              <a:extLst>
                <a:ext uri="{FF2B5EF4-FFF2-40B4-BE49-F238E27FC236}">
                  <a16:creationId xmlns:a16="http://schemas.microsoft.com/office/drawing/2014/main" id="{F17449D8-63E2-406F-BEB1-D237F0AF9170}"/>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3" name="Graphic 22">
              <a:extLst>
                <a:ext uri="{FF2B5EF4-FFF2-40B4-BE49-F238E27FC236}">
                  <a16:creationId xmlns:a16="http://schemas.microsoft.com/office/drawing/2014/main" id="{C527CE05-7FB8-4559-91DF-6356E8BACC9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968917913"/>
      </p:ext>
    </p:extLst>
  </p:cSld>
  <p:clrMapOvr>
    <a:masterClrMapping/>
  </p:clrMapOvr>
  <p:hf hd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1209C-7263-0146-A093-D4E58C0ABFF7}"/>
              </a:ext>
            </a:extLst>
          </p:cNvPr>
          <p:cNvSpPr>
            <a:spLocks noGrp="1"/>
          </p:cNvSpPr>
          <p:nvPr>
            <p:ph type="title"/>
          </p:nvPr>
        </p:nvSpPr>
        <p:spPr>
          <a:xfrm>
            <a:off x="928124" y="892886"/>
            <a:ext cx="3330723" cy="5238282"/>
          </a:xfrm>
          <a:prstGeom prst="rect">
            <a:avLst/>
          </a:prstGeom>
        </p:spPr>
        <p:txBody>
          <a:bodyPr anchor="ctr"/>
          <a:lstStyle>
            <a:lvl1pPr>
              <a:lnSpc>
                <a:spcPct val="100000"/>
              </a:lnSpc>
              <a:defRPr/>
            </a:lvl1pPr>
          </a:lstStyle>
          <a:p>
            <a:r>
              <a:rPr lang="en-US"/>
              <a:t>Click to edit Master title style</a:t>
            </a:r>
          </a:p>
        </p:txBody>
      </p:sp>
      <p:sp>
        <p:nvSpPr>
          <p:cNvPr id="20" name="Content Placeholder 6">
            <a:extLst>
              <a:ext uri="{FF2B5EF4-FFF2-40B4-BE49-F238E27FC236}">
                <a16:creationId xmlns:a16="http://schemas.microsoft.com/office/drawing/2014/main" id="{0C4FBC3E-98A1-1345-A0BC-0F4271A15FEC}"/>
              </a:ext>
            </a:extLst>
          </p:cNvPr>
          <p:cNvSpPr>
            <a:spLocks noGrp="1"/>
          </p:cNvSpPr>
          <p:nvPr>
            <p:ph sz="quarter" idx="19"/>
          </p:nvPr>
        </p:nvSpPr>
        <p:spPr>
          <a:xfrm>
            <a:off x="4872628" y="900937"/>
            <a:ext cx="6391248" cy="52382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EB4DBF8E-F339-48B9-A765-24E77F0E626E}"/>
              </a:ext>
            </a:extLst>
          </p:cNvPr>
          <p:cNvSpPr>
            <a:spLocks noGrp="1"/>
          </p:cNvSpPr>
          <p:nvPr>
            <p:ph type="body" sz="quarter" idx="14"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sp>
        <p:nvSpPr>
          <p:cNvPr id="13" name="Footer Placeholder 11">
            <a:extLst>
              <a:ext uri="{FF2B5EF4-FFF2-40B4-BE49-F238E27FC236}">
                <a16:creationId xmlns:a16="http://schemas.microsoft.com/office/drawing/2014/main" id="{F6D45D39-CFF8-4C61-A58A-A9F1F018A737}"/>
              </a:ext>
            </a:extLst>
          </p:cNvPr>
          <p:cNvSpPr>
            <a:spLocks noGrp="1" noRot="1" noMove="1" noResize="1" noEditPoints="1" noAdjustHandles="1" noChangeArrowheads="1" noChangeShapeType="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14" name="Slide Number Placeholder 22">
            <a:extLst>
              <a:ext uri="{FF2B5EF4-FFF2-40B4-BE49-F238E27FC236}">
                <a16:creationId xmlns:a16="http://schemas.microsoft.com/office/drawing/2014/main" id="{AF6224BC-5BEC-47F6-ABFE-92DBD2F03E7B}"/>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15" name="Group 14">
            <a:extLst>
              <a:ext uri="{FF2B5EF4-FFF2-40B4-BE49-F238E27FC236}">
                <a16:creationId xmlns:a16="http://schemas.microsoft.com/office/drawing/2014/main" id="{C5E76732-9C3F-4201-8D10-0536565F7070}"/>
              </a:ext>
            </a:extLst>
          </p:cNvPr>
          <p:cNvGrpSpPr/>
          <p:nvPr/>
        </p:nvGrpSpPr>
        <p:grpSpPr>
          <a:xfrm>
            <a:off x="10353369" y="6311900"/>
            <a:ext cx="1838633" cy="546100"/>
            <a:chOff x="10353367" y="6311900"/>
            <a:chExt cx="1838633" cy="546100"/>
          </a:xfrm>
        </p:grpSpPr>
        <p:sp>
          <p:nvSpPr>
            <p:cNvPr id="16" name="Rectangle 15">
              <a:extLst>
                <a:ext uri="{FF2B5EF4-FFF2-40B4-BE49-F238E27FC236}">
                  <a16:creationId xmlns:a16="http://schemas.microsoft.com/office/drawing/2014/main" id="{25B18F6B-BA7A-4C9A-9CAD-D33E399213BB}"/>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7" name="Graphic 16">
              <a:extLst>
                <a:ext uri="{FF2B5EF4-FFF2-40B4-BE49-F238E27FC236}">
                  <a16:creationId xmlns:a16="http://schemas.microsoft.com/office/drawing/2014/main" id="{26A7E50B-B66E-408E-B216-0D745A66115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3706596440"/>
      </p:ext>
    </p:extLst>
  </p:cSld>
  <p:clrMapOvr>
    <a:masterClrMapping/>
  </p:clrMapOvr>
  <p:hf hd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1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1209C-7263-0146-A093-D4E58C0ABFF7}"/>
              </a:ext>
            </a:extLst>
          </p:cNvPr>
          <p:cNvSpPr>
            <a:spLocks noGrp="1"/>
          </p:cNvSpPr>
          <p:nvPr>
            <p:ph type="title"/>
          </p:nvPr>
        </p:nvSpPr>
        <p:spPr>
          <a:xfrm>
            <a:off x="928125" y="892886"/>
            <a:ext cx="4883945" cy="5238282"/>
          </a:xfrm>
          <a:prstGeom prst="rect">
            <a:avLst/>
          </a:prstGeom>
        </p:spPr>
        <p:txBody>
          <a:bodyPr anchor="ctr"/>
          <a:lstStyle>
            <a:lvl1pPr>
              <a:lnSpc>
                <a:spcPct val="100000"/>
              </a:lnSpc>
              <a:defRPr/>
            </a:lvl1pPr>
          </a:lstStyle>
          <a:p>
            <a:r>
              <a:rPr lang="en-US"/>
              <a:t>Click to edit Master title style</a:t>
            </a:r>
          </a:p>
        </p:txBody>
      </p:sp>
      <p:sp>
        <p:nvSpPr>
          <p:cNvPr id="20" name="Content Placeholder 6">
            <a:extLst>
              <a:ext uri="{FF2B5EF4-FFF2-40B4-BE49-F238E27FC236}">
                <a16:creationId xmlns:a16="http://schemas.microsoft.com/office/drawing/2014/main" id="{0C4FBC3E-98A1-1345-A0BC-0F4271A15FEC}"/>
              </a:ext>
            </a:extLst>
          </p:cNvPr>
          <p:cNvSpPr>
            <a:spLocks noGrp="1"/>
          </p:cNvSpPr>
          <p:nvPr>
            <p:ph sz="quarter" idx="19"/>
          </p:nvPr>
        </p:nvSpPr>
        <p:spPr>
          <a:xfrm>
            <a:off x="6175334" y="900939"/>
            <a:ext cx="5088543" cy="1591741"/>
          </a:xfrm>
        </p:spPr>
        <p:txBody>
          <a:bodyP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EB4DBF8E-F339-48B9-A765-24E77F0E626E}"/>
              </a:ext>
            </a:extLst>
          </p:cNvPr>
          <p:cNvSpPr>
            <a:spLocks noGrp="1"/>
          </p:cNvSpPr>
          <p:nvPr>
            <p:ph type="body" sz="quarter" idx="14"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cxnSp>
        <p:nvCxnSpPr>
          <p:cNvPr id="8" name="Straight Connector 7">
            <a:extLst>
              <a:ext uri="{FF2B5EF4-FFF2-40B4-BE49-F238E27FC236}">
                <a16:creationId xmlns:a16="http://schemas.microsoft.com/office/drawing/2014/main" id="{7DF2153D-AF55-47CD-919F-5524F6E575C7}"/>
              </a:ext>
            </a:extLst>
          </p:cNvPr>
          <p:cNvCxnSpPr>
            <a:cxnSpLocks/>
          </p:cNvCxnSpPr>
          <p:nvPr/>
        </p:nvCxnSpPr>
        <p:spPr>
          <a:xfrm>
            <a:off x="5993704" y="892886"/>
            <a:ext cx="0" cy="4962224"/>
          </a:xfrm>
          <a:prstGeom prst="line">
            <a:avLst/>
          </a:prstGeom>
        </p:spPr>
        <p:style>
          <a:lnRef idx="2">
            <a:schemeClr val="accent2"/>
          </a:lnRef>
          <a:fillRef idx="0">
            <a:schemeClr val="accent2"/>
          </a:fillRef>
          <a:effectRef idx="1">
            <a:schemeClr val="accent2"/>
          </a:effectRef>
          <a:fontRef idx="minor">
            <a:schemeClr val="tx1"/>
          </a:fontRef>
        </p:style>
      </p:cxnSp>
      <p:sp>
        <p:nvSpPr>
          <p:cNvPr id="15" name="Content Placeholder 6">
            <a:extLst>
              <a:ext uri="{FF2B5EF4-FFF2-40B4-BE49-F238E27FC236}">
                <a16:creationId xmlns:a16="http://schemas.microsoft.com/office/drawing/2014/main" id="{06168ED6-B51F-4CE4-89E2-4FA673F40BAA}"/>
              </a:ext>
            </a:extLst>
          </p:cNvPr>
          <p:cNvSpPr>
            <a:spLocks noGrp="1"/>
          </p:cNvSpPr>
          <p:nvPr>
            <p:ph sz="quarter" idx="20"/>
          </p:nvPr>
        </p:nvSpPr>
        <p:spPr>
          <a:xfrm>
            <a:off x="6175334" y="2716158"/>
            <a:ext cx="5088543" cy="1591741"/>
          </a:xfrm>
        </p:spPr>
        <p:txBody>
          <a:bodyP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6">
            <a:extLst>
              <a:ext uri="{FF2B5EF4-FFF2-40B4-BE49-F238E27FC236}">
                <a16:creationId xmlns:a16="http://schemas.microsoft.com/office/drawing/2014/main" id="{5ABFBBB2-E3EC-4482-A45A-E076AC46737F}"/>
              </a:ext>
            </a:extLst>
          </p:cNvPr>
          <p:cNvSpPr>
            <a:spLocks noGrp="1"/>
          </p:cNvSpPr>
          <p:nvPr>
            <p:ph sz="quarter" idx="21"/>
          </p:nvPr>
        </p:nvSpPr>
        <p:spPr>
          <a:xfrm>
            <a:off x="6175334" y="4539429"/>
            <a:ext cx="5088543" cy="1591741"/>
          </a:xfrm>
        </p:spPr>
        <p:txBody>
          <a:bodyP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11">
            <a:extLst>
              <a:ext uri="{FF2B5EF4-FFF2-40B4-BE49-F238E27FC236}">
                <a16:creationId xmlns:a16="http://schemas.microsoft.com/office/drawing/2014/main" id="{59048CCE-B1AF-4DE0-AAAB-112316A879C9}"/>
              </a:ext>
            </a:extLst>
          </p:cNvPr>
          <p:cNvSpPr>
            <a:spLocks noGrp="1" noRot="1" noMove="1" noResize="1" noEditPoints="1" noAdjustHandles="1" noChangeArrowheads="1" noChangeShapeType="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14" name="Slide Number Placeholder 22">
            <a:extLst>
              <a:ext uri="{FF2B5EF4-FFF2-40B4-BE49-F238E27FC236}">
                <a16:creationId xmlns:a16="http://schemas.microsoft.com/office/drawing/2014/main" id="{FC08AF5F-B674-44E8-BA8B-1705ABD454DC}"/>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21" name="Group 20">
            <a:extLst>
              <a:ext uri="{FF2B5EF4-FFF2-40B4-BE49-F238E27FC236}">
                <a16:creationId xmlns:a16="http://schemas.microsoft.com/office/drawing/2014/main" id="{18F49033-B719-4094-98AC-6C6021CAD740}"/>
              </a:ext>
            </a:extLst>
          </p:cNvPr>
          <p:cNvGrpSpPr/>
          <p:nvPr/>
        </p:nvGrpSpPr>
        <p:grpSpPr>
          <a:xfrm>
            <a:off x="10353369" y="6311900"/>
            <a:ext cx="1838633" cy="546100"/>
            <a:chOff x="10353367" y="6311900"/>
            <a:chExt cx="1838633" cy="546100"/>
          </a:xfrm>
        </p:grpSpPr>
        <p:sp>
          <p:nvSpPr>
            <p:cNvPr id="22" name="Rectangle 21">
              <a:extLst>
                <a:ext uri="{FF2B5EF4-FFF2-40B4-BE49-F238E27FC236}">
                  <a16:creationId xmlns:a16="http://schemas.microsoft.com/office/drawing/2014/main" id="{097A4745-F94C-42C3-B9E8-4424B7A50586}"/>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3" name="Graphic 22">
              <a:extLst>
                <a:ext uri="{FF2B5EF4-FFF2-40B4-BE49-F238E27FC236}">
                  <a16:creationId xmlns:a16="http://schemas.microsoft.com/office/drawing/2014/main" id="{B8151187-A53F-425B-A24D-34A16D13432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1175497421"/>
      </p:ext>
    </p:extLst>
  </p:cSld>
  <p:clrMapOvr>
    <a:masterClrMapping/>
  </p:clrMapOvr>
  <p:hf hd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2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1209C-7263-0146-A093-D4E58C0ABFF7}"/>
              </a:ext>
            </a:extLst>
          </p:cNvPr>
          <p:cNvSpPr>
            <a:spLocks noGrp="1"/>
          </p:cNvSpPr>
          <p:nvPr>
            <p:ph type="title"/>
          </p:nvPr>
        </p:nvSpPr>
        <p:spPr>
          <a:xfrm>
            <a:off x="928125" y="892886"/>
            <a:ext cx="4883945" cy="5238282"/>
          </a:xfrm>
          <a:prstGeom prst="rect">
            <a:avLst/>
          </a:prstGeom>
        </p:spPr>
        <p:txBody>
          <a:bodyPr anchor="ctr"/>
          <a:lstStyle>
            <a:lvl1pPr>
              <a:lnSpc>
                <a:spcPct val="100000"/>
              </a:lnSpc>
              <a:defRPr/>
            </a:lvl1pPr>
          </a:lstStyle>
          <a:p>
            <a:r>
              <a:rPr lang="en-US"/>
              <a:t>Click to edit Master title style</a:t>
            </a:r>
          </a:p>
        </p:txBody>
      </p:sp>
      <p:sp>
        <p:nvSpPr>
          <p:cNvPr id="20" name="Content Placeholder 6">
            <a:extLst>
              <a:ext uri="{FF2B5EF4-FFF2-40B4-BE49-F238E27FC236}">
                <a16:creationId xmlns:a16="http://schemas.microsoft.com/office/drawing/2014/main" id="{0C4FBC3E-98A1-1345-A0BC-0F4271A15FEC}"/>
              </a:ext>
            </a:extLst>
          </p:cNvPr>
          <p:cNvSpPr>
            <a:spLocks noGrp="1"/>
          </p:cNvSpPr>
          <p:nvPr>
            <p:ph sz="quarter" idx="19"/>
          </p:nvPr>
        </p:nvSpPr>
        <p:spPr>
          <a:xfrm>
            <a:off x="6175334" y="900939"/>
            <a:ext cx="5088543" cy="1591741"/>
          </a:xfrm>
        </p:spPr>
        <p:txBody>
          <a:bodyP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EB4DBF8E-F339-48B9-A765-24E77F0E626E}"/>
              </a:ext>
            </a:extLst>
          </p:cNvPr>
          <p:cNvSpPr>
            <a:spLocks noGrp="1"/>
          </p:cNvSpPr>
          <p:nvPr>
            <p:ph type="body" sz="quarter" idx="14"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sp>
        <p:nvSpPr>
          <p:cNvPr id="15" name="Content Placeholder 6">
            <a:extLst>
              <a:ext uri="{FF2B5EF4-FFF2-40B4-BE49-F238E27FC236}">
                <a16:creationId xmlns:a16="http://schemas.microsoft.com/office/drawing/2014/main" id="{06168ED6-B51F-4CE4-89E2-4FA673F40BAA}"/>
              </a:ext>
            </a:extLst>
          </p:cNvPr>
          <p:cNvSpPr>
            <a:spLocks noGrp="1"/>
          </p:cNvSpPr>
          <p:nvPr>
            <p:ph sz="quarter" idx="20"/>
          </p:nvPr>
        </p:nvSpPr>
        <p:spPr>
          <a:xfrm>
            <a:off x="6175334" y="2716158"/>
            <a:ext cx="5088543" cy="1591741"/>
          </a:xfrm>
        </p:spPr>
        <p:txBody>
          <a:bodyP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6">
            <a:extLst>
              <a:ext uri="{FF2B5EF4-FFF2-40B4-BE49-F238E27FC236}">
                <a16:creationId xmlns:a16="http://schemas.microsoft.com/office/drawing/2014/main" id="{5ABFBBB2-E3EC-4482-A45A-E076AC46737F}"/>
              </a:ext>
            </a:extLst>
          </p:cNvPr>
          <p:cNvSpPr>
            <a:spLocks noGrp="1"/>
          </p:cNvSpPr>
          <p:nvPr>
            <p:ph sz="quarter" idx="21"/>
          </p:nvPr>
        </p:nvSpPr>
        <p:spPr>
          <a:xfrm>
            <a:off x="6175334" y="4539429"/>
            <a:ext cx="5088543" cy="1591741"/>
          </a:xfrm>
        </p:spPr>
        <p:txBody>
          <a:bodyP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11">
            <a:extLst>
              <a:ext uri="{FF2B5EF4-FFF2-40B4-BE49-F238E27FC236}">
                <a16:creationId xmlns:a16="http://schemas.microsoft.com/office/drawing/2014/main" id="{50736082-158B-4258-8CBC-3DCF3674582D}"/>
              </a:ext>
            </a:extLst>
          </p:cNvPr>
          <p:cNvSpPr>
            <a:spLocks noGrp="1" noRot="1" noMove="1" noResize="1" noEditPoints="1" noAdjustHandles="1" noChangeArrowheads="1" noChangeShapeType="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13" name="Slide Number Placeholder 22">
            <a:extLst>
              <a:ext uri="{FF2B5EF4-FFF2-40B4-BE49-F238E27FC236}">
                <a16:creationId xmlns:a16="http://schemas.microsoft.com/office/drawing/2014/main" id="{512D3210-E892-409B-B958-AE477C33FCEB}"/>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14" name="Group 13">
            <a:extLst>
              <a:ext uri="{FF2B5EF4-FFF2-40B4-BE49-F238E27FC236}">
                <a16:creationId xmlns:a16="http://schemas.microsoft.com/office/drawing/2014/main" id="{E3339E12-AA1C-42D6-9D09-EF6687B1567F}"/>
              </a:ext>
            </a:extLst>
          </p:cNvPr>
          <p:cNvGrpSpPr/>
          <p:nvPr/>
        </p:nvGrpSpPr>
        <p:grpSpPr>
          <a:xfrm>
            <a:off x="10353369" y="6311900"/>
            <a:ext cx="1838633" cy="546100"/>
            <a:chOff x="10353367" y="6311900"/>
            <a:chExt cx="1838633" cy="546100"/>
          </a:xfrm>
        </p:grpSpPr>
        <p:sp>
          <p:nvSpPr>
            <p:cNvPr id="21" name="Rectangle 20">
              <a:extLst>
                <a:ext uri="{FF2B5EF4-FFF2-40B4-BE49-F238E27FC236}">
                  <a16:creationId xmlns:a16="http://schemas.microsoft.com/office/drawing/2014/main" id="{82773F81-C6B8-4203-A04A-871072B48418}"/>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2" name="Graphic 21">
              <a:extLst>
                <a:ext uri="{FF2B5EF4-FFF2-40B4-BE49-F238E27FC236}">
                  <a16:creationId xmlns:a16="http://schemas.microsoft.com/office/drawing/2014/main" id="{DB2BA085-1207-41A9-8054-EA8173095C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776859195"/>
      </p:ext>
    </p:extLst>
  </p:cSld>
  <p:clrMapOvr>
    <a:masterClrMapping/>
  </p:clrMapOvr>
  <p:hf hd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1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1209C-7263-0146-A093-D4E58C0ABFF7}"/>
              </a:ext>
            </a:extLst>
          </p:cNvPr>
          <p:cNvSpPr>
            <a:spLocks noGrp="1"/>
          </p:cNvSpPr>
          <p:nvPr>
            <p:ph type="title"/>
          </p:nvPr>
        </p:nvSpPr>
        <p:spPr>
          <a:xfrm>
            <a:off x="928124" y="892886"/>
            <a:ext cx="6418392" cy="5238282"/>
          </a:xfrm>
          <a:prstGeom prst="rect">
            <a:avLst/>
          </a:prstGeom>
        </p:spPr>
        <p:txBody>
          <a:bodyPr anchor="ctr"/>
          <a:lstStyle/>
          <a:p>
            <a:r>
              <a:rPr lang="en-US"/>
              <a:t>Click to edit Master title style</a:t>
            </a:r>
          </a:p>
        </p:txBody>
      </p:sp>
      <p:sp>
        <p:nvSpPr>
          <p:cNvPr id="20" name="Content Placeholder 6">
            <a:extLst>
              <a:ext uri="{FF2B5EF4-FFF2-40B4-BE49-F238E27FC236}">
                <a16:creationId xmlns:a16="http://schemas.microsoft.com/office/drawing/2014/main" id="{0C4FBC3E-98A1-1345-A0BC-0F4271A15FEC}"/>
              </a:ext>
            </a:extLst>
          </p:cNvPr>
          <p:cNvSpPr>
            <a:spLocks noGrp="1"/>
          </p:cNvSpPr>
          <p:nvPr>
            <p:ph sz="quarter" idx="19"/>
          </p:nvPr>
        </p:nvSpPr>
        <p:spPr>
          <a:xfrm>
            <a:off x="8066764" y="900937"/>
            <a:ext cx="3197113" cy="52382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EB4DBF8E-F339-48B9-A765-24E77F0E626E}"/>
              </a:ext>
            </a:extLst>
          </p:cNvPr>
          <p:cNvSpPr>
            <a:spLocks noGrp="1"/>
          </p:cNvSpPr>
          <p:nvPr>
            <p:ph type="body" sz="quarter" idx="14"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cxnSp>
        <p:nvCxnSpPr>
          <p:cNvPr id="26" name="Straight Connector 25">
            <a:extLst>
              <a:ext uri="{FF2B5EF4-FFF2-40B4-BE49-F238E27FC236}">
                <a16:creationId xmlns:a16="http://schemas.microsoft.com/office/drawing/2014/main" id="{8A488B29-E352-49CB-BED2-A1100FC14131}"/>
              </a:ext>
            </a:extLst>
          </p:cNvPr>
          <p:cNvCxnSpPr>
            <a:cxnSpLocks/>
          </p:cNvCxnSpPr>
          <p:nvPr/>
        </p:nvCxnSpPr>
        <p:spPr>
          <a:xfrm>
            <a:off x="7728559" y="892886"/>
            <a:ext cx="0" cy="4962224"/>
          </a:xfrm>
          <a:prstGeom prst="line">
            <a:avLst/>
          </a:prstGeom>
        </p:spPr>
        <p:style>
          <a:lnRef idx="2">
            <a:schemeClr val="accent2"/>
          </a:lnRef>
          <a:fillRef idx="0">
            <a:schemeClr val="accent2"/>
          </a:fillRef>
          <a:effectRef idx="1">
            <a:schemeClr val="accent2"/>
          </a:effectRef>
          <a:fontRef idx="minor">
            <a:schemeClr val="tx1"/>
          </a:fontRef>
        </p:style>
      </p:cxnSp>
      <p:sp>
        <p:nvSpPr>
          <p:cNvPr id="13" name="Footer Placeholder 11">
            <a:extLst>
              <a:ext uri="{FF2B5EF4-FFF2-40B4-BE49-F238E27FC236}">
                <a16:creationId xmlns:a16="http://schemas.microsoft.com/office/drawing/2014/main" id="{FDC1450D-9C8C-414B-8446-843BDF3FF8D2}"/>
              </a:ext>
            </a:extLst>
          </p:cNvPr>
          <p:cNvSpPr>
            <a:spLocks noGrp="1" noRot="1" noMove="1" noResize="1" noEditPoints="1" noAdjustHandles="1" noChangeArrowheads="1" noChangeShapeType="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14" name="Slide Number Placeholder 22">
            <a:extLst>
              <a:ext uri="{FF2B5EF4-FFF2-40B4-BE49-F238E27FC236}">
                <a16:creationId xmlns:a16="http://schemas.microsoft.com/office/drawing/2014/main" id="{A5C1B59D-502A-490E-818B-D38322D4ED08}"/>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16" name="Group 15">
            <a:extLst>
              <a:ext uri="{FF2B5EF4-FFF2-40B4-BE49-F238E27FC236}">
                <a16:creationId xmlns:a16="http://schemas.microsoft.com/office/drawing/2014/main" id="{F2E58DF8-E7B7-4961-BDE1-CCEDA812E62C}"/>
              </a:ext>
            </a:extLst>
          </p:cNvPr>
          <p:cNvGrpSpPr/>
          <p:nvPr/>
        </p:nvGrpSpPr>
        <p:grpSpPr>
          <a:xfrm>
            <a:off x="10353369" y="6311900"/>
            <a:ext cx="1838633" cy="546100"/>
            <a:chOff x="10353367" y="6311900"/>
            <a:chExt cx="1838633" cy="546100"/>
          </a:xfrm>
        </p:grpSpPr>
        <p:sp>
          <p:nvSpPr>
            <p:cNvPr id="17" name="Rectangle 16">
              <a:extLst>
                <a:ext uri="{FF2B5EF4-FFF2-40B4-BE49-F238E27FC236}">
                  <a16:creationId xmlns:a16="http://schemas.microsoft.com/office/drawing/2014/main" id="{1C6D60D0-AC89-4BC2-A382-002CC76C5533}"/>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8" name="Graphic 17">
              <a:extLst>
                <a:ext uri="{FF2B5EF4-FFF2-40B4-BE49-F238E27FC236}">
                  <a16:creationId xmlns:a16="http://schemas.microsoft.com/office/drawing/2014/main" id="{9EF1A7DD-BCA0-4EF5-A1AD-19DEFB06862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4238523610"/>
      </p:ext>
    </p:extLst>
  </p:cSld>
  <p:clrMapOvr>
    <a:masterClrMapping/>
  </p:clrMapOvr>
  <p:hf hd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2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1209C-7263-0146-A093-D4E58C0ABFF7}"/>
              </a:ext>
            </a:extLst>
          </p:cNvPr>
          <p:cNvSpPr>
            <a:spLocks noGrp="1"/>
          </p:cNvSpPr>
          <p:nvPr>
            <p:ph type="title"/>
          </p:nvPr>
        </p:nvSpPr>
        <p:spPr>
          <a:xfrm>
            <a:off x="928124" y="892886"/>
            <a:ext cx="6418392" cy="5238282"/>
          </a:xfrm>
          <a:prstGeom prst="rect">
            <a:avLst/>
          </a:prstGeom>
        </p:spPr>
        <p:txBody>
          <a:bodyPr anchor="ctr"/>
          <a:lstStyle/>
          <a:p>
            <a:r>
              <a:rPr lang="en-US"/>
              <a:t>Click to edit Master title style</a:t>
            </a:r>
          </a:p>
        </p:txBody>
      </p:sp>
      <p:sp>
        <p:nvSpPr>
          <p:cNvPr id="20" name="Content Placeholder 6">
            <a:extLst>
              <a:ext uri="{FF2B5EF4-FFF2-40B4-BE49-F238E27FC236}">
                <a16:creationId xmlns:a16="http://schemas.microsoft.com/office/drawing/2014/main" id="{0C4FBC3E-98A1-1345-A0BC-0F4271A15FEC}"/>
              </a:ext>
            </a:extLst>
          </p:cNvPr>
          <p:cNvSpPr>
            <a:spLocks noGrp="1"/>
          </p:cNvSpPr>
          <p:nvPr>
            <p:ph sz="quarter" idx="19"/>
          </p:nvPr>
        </p:nvSpPr>
        <p:spPr>
          <a:xfrm>
            <a:off x="8066764" y="900937"/>
            <a:ext cx="3197113" cy="52382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EB4DBF8E-F339-48B9-A765-24E77F0E626E}"/>
              </a:ext>
            </a:extLst>
          </p:cNvPr>
          <p:cNvSpPr>
            <a:spLocks noGrp="1"/>
          </p:cNvSpPr>
          <p:nvPr>
            <p:ph type="body" sz="quarter" idx="14"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sp>
        <p:nvSpPr>
          <p:cNvPr id="10" name="Footer Placeholder 11">
            <a:extLst>
              <a:ext uri="{FF2B5EF4-FFF2-40B4-BE49-F238E27FC236}">
                <a16:creationId xmlns:a16="http://schemas.microsoft.com/office/drawing/2014/main" id="{D05B939A-5D23-40E7-8C6B-05BA222E2430}"/>
              </a:ext>
            </a:extLst>
          </p:cNvPr>
          <p:cNvSpPr>
            <a:spLocks noGrp="1" noRot="1" noMove="1" noResize="1" noEditPoints="1" noAdjustHandles="1" noChangeArrowheads="1" noChangeShapeType="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13" name="Slide Number Placeholder 22">
            <a:extLst>
              <a:ext uri="{FF2B5EF4-FFF2-40B4-BE49-F238E27FC236}">
                <a16:creationId xmlns:a16="http://schemas.microsoft.com/office/drawing/2014/main" id="{1ADC1FC9-EA3A-4F15-813D-99D5061230C6}"/>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14" name="Group 13">
            <a:extLst>
              <a:ext uri="{FF2B5EF4-FFF2-40B4-BE49-F238E27FC236}">
                <a16:creationId xmlns:a16="http://schemas.microsoft.com/office/drawing/2014/main" id="{0011F5E4-5650-4AD2-BD48-FD194ADB3705}"/>
              </a:ext>
            </a:extLst>
          </p:cNvPr>
          <p:cNvGrpSpPr/>
          <p:nvPr/>
        </p:nvGrpSpPr>
        <p:grpSpPr>
          <a:xfrm>
            <a:off x="10353369" y="6311900"/>
            <a:ext cx="1838633" cy="546100"/>
            <a:chOff x="10353367" y="6311900"/>
            <a:chExt cx="1838633" cy="546100"/>
          </a:xfrm>
        </p:grpSpPr>
        <p:sp>
          <p:nvSpPr>
            <p:cNvPr id="16" name="Rectangle 15">
              <a:extLst>
                <a:ext uri="{FF2B5EF4-FFF2-40B4-BE49-F238E27FC236}">
                  <a16:creationId xmlns:a16="http://schemas.microsoft.com/office/drawing/2014/main" id="{1DFD0E26-6128-409D-8649-F396983CCC1B}"/>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7" name="Graphic 16">
              <a:extLst>
                <a:ext uri="{FF2B5EF4-FFF2-40B4-BE49-F238E27FC236}">
                  <a16:creationId xmlns:a16="http://schemas.microsoft.com/office/drawing/2014/main" id="{03064F46-C312-4088-8D5B-0CE4A8E7D5F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1207158541"/>
      </p:ext>
    </p:extLst>
  </p:cSld>
  <p:clrMapOvr>
    <a:masterClrMapping/>
  </p:clrMapOvr>
  <p:hf hd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1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1209C-7263-0146-A093-D4E58C0ABFF7}"/>
              </a:ext>
            </a:extLst>
          </p:cNvPr>
          <p:cNvSpPr>
            <a:spLocks noGrp="1"/>
          </p:cNvSpPr>
          <p:nvPr>
            <p:ph type="title"/>
          </p:nvPr>
        </p:nvSpPr>
        <p:spPr>
          <a:xfrm>
            <a:off x="928125" y="892889"/>
            <a:ext cx="3167884" cy="2307513"/>
          </a:xfrm>
          <a:prstGeom prst="rect">
            <a:avLst/>
          </a:prstGeom>
        </p:spPr>
        <p:txBody>
          <a:bodyPr anchor="b"/>
          <a:lstStyle>
            <a:lvl1pPr>
              <a:lnSpc>
                <a:spcPct val="100000"/>
              </a:lnSpc>
              <a:defRPr/>
            </a:lvl1pPr>
          </a:lstStyle>
          <a:p>
            <a:r>
              <a:rPr lang="en-US"/>
              <a:t>Click to edit Master title style</a:t>
            </a:r>
          </a:p>
        </p:txBody>
      </p:sp>
      <p:sp>
        <p:nvSpPr>
          <p:cNvPr id="20" name="Content Placeholder 6">
            <a:extLst>
              <a:ext uri="{FF2B5EF4-FFF2-40B4-BE49-F238E27FC236}">
                <a16:creationId xmlns:a16="http://schemas.microsoft.com/office/drawing/2014/main" id="{0C4FBC3E-98A1-1345-A0BC-0F4271A15FEC}"/>
              </a:ext>
            </a:extLst>
          </p:cNvPr>
          <p:cNvSpPr>
            <a:spLocks noGrp="1"/>
          </p:cNvSpPr>
          <p:nvPr>
            <p:ph sz="quarter" idx="19"/>
          </p:nvPr>
        </p:nvSpPr>
        <p:spPr>
          <a:xfrm>
            <a:off x="4935257" y="900937"/>
            <a:ext cx="6328619" cy="52382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F19C115-8BDF-D54A-B819-DD7E961D2D84}"/>
              </a:ext>
            </a:extLst>
          </p:cNvPr>
          <p:cNvSpPr>
            <a:spLocks noGrp="1"/>
          </p:cNvSpPr>
          <p:nvPr>
            <p:ph type="body" sz="quarter" idx="20" hasCustomPrompt="1"/>
          </p:nvPr>
        </p:nvSpPr>
        <p:spPr>
          <a:xfrm>
            <a:off x="928689" y="3319399"/>
            <a:ext cx="3167883" cy="2819821"/>
          </a:xfrm>
        </p:spPr>
        <p:txBody>
          <a:bodyPr>
            <a:normAutofit/>
          </a:bodyPr>
          <a:lstStyle>
            <a:lvl1pPr marL="0" indent="0">
              <a:lnSpc>
                <a:spcPct val="120000"/>
              </a:lnSpc>
              <a:buNone/>
              <a:defRPr sz="900"/>
            </a:lvl1pPr>
          </a:lstStyle>
          <a:p>
            <a:pPr lvl="0"/>
            <a:r>
              <a:rPr lang="en-US"/>
              <a:t>Click to edit description text</a:t>
            </a:r>
          </a:p>
        </p:txBody>
      </p:sp>
      <p:sp>
        <p:nvSpPr>
          <p:cNvPr id="13" name="Footer Placeholder 11">
            <a:extLst>
              <a:ext uri="{FF2B5EF4-FFF2-40B4-BE49-F238E27FC236}">
                <a16:creationId xmlns:a16="http://schemas.microsoft.com/office/drawing/2014/main" id="{E44FF8D7-B03A-422A-9595-9A47982A9BB8}"/>
              </a:ext>
            </a:extLst>
          </p:cNvPr>
          <p:cNvSpPr>
            <a:spLocks noGrp="1" noRot="1" noMove="1" noResize="1" noEditPoints="1" noAdjustHandles="1" noChangeArrowheads="1" noChangeShapeType="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14" name="Slide Number Placeholder 22">
            <a:extLst>
              <a:ext uri="{FF2B5EF4-FFF2-40B4-BE49-F238E27FC236}">
                <a16:creationId xmlns:a16="http://schemas.microsoft.com/office/drawing/2014/main" id="{F46EB592-1E89-4EC9-BF61-2DE57325D857}"/>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16" name="Group 15">
            <a:extLst>
              <a:ext uri="{FF2B5EF4-FFF2-40B4-BE49-F238E27FC236}">
                <a16:creationId xmlns:a16="http://schemas.microsoft.com/office/drawing/2014/main" id="{222B08F0-89A7-43C5-9F2C-96B46D1EBF9C}"/>
              </a:ext>
            </a:extLst>
          </p:cNvPr>
          <p:cNvGrpSpPr/>
          <p:nvPr/>
        </p:nvGrpSpPr>
        <p:grpSpPr>
          <a:xfrm>
            <a:off x="10353369" y="6311900"/>
            <a:ext cx="1838633" cy="546100"/>
            <a:chOff x="10353367" y="6311900"/>
            <a:chExt cx="1838633" cy="546100"/>
          </a:xfrm>
        </p:grpSpPr>
        <p:sp>
          <p:nvSpPr>
            <p:cNvPr id="17" name="Rectangle 16">
              <a:extLst>
                <a:ext uri="{FF2B5EF4-FFF2-40B4-BE49-F238E27FC236}">
                  <a16:creationId xmlns:a16="http://schemas.microsoft.com/office/drawing/2014/main" id="{3BA2D6D7-EF3A-4172-910B-9BC8945E7C7B}"/>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8" name="Graphic 17">
              <a:extLst>
                <a:ext uri="{FF2B5EF4-FFF2-40B4-BE49-F238E27FC236}">
                  <a16:creationId xmlns:a16="http://schemas.microsoft.com/office/drawing/2014/main" id="{365FC0AB-A1D1-4DE2-8949-C0932F56DA0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
        <p:nvSpPr>
          <p:cNvPr id="11" name="Text Placeholder 3">
            <a:extLst>
              <a:ext uri="{FF2B5EF4-FFF2-40B4-BE49-F238E27FC236}">
                <a16:creationId xmlns:a16="http://schemas.microsoft.com/office/drawing/2014/main" id="{16D90E3F-02C9-4FAA-B078-0B967C349C2D}"/>
              </a:ext>
            </a:extLst>
          </p:cNvPr>
          <p:cNvSpPr>
            <a:spLocks noGrp="1"/>
          </p:cNvSpPr>
          <p:nvPr>
            <p:ph type="body" sz="quarter" idx="14"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spTree>
    <p:extLst>
      <p:ext uri="{BB962C8B-B14F-4D97-AF65-F5344CB8AC3E}">
        <p14:creationId xmlns:p14="http://schemas.microsoft.com/office/powerpoint/2010/main" val="3515734177"/>
      </p:ext>
    </p:extLst>
  </p:cSld>
  <p:clrMapOvr>
    <a:masterClrMapping/>
  </p:clrMapOvr>
  <p:hf hdr="0" dt="0"/>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grpSp>
        <p:nvGrpSpPr>
          <p:cNvPr id="11" name="Group 28"/>
          <p:cNvGrpSpPr>
            <a:grpSpLocks noChangeAspect="1"/>
          </p:cNvGrpSpPr>
          <p:nvPr userDrawn="1"/>
        </p:nvGrpSpPr>
        <p:grpSpPr bwMode="auto">
          <a:xfrm>
            <a:off x="4133851" y="6584950"/>
            <a:ext cx="8083549" cy="280988"/>
            <a:chOff x="1953" y="4148"/>
            <a:chExt cx="3819" cy="177"/>
          </a:xfrm>
        </p:grpSpPr>
        <p:sp>
          <p:nvSpPr>
            <p:cNvPr id="12" name="AutoShape 27"/>
            <p:cNvSpPr>
              <a:spLocks noChangeAspect="1" noChangeArrowheads="1" noTextEdit="1"/>
            </p:cNvSpPr>
            <p:nvPr userDrawn="1"/>
          </p:nvSpPr>
          <p:spPr bwMode="auto">
            <a:xfrm>
              <a:off x="1953" y="4148"/>
              <a:ext cx="3819"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 name="Freeform 29"/>
            <p:cNvSpPr>
              <a:spLocks/>
            </p:cNvSpPr>
            <p:nvPr userDrawn="1"/>
          </p:nvSpPr>
          <p:spPr bwMode="auto">
            <a:xfrm>
              <a:off x="3600" y="4148"/>
              <a:ext cx="2170" cy="89"/>
            </a:xfrm>
            <a:custGeom>
              <a:avLst/>
              <a:gdLst>
                <a:gd name="T0" fmla="*/ 21 w 917"/>
                <a:gd name="T1" fmla="*/ 0 h 36"/>
                <a:gd name="T2" fmla="*/ 9 w 917"/>
                <a:gd name="T3" fmla="*/ 5 h 36"/>
                <a:gd name="T4" fmla="*/ 5 w 917"/>
                <a:gd name="T5" fmla="*/ 14 h 36"/>
                <a:gd name="T6" fmla="*/ 0 w 917"/>
                <a:gd name="T7" fmla="*/ 36 h 36"/>
                <a:gd name="T8" fmla="*/ 917 w 917"/>
                <a:gd name="T9" fmla="*/ 36 h 36"/>
                <a:gd name="T10" fmla="*/ 917 w 917"/>
                <a:gd name="T11" fmla="*/ 0 h 36"/>
                <a:gd name="T12" fmla="*/ 21 w 917"/>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917" h="36">
                  <a:moveTo>
                    <a:pt x="21" y="0"/>
                  </a:moveTo>
                  <a:cubicBezTo>
                    <a:pt x="15" y="0"/>
                    <a:pt x="11" y="2"/>
                    <a:pt x="9" y="5"/>
                  </a:cubicBezTo>
                  <a:cubicBezTo>
                    <a:pt x="7" y="7"/>
                    <a:pt x="6" y="10"/>
                    <a:pt x="5" y="14"/>
                  </a:cubicBezTo>
                  <a:cubicBezTo>
                    <a:pt x="0" y="36"/>
                    <a:pt x="0" y="36"/>
                    <a:pt x="0" y="36"/>
                  </a:cubicBezTo>
                  <a:cubicBezTo>
                    <a:pt x="917" y="36"/>
                    <a:pt x="917" y="36"/>
                    <a:pt x="917" y="36"/>
                  </a:cubicBezTo>
                  <a:cubicBezTo>
                    <a:pt x="917" y="0"/>
                    <a:pt x="917" y="0"/>
                    <a:pt x="917" y="0"/>
                  </a:cubicBezTo>
                  <a:lnTo>
                    <a:pt x="2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 name="Freeform 30"/>
            <p:cNvSpPr>
              <a:spLocks/>
            </p:cNvSpPr>
            <p:nvPr userDrawn="1"/>
          </p:nvSpPr>
          <p:spPr bwMode="auto">
            <a:xfrm>
              <a:off x="1951" y="4237"/>
              <a:ext cx="3819" cy="91"/>
            </a:xfrm>
            <a:custGeom>
              <a:avLst/>
              <a:gdLst>
                <a:gd name="T0" fmla="*/ 21 w 1614"/>
                <a:gd name="T1" fmla="*/ 0 h 37"/>
                <a:gd name="T2" fmla="*/ 9 w 1614"/>
                <a:gd name="T3" fmla="*/ 5 h 37"/>
                <a:gd name="T4" fmla="*/ 5 w 1614"/>
                <a:gd name="T5" fmla="*/ 14 h 37"/>
                <a:gd name="T6" fmla="*/ 0 w 1614"/>
                <a:gd name="T7" fmla="*/ 37 h 37"/>
                <a:gd name="T8" fmla="*/ 1614 w 1614"/>
                <a:gd name="T9" fmla="*/ 37 h 37"/>
                <a:gd name="T10" fmla="*/ 1614 w 1614"/>
                <a:gd name="T11" fmla="*/ 0 h 37"/>
                <a:gd name="T12" fmla="*/ 21 w 1614"/>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614" h="37">
                  <a:moveTo>
                    <a:pt x="21" y="0"/>
                  </a:moveTo>
                  <a:cubicBezTo>
                    <a:pt x="15" y="0"/>
                    <a:pt x="11" y="3"/>
                    <a:pt x="9" y="5"/>
                  </a:cubicBezTo>
                  <a:cubicBezTo>
                    <a:pt x="7" y="7"/>
                    <a:pt x="6" y="11"/>
                    <a:pt x="5" y="14"/>
                  </a:cubicBezTo>
                  <a:cubicBezTo>
                    <a:pt x="0" y="37"/>
                    <a:pt x="0" y="37"/>
                    <a:pt x="0" y="37"/>
                  </a:cubicBezTo>
                  <a:cubicBezTo>
                    <a:pt x="1614" y="37"/>
                    <a:pt x="1614" y="37"/>
                    <a:pt x="1614" y="37"/>
                  </a:cubicBezTo>
                  <a:cubicBezTo>
                    <a:pt x="1614" y="0"/>
                    <a:pt x="1614" y="0"/>
                    <a:pt x="1614" y="0"/>
                  </a:cubicBezTo>
                  <a:lnTo>
                    <a:pt x="2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9" name="Slide Number Placeholder 5"/>
          <p:cNvSpPr txBox="1">
            <a:spLocks/>
          </p:cNvSpPr>
          <p:nvPr userDrawn="1"/>
        </p:nvSpPr>
        <p:spPr>
          <a:xfrm>
            <a:off x="11143205" y="6315757"/>
            <a:ext cx="1126121" cy="342992"/>
          </a:xfrm>
          <a:prstGeom prst="rect">
            <a:avLst/>
          </a:prstGeom>
        </p:spPr>
        <p:txBody>
          <a:bodyPr vert="horz" lIns="91418" tIns="45709" rIns="91418" bIns="45709" rtlCol="0" anchor="t" anchorCtr="0"/>
          <a:lstStyle>
            <a:defPPr>
              <a:defRPr lang="en-US"/>
            </a:defPPr>
            <a:lvl1pPr marL="0" algn="l" defTabSz="457200" rtl="0" eaLnBrk="1" latinLnBrk="0" hangingPunct="1">
              <a:defRPr sz="18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D27DB1B-11A7-46C2-9C64-C40026885CFA}" type="slidenum">
              <a:rPr lang="en-US" sz="1400" smtClean="0">
                <a:solidFill>
                  <a:srgbClr val="000000"/>
                </a:solidFill>
              </a:rPr>
              <a:pPr algn="r"/>
              <a:t>‹#›</a:t>
            </a:fld>
            <a:endParaRPr lang="en-US" sz="1400">
              <a:solidFill>
                <a:srgbClr val="000000"/>
              </a:solidFill>
            </a:endParaRPr>
          </a:p>
        </p:txBody>
      </p:sp>
      <p:sp>
        <p:nvSpPr>
          <p:cNvPr id="15" name="TextBox 14"/>
          <p:cNvSpPr txBox="1"/>
          <p:nvPr userDrawn="1"/>
        </p:nvSpPr>
        <p:spPr>
          <a:xfrm>
            <a:off x="-73381" y="6640583"/>
            <a:ext cx="3717876" cy="347472"/>
          </a:xfrm>
          <a:prstGeom prst="rect">
            <a:avLst/>
          </a:prstGeom>
          <a:noFill/>
        </p:spPr>
        <p:txBody>
          <a:bodyPr wrap="square" lIns="91418" tIns="45709" rIns="91418" bIns="45709" rtlCol="0">
            <a:noAutofit/>
          </a:bodyPr>
          <a:lstStyle/>
          <a:p>
            <a:r>
              <a:rPr lang="en-US" sz="1000">
                <a:solidFill>
                  <a:srgbClr val="000000"/>
                </a:solidFill>
              </a:rPr>
              <a:t>Republic Services Confidential</a:t>
            </a:r>
          </a:p>
        </p:txBody>
      </p:sp>
      <p:sp>
        <p:nvSpPr>
          <p:cNvPr id="16" name="Title 1"/>
          <p:cNvSpPr>
            <a:spLocks noGrp="1"/>
          </p:cNvSpPr>
          <p:nvPr>
            <p:ph type="title"/>
          </p:nvPr>
        </p:nvSpPr>
        <p:spPr>
          <a:xfrm>
            <a:off x="902115" y="327117"/>
            <a:ext cx="10363200" cy="480131"/>
          </a:xfrm>
          <a:prstGeom prst="rect">
            <a:avLst/>
          </a:prstGeom>
        </p:spPr>
        <p:txBody>
          <a:bodyPr>
            <a:spAutoFit/>
          </a:bodyPr>
          <a:lstStyle>
            <a:lvl1pPr algn="l">
              <a:defRPr sz="2800">
                <a:solidFill>
                  <a:schemeClr val="accent1"/>
                </a:solidFill>
              </a:defRPr>
            </a:lvl1pPr>
          </a:lstStyle>
          <a:p>
            <a:r>
              <a:rPr lang="en-US"/>
              <a:t>Click to edit Master title style</a:t>
            </a:r>
          </a:p>
        </p:txBody>
      </p:sp>
    </p:spTree>
    <p:extLst>
      <p:ext uri="{BB962C8B-B14F-4D97-AF65-F5344CB8AC3E}">
        <p14:creationId xmlns:p14="http://schemas.microsoft.com/office/powerpoint/2010/main" val="31824150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ransition Slide_Primary">
    <p:spTree>
      <p:nvGrpSpPr>
        <p:cNvPr id="1" name=""/>
        <p:cNvGrpSpPr/>
        <p:nvPr/>
      </p:nvGrpSpPr>
      <p:grpSpPr>
        <a:xfrm>
          <a:off x="0" y="0"/>
          <a:ext cx="0" cy="0"/>
          <a:chOff x="0" y="0"/>
          <a:chExt cx="0" cy="0"/>
        </a:xfrm>
      </p:grpSpPr>
      <p:sp>
        <p:nvSpPr>
          <p:cNvPr id="7" name="Text Placeholder 6"/>
          <p:cNvSpPr>
            <a:spLocks noGrp="1"/>
          </p:cNvSpPr>
          <p:nvPr>
            <p:ph type="body" sz="quarter" idx="18" hasCustomPrompt="1"/>
          </p:nvPr>
        </p:nvSpPr>
        <p:spPr>
          <a:xfrm>
            <a:off x="1214967" y="2651760"/>
            <a:ext cx="9753600" cy="422488"/>
          </a:xfrm>
          <a:prstGeom prst="rect">
            <a:avLst/>
          </a:prstGeom>
        </p:spPr>
        <p:txBody>
          <a:bodyPr>
            <a:spAutoFit/>
          </a:bodyPr>
          <a:lstStyle>
            <a:lvl1pPr marL="0" indent="0">
              <a:buFontTx/>
              <a:buNone/>
              <a:defRPr sz="2000" baseline="0">
                <a:solidFill>
                  <a:srgbClr val="000000"/>
                </a:solidFill>
              </a:defRPr>
            </a:lvl1pPr>
            <a:lvl2pPr marL="457085" indent="0">
              <a:buFontTx/>
              <a:buNone/>
              <a:defRPr>
                <a:solidFill>
                  <a:schemeClr val="accent1"/>
                </a:solidFill>
              </a:defRPr>
            </a:lvl2pPr>
            <a:lvl3pPr marL="914169" indent="0">
              <a:buFontTx/>
              <a:buNone/>
              <a:defRPr>
                <a:solidFill>
                  <a:schemeClr val="accent1"/>
                </a:solidFill>
              </a:defRPr>
            </a:lvl3pPr>
            <a:lvl4pPr marL="1371254" indent="0">
              <a:buFontTx/>
              <a:buNone/>
              <a:defRPr>
                <a:solidFill>
                  <a:schemeClr val="accent1"/>
                </a:solidFill>
              </a:defRPr>
            </a:lvl4pPr>
            <a:lvl5pPr marL="1828339" indent="0">
              <a:buFontTx/>
              <a:buNone/>
              <a:defRPr>
                <a:solidFill>
                  <a:schemeClr val="accent1"/>
                </a:solidFill>
              </a:defRPr>
            </a:lvl5pPr>
          </a:lstStyle>
          <a:p>
            <a:pPr lvl="0"/>
            <a:r>
              <a:rPr lang="en-US"/>
              <a:t>Subhead (as needed)</a:t>
            </a:r>
          </a:p>
        </p:txBody>
      </p:sp>
      <p:sp>
        <p:nvSpPr>
          <p:cNvPr id="4" name="Text Placeholder 15"/>
          <p:cNvSpPr>
            <a:spLocks noGrp="1"/>
          </p:cNvSpPr>
          <p:nvPr>
            <p:ph type="body" sz="quarter" idx="17" hasCustomPrompt="1"/>
          </p:nvPr>
        </p:nvSpPr>
        <p:spPr>
          <a:xfrm>
            <a:off x="1214967" y="2005747"/>
            <a:ext cx="9753600" cy="554575"/>
          </a:xfrm>
          <a:prstGeom prst="rect">
            <a:avLst/>
          </a:prstGeom>
        </p:spPr>
        <p:txBody>
          <a:bodyPr anchor="b" anchorCtr="0">
            <a:spAutoFit/>
          </a:bodyPr>
          <a:lstStyle>
            <a:lvl1pPr marL="0" indent="0">
              <a:buNone/>
              <a:defRPr sz="2800">
                <a:solidFill>
                  <a:schemeClr val="accent1"/>
                </a:solidFill>
              </a:defRPr>
            </a:lvl1pPr>
          </a:lstStyle>
          <a:p>
            <a:pPr lvl="0"/>
            <a:r>
              <a:rPr lang="en-US"/>
              <a:t>This is a new section title</a:t>
            </a:r>
          </a:p>
        </p:txBody>
      </p:sp>
      <p:grpSp>
        <p:nvGrpSpPr>
          <p:cNvPr id="5" name="Group 28"/>
          <p:cNvGrpSpPr>
            <a:grpSpLocks noChangeAspect="1"/>
          </p:cNvGrpSpPr>
          <p:nvPr userDrawn="1"/>
        </p:nvGrpSpPr>
        <p:grpSpPr bwMode="auto">
          <a:xfrm>
            <a:off x="4133851" y="6584950"/>
            <a:ext cx="8083549" cy="280988"/>
            <a:chOff x="1953" y="4148"/>
            <a:chExt cx="3819" cy="177"/>
          </a:xfrm>
        </p:grpSpPr>
        <p:sp>
          <p:nvSpPr>
            <p:cNvPr id="6" name="AutoShape 27"/>
            <p:cNvSpPr>
              <a:spLocks noChangeAspect="1" noChangeArrowheads="1" noTextEdit="1"/>
            </p:cNvSpPr>
            <p:nvPr userDrawn="1"/>
          </p:nvSpPr>
          <p:spPr bwMode="auto">
            <a:xfrm>
              <a:off x="1953" y="4148"/>
              <a:ext cx="3819"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 name="Freeform 29"/>
            <p:cNvSpPr>
              <a:spLocks/>
            </p:cNvSpPr>
            <p:nvPr userDrawn="1"/>
          </p:nvSpPr>
          <p:spPr bwMode="auto">
            <a:xfrm>
              <a:off x="3600" y="4148"/>
              <a:ext cx="2170" cy="89"/>
            </a:xfrm>
            <a:custGeom>
              <a:avLst/>
              <a:gdLst>
                <a:gd name="T0" fmla="*/ 21 w 917"/>
                <a:gd name="T1" fmla="*/ 0 h 36"/>
                <a:gd name="T2" fmla="*/ 9 w 917"/>
                <a:gd name="T3" fmla="*/ 5 h 36"/>
                <a:gd name="T4" fmla="*/ 5 w 917"/>
                <a:gd name="T5" fmla="*/ 14 h 36"/>
                <a:gd name="T6" fmla="*/ 0 w 917"/>
                <a:gd name="T7" fmla="*/ 36 h 36"/>
                <a:gd name="T8" fmla="*/ 917 w 917"/>
                <a:gd name="T9" fmla="*/ 36 h 36"/>
                <a:gd name="T10" fmla="*/ 917 w 917"/>
                <a:gd name="T11" fmla="*/ 0 h 36"/>
                <a:gd name="T12" fmla="*/ 21 w 917"/>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917" h="36">
                  <a:moveTo>
                    <a:pt x="21" y="0"/>
                  </a:moveTo>
                  <a:cubicBezTo>
                    <a:pt x="15" y="0"/>
                    <a:pt x="11" y="2"/>
                    <a:pt x="9" y="5"/>
                  </a:cubicBezTo>
                  <a:cubicBezTo>
                    <a:pt x="7" y="7"/>
                    <a:pt x="6" y="10"/>
                    <a:pt x="5" y="14"/>
                  </a:cubicBezTo>
                  <a:cubicBezTo>
                    <a:pt x="0" y="36"/>
                    <a:pt x="0" y="36"/>
                    <a:pt x="0" y="36"/>
                  </a:cubicBezTo>
                  <a:cubicBezTo>
                    <a:pt x="917" y="36"/>
                    <a:pt x="917" y="36"/>
                    <a:pt x="917" y="36"/>
                  </a:cubicBezTo>
                  <a:cubicBezTo>
                    <a:pt x="917" y="0"/>
                    <a:pt x="917" y="0"/>
                    <a:pt x="917" y="0"/>
                  </a:cubicBezTo>
                  <a:lnTo>
                    <a:pt x="2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 name="Freeform 30"/>
            <p:cNvSpPr>
              <a:spLocks/>
            </p:cNvSpPr>
            <p:nvPr userDrawn="1"/>
          </p:nvSpPr>
          <p:spPr bwMode="auto">
            <a:xfrm>
              <a:off x="1951" y="4237"/>
              <a:ext cx="3819" cy="91"/>
            </a:xfrm>
            <a:custGeom>
              <a:avLst/>
              <a:gdLst>
                <a:gd name="T0" fmla="*/ 21 w 1614"/>
                <a:gd name="T1" fmla="*/ 0 h 37"/>
                <a:gd name="T2" fmla="*/ 9 w 1614"/>
                <a:gd name="T3" fmla="*/ 5 h 37"/>
                <a:gd name="T4" fmla="*/ 5 w 1614"/>
                <a:gd name="T5" fmla="*/ 14 h 37"/>
                <a:gd name="T6" fmla="*/ 0 w 1614"/>
                <a:gd name="T7" fmla="*/ 37 h 37"/>
                <a:gd name="T8" fmla="*/ 1614 w 1614"/>
                <a:gd name="T9" fmla="*/ 37 h 37"/>
                <a:gd name="T10" fmla="*/ 1614 w 1614"/>
                <a:gd name="T11" fmla="*/ 0 h 37"/>
                <a:gd name="T12" fmla="*/ 21 w 1614"/>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614" h="37">
                  <a:moveTo>
                    <a:pt x="21" y="0"/>
                  </a:moveTo>
                  <a:cubicBezTo>
                    <a:pt x="15" y="0"/>
                    <a:pt x="11" y="3"/>
                    <a:pt x="9" y="5"/>
                  </a:cubicBezTo>
                  <a:cubicBezTo>
                    <a:pt x="7" y="7"/>
                    <a:pt x="6" y="11"/>
                    <a:pt x="5" y="14"/>
                  </a:cubicBezTo>
                  <a:cubicBezTo>
                    <a:pt x="0" y="37"/>
                    <a:pt x="0" y="37"/>
                    <a:pt x="0" y="37"/>
                  </a:cubicBezTo>
                  <a:cubicBezTo>
                    <a:pt x="1614" y="37"/>
                    <a:pt x="1614" y="37"/>
                    <a:pt x="1614" y="37"/>
                  </a:cubicBezTo>
                  <a:cubicBezTo>
                    <a:pt x="1614" y="0"/>
                    <a:pt x="1614" y="0"/>
                    <a:pt x="1614" y="0"/>
                  </a:cubicBezTo>
                  <a:lnTo>
                    <a:pt x="2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10" name="Slide Number Placeholder 5"/>
          <p:cNvSpPr txBox="1">
            <a:spLocks/>
          </p:cNvSpPr>
          <p:nvPr userDrawn="1"/>
        </p:nvSpPr>
        <p:spPr>
          <a:xfrm>
            <a:off x="11143205" y="6315757"/>
            <a:ext cx="1126121" cy="342992"/>
          </a:xfrm>
          <a:prstGeom prst="rect">
            <a:avLst/>
          </a:prstGeom>
        </p:spPr>
        <p:txBody>
          <a:bodyPr vert="horz" lIns="91418" tIns="45709" rIns="91418" bIns="45709" rtlCol="0" anchor="t" anchorCtr="0"/>
          <a:lstStyle>
            <a:defPPr>
              <a:defRPr lang="en-US"/>
            </a:defPPr>
            <a:lvl1pPr marL="0" algn="l" defTabSz="457200" rtl="0" eaLnBrk="1" latinLnBrk="0" hangingPunct="1">
              <a:defRPr sz="18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D27DB1B-11A7-46C2-9C64-C40026885CFA}" type="slidenum">
              <a:rPr lang="en-US" sz="1400" smtClean="0">
                <a:solidFill>
                  <a:srgbClr val="000000"/>
                </a:solidFill>
              </a:rPr>
              <a:pPr algn="r"/>
              <a:t>‹#›</a:t>
            </a:fld>
            <a:endParaRPr lang="en-US" sz="1400">
              <a:solidFill>
                <a:srgbClr val="000000"/>
              </a:solidFill>
            </a:endParaRPr>
          </a:p>
        </p:txBody>
      </p:sp>
      <p:sp>
        <p:nvSpPr>
          <p:cNvPr id="11" name="TextBox 10"/>
          <p:cNvSpPr txBox="1"/>
          <p:nvPr userDrawn="1"/>
        </p:nvSpPr>
        <p:spPr>
          <a:xfrm>
            <a:off x="-73381" y="6640583"/>
            <a:ext cx="3717876" cy="347472"/>
          </a:xfrm>
          <a:prstGeom prst="rect">
            <a:avLst/>
          </a:prstGeom>
          <a:noFill/>
        </p:spPr>
        <p:txBody>
          <a:bodyPr wrap="square" lIns="91418" tIns="45709" rIns="91418" bIns="45709" rtlCol="0">
            <a:noAutofit/>
          </a:bodyPr>
          <a:lstStyle/>
          <a:p>
            <a:r>
              <a:rPr lang="en-US" sz="1000">
                <a:solidFill>
                  <a:srgbClr val="000000"/>
                </a:solidFill>
              </a:rPr>
              <a:t>Republic Services Confidential</a:t>
            </a:r>
          </a:p>
        </p:txBody>
      </p:sp>
    </p:spTree>
    <p:extLst>
      <p:ext uri="{BB962C8B-B14F-4D97-AF65-F5344CB8AC3E}">
        <p14:creationId xmlns:p14="http://schemas.microsoft.com/office/powerpoint/2010/main" val="32361387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column with Titl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383" y="0"/>
            <a:ext cx="4165600" cy="2781300"/>
          </a:xfrm>
          <a:prstGeom prst="rect">
            <a:avLst/>
          </a:prstGeom>
        </p:spPr>
      </p:pic>
      <p:sp>
        <p:nvSpPr>
          <p:cNvPr id="11" name="Title 7"/>
          <p:cNvSpPr>
            <a:spLocks noGrp="1"/>
          </p:cNvSpPr>
          <p:nvPr>
            <p:ph type="title"/>
          </p:nvPr>
        </p:nvSpPr>
        <p:spPr>
          <a:xfrm>
            <a:off x="1219200" y="1340302"/>
            <a:ext cx="9745133" cy="803853"/>
          </a:xfrm>
          <a:prstGeom prst="rect">
            <a:avLst/>
          </a:prstGeom>
        </p:spPr>
        <p:txBody>
          <a:bodyPr vert="horz"/>
          <a:lstStyle>
            <a:lvl1pPr algn="l">
              <a:defRPr>
                <a:solidFill>
                  <a:schemeClr val="tx2"/>
                </a:solidFill>
              </a:defRPr>
            </a:lvl1pPr>
          </a:lstStyle>
          <a:p>
            <a:r>
              <a:rPr lang="en-US" dirty="0"/>
              <a:t>Click to edit Master title style</a:t>
            </a:r>
          </a:p>
        </p:txBody>
      </p:sp>
      <p:sp>
        <p:nvSpPr>
          <p:cNvPr id="13" name="Content Placeholder 2"/>
          <p:cNvSpPr>
            <a:spLocks noGrp="1"/>
          </p:cNvSpPr>
          <p:nvPr>
            <p:ph sz="half" idx="12"/>
          </p:nvPr>
        </p:nvSpPr>
        <p:spPr>
          <a:xfrm>
            <a:off x="1219200" y="2286001"/>
            <a:ext cx="9745133" cy="3773713"/>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2"/>
          <p:cNvSpPr txBox="1">
            <a:spLocks/>
          </p:cNvSpPr>
          <p:nvPr userDrawn="1"/>
        </p:nvSpPr>
        <p:spPr>
          <a:xfrm>
            <a:off x="204690" y="6485276"/>
            <a:ext cx="445673"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8979007-7109-4002-8E1D-0231398D570D}" type="slidenum">
              <a:rPr lang="en-US" sz="1000" smtClean="0">
                <a:solidFill>
                  <a:schemeClr val="bg2"/>
                </a:solidFill>
              </a:rPr>
              <a:pPr/>
              <a:t>‹#›</a:t>
            </a:fld>
            <a:endParaRPr lang="en-US" sz="1000" dirty="0">
              <a:solidFill>
                <a:schemeClr val="bg2"/>
              </a:solidFill>
            </a:endParaRPr>
          </a:p>
        </p:txBody>
      </p:sp>
    </p:spTree>
    <p:extLst>
      <p:ext uri="{BB962C8B-B14F-4D97-AF65-F5344CB8AC3E}">
        <p14:creationId xmlns:p14="http://schemas.microsoft.com/office/powerpoint/2010/main" val="4824988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USER GUIDE">
    <p:spTree>
      <p:nvGrpSpPr>
        <p:cNvPr id="1" name=""/>
        <p:cNvGrpSpPr/>
        <p:nvPr/>
      </p:nvGrpSpPr>
      <p:grpSpPr>
        <a:xfrm>
          <a:off x="0" y="0"/>
          <a:ext cx="0" cy="0"/>
          <a:chOff x="0" y="0"/>
          <a:chExt cx="0" cy="0"/>
        </a:xfrm>
      </p:grpSpPr>
      <p:sp>
        <p:nvSpPr>
          <p:cNvPr id="10" name="TextBox 9"/>
          <p:cNvSpPr txBox="1"/>
          <p:nvPr userDrawn="1"/>
        </p:nvSpPr>
        <p:spPr>
          <a:xfrm>
            <a:off x="794921" y="1403234"/>
            <a:ext cx="10300775" cy="1323417"/>
          </a:xfrm>
          <a:prstGeom prst="rect">
            <a:avLst/>
          </a:prstGeom>
          <a:noFill/>
        </p:spPr>
        <p:txBody>
          <a:bodyPr wrap="square" lIns="91418" tIns="45709" rIns="91418" bIns="45709" rtlCol="0">
            <a:spAutoFit/>
          </a:bodyPr>
          <a:lstStyle/>
          <a:p>
            <a:pPr marL="342814" marR="0" lvl="0" indent="-342814" algn="l" defTabSz="457085" rtl="0" eaLnBrk="1" fontAlgn="auto" latinLnBrk="0" hangingPunct="1">
              <a:lnSpc>
                <a:spcPct val="100000"/>
              </a:lnSpc>
              <a:spcBef>
                <a:spcPts val="0"/>
              </a:spcBef>
              <a:spcAft>
                <a:spcPts val="0"/>
              </a:spcAft>
              <a:buClrTx/>
              <a:buSzTx/>
              <a:buFont typeface="+mj-lt"/>
              <a:buAutoNum type="arabicPeriod"/>
              <a:tabLst/>
              <a:defRPr/>
            </a:pPr>
            <a:r>
              <a:rPr lang="en-US" sz="1600">
                <a:solidFill>
                  <a:srgbClr val="000000"/>
                </a:solidFill>
              </a:rPr>
              <a:t>Use only font Verdana. Headline font size is 28 and sub-headline font is 20.</a:t>
            </a:r>
          </a:p>
          <a:p>
            <a:pPr marL="342814" marR="0" lvl="0" indent="-342814" algn="l" defTabSz="457085" rtl="0" eaLnBrk="1" fontAlgn="auto" latinLnBrk="0" hangingPunct="1">
              <a:lnSpc>
                <a:spcPct val="100000"/>
              </a:lnSpc>
              <a:spcBef>
                <a:spcPts val="0"/>
              </a:spcBef>
              <a:spcAft>
                <a:spcPts val="0"/>
              </a:spcAft>
              <a:buClrTx/>
              <a:buSzTx/>
              <a:buFont typeface="+mj-lt"/>
              <a:buAutoNum type="arabicPeriod"/>
              <a:tabLst/>
              <a:defRPr/>
            </a:pPr>
            <a:r>
              <a:rPr lang="en-US" sz="1600">
                <a:solidFill>
                  <a:srgbClr val="000000"/>
                </a:solidFill>
              </a:rPr>
              <a:t>Page numbers are in black and aligned in the bottom right corner.</a:t>
            </a:r>
          </a:p>
          <a:p>
            <a:pPr marL="342814" marR="0" lvl="0" indent="-342814" algn="l" defTabSz="457085" rtl="0" eaLnBrk="1" fontAlgn="auto" latinLnBrk="0" hangingPunct="1">
              <a:lnSpc>
                <a:spcPct val="100000"/>
              </a:lnSpc>
              <a:spcBef>
                <a:spcPts val="0"/>
              </a:spcBef>
              <a:spcAft>
                <a:spcPts val="0"/>
              </a:spcAft>
              <a:buClrTx/>
              <a:buSzTx/>
              <a:buFont typeface="+mj-lt"/>
              <a:buAutoNum type="arabicPeriod"/>
              <a:tabLst/>
              <a:defRPr/>
            </a:pPr>
            <a:r>
              <a:rPr lang="en-US" sz="1600">
                <a:solidFill>
                  <a:srgbClr val="000000"/>
                </a:solidFill>
              </a:rPr>
              <a:t>If adjusting placement, align</a:t>
            </a:r>
            <a:r>
              <a:rPr lang="en-US" sz="1600" baseline="0">
                <a:solidFill>
                  <a:srgbClr val="000000"/>
                </a:solidFill>
              </a:rPr>
              <a:t> everything </a:t>
            </a:r>
            <a:r>
              <a:rPr lang="en-US" sz="1600">
                <a:solidFill>
                  <a:srgbClr val="000000"/>
                </a:solidFill>
              </a:rPr>
              <a:t>to the left under the header.</a:t>
            </a:r>
          </a:p>
          <a:p>
            <a:pPr marL="342814" marR="0" lvl="0" indent="-342814" algn="l" defTabSz="457085" rtl="0" eaLnBrk="1" fontAlgn="auto" latinLnBrk="0" hangingPunct="1">
              <a:lnSpc>
                <a:spcPct val="100000"/>
              </a:lnSpc>
              <a:spcBef>
                <a:spcPts val="0"/>
              </a:spcBef>
              <a:spcAft>
                <a:spcPts val="0"/>
              </a:spcAft>
              <a:buClrTx/>
              <a:buSzTx/>
              <a:buFont typeface="+mj-lt"/>
              <a:buAutoNum type="arabicPeriod"/>
              <a:tabLst/>
              <a:defRPr/>
            </a:pPr>
            <a:r>
              <a:rPr lang="en-US" sz="1600">
                <a:solidFill>
                  <a:srgbClr val="000000"/>
                </a:solidFill>
              </a:rPr>
              <a:t>Use a takeaway box at the bottom of the page for brief and impactful messaging as appropriate. </a:t>
            </a:r>
          </a:p>
        </p:txBody>
      </p:sp>
      <p:sp>
        <p:nvSpPr>
          <p:cNvPr id="16" name="TextBox 15"/>
          <p:cNvSpPr txBox="1"/>
          <p:nvPr userDrawn="1"/>
        </p:nvSpPr>
        <p:spPr>
          <a:xfrm>
            <a:off x="866457" y="3496719"/>
            <a:ext cx="10406387" cy="1806566"/>
          </a:xfrm>
          <a:prstGeom prst="rect">
            <a:avLst/>
          </a:prstGeom>
          <a:noFill/>
        </p:spPr>
        <p:txBody>
          <a:bodyPr wrap="square" lIns="91418" tIns="45709" rIns="91418" bIns="45709" rtlCol="0">
            <a:spAutoFit/>
          </a:bodyPr>
          <a:lstStyle/>
          <a:p>
            <a:pPr marL="342814" lvl="0" indent="-342814">
              <a:buFont typeface="+mj-lt"/>
              <a:buAutoNum type="arabicPeriod"/>
            </a:pPr>
            <a:r>
              <a:rPr lang="en-US" sz="1600" b="0">
                <a:solidFill>
                  <a:srgbClr val="000000"/>
                </a:solidFill>
              </a:rPr>
              <a:t>Copy slide content (Ctrl A) and paste as “destination theme.” </a:t>
            </a:r>
          </a:p>
          <a:p>
            <a:pPr marL="342814" lvl="0" indent="-342814">
              <a:buFont typeface="+mj-lt"/>
              <a:buAutoNum type="arabicPeriod"/>
            </a:pPr>
            <a:r>
              <a:rPr lang="en-US" sz="1600" b="0">
                <a:solidFill>
                  <a:srgbClr val="000000"/>
                </a:solidFill>
              </a:rPr>
              <a:t>Select Layout to choose a specific theme for your slide.</a:t>
            </a:r>
          </a:p>
          <a:p>
            <a:pPr marL="342814" lvl="0" indent="-342814">
              <a:buFont typeface="+mj-lt"/>
              <a:buAutoNum type="arabicPeriod"/>
            </a:pPr>
            <a:r>
              <a:rPr lang="en-US" sz="1600" b="0">
                <a:solidFill>
                  <a:srgbClr val="000000"/>
                </a:solidFill>
              </a:rPr>
              <a:t>Adjust copy placement and font sizes as necessary. </a:t>
            </a:r>
          </a:p>
          <a:p>
            <a:pPr marL="799898" lvl="1" indent="-342814">
              <a:buFont typeface="+mj-lt"/>
              <a:buAutoNum type="alphaLcPeriod"/>
            </a:pPr>
            <a:r>
              <a:rPr lang="en-US" sz="1600" b="0">
                <a:solidFill>
                  <a:srgbClr val="000000"/>
                </a:solidFill>
              </a:rPr>
              <a:t>Make sure</a:t>
            </a:r>
            <a:r>
              <a:rPr lang="en-US" sz="1600" b="0" baseline="0">
                <a:solidFill>
                  <a:srgbClr val="000000"/>
                </a:solidFill>
              </a:rPr>
              <a:t> it follows PPT Guidelines and </a:t>
            </a:r>
            <a:r>
              <a:rPr lang="en-US" sz="1600" b="0">
                <a:solidFill>
                  <a:srgbClr val="000000"/>
                </a:solidFill>
              </a:rPr>
              <a:t>aligns with slide theme.</a:t>
            </a:r>
          </a:p>
          <a:p>
            <a:pPr marL="342814" lvl="0" indent="-342814">
              <a:buFont typeface="+mj-lt"/>
              <a:buAutoNum type="arabicPeriod"/>
            </a:pPr>
            <a:r>
              <a:rPr lang="en-US" sz="1600" b="0">
                <a:solidFill>
                  <a:srgbClr val="000000"/>
                </a:solidFill>
              </a:rPr>
              <a:t>Ensure the page number is aligned in the bottom right corner.</a:t>
            </a:r>
            <a:r>
              <a:rPr lang="en-US" sz="1600" b="0" baseline="0">
                <a:solidFill>
                  <a:srgbClr val="000000"/>
                </a:solidFill>
              </a:rPr>
              <a:t> G</a:t>
            </a:r>
            <a:r>
              <a:rPr lang="en-US" sz="1600" b="0">
                <a:solidFill>
                  <a:srgbClr val="000000"/>
                </a:solidFill>
              </a:rPr>
              <a:t>o to View&gt;Slide Master to make modifications. </a:t>
            </a:r>
          </a:p>
          <a:p>
            <a:pPr marL="342814" lvl="0" indent="-342814">
              <a:buFont typeface="+mj-lt"/>
              <a:buAutoNum type="arabicPeriod"/>
            </a:pPr>
            <a:r>
              <a:rPr lang="en-US" sz="1600" b="0">
                <a:solidFill>
                  <a:srgbClr val="000000"/>
                </a:solidFill>
              </a:rPr>
              <a:t>Always triple check final presentations to ensure correct formatting.</a:t>
            </a:r>
          </a:p>
        </p:txBody>
      </p:sp>
      <p:sp>
        <p:nvSpPr>
          <p:cNvPr id="19" name="Rectangle 18"/>
          <p:cNvSpPr/>
          <p:nvPr userDrawn="1"/>
        </p:nvSpPr>
        <p:spPr>
          <a:xfrm>
            <a:off x="792914" y="268063"/>
            <a:ext cx="10387657" cy="523220"/>
          </a:xfrm>
          <a:prstGeom prst="rect">
            <a:avLst/>
          </a:prstGeom>
          <a:ln>
            <a:noFill/>
          </a:ln>
        </p:spPr>
        <p:txBody>
          <a:bodyPr wrap="square" lIns="91418" tIns="45709" rIns="91418" bIns="45709">
            <a:spAutoFit/>
          </a:bodyPr>
          <a:lstStyle/>
          <a:p>
            <a:pPr lvl="0"/>
            <a:r>
              <a:rPr lang="en-US" sz="2800">
                <a:solidFill>
                  <a:schemeClr val="accent1"/>
                </a:solidFill>
              </a:rPr>
              <a:t>USER GUIDE</a:t>
            </a:r>
          </a:p>
        </p:txBody>
      </p:sp>
      <p:sp>
        <p:nvSpPr>
          <p:cNvPr id="3" name="TextBox 2"/>
          <p:cNvSpPr txBox="1"/>
          <p:nvPr userDrawn="1"/>
        </p:nvSpPr>
        <p:spPr>
          <a:xfrm>
            <a:off x="794917" y="1033896"/>
            <a:ext cx="10549467" cy="338554"/>
          </a:xfrm>
          <a:prstGeom prst="rect">
            <a:avLst/>
          </a:prstGeom>
          <a:noFill/>
        </p:spPr>
        <p:txBody>
          <a:bodyPr wrap="square" lIns="91418" tIns="45709" rIns="91418" bIns="45709" rtlCol="0">
            <a:spAutoFit/>
          </a:bodyPr>
          <a:lstStyle/>
          <a:p>
            <a:r>
              <a:rPr lang="en-US" sz="1600" b="1">
                <a:solidFill>
                  <a:schemeClr val="tx1"/>
                </a:solidFill>
              </a:rPr>
              <a:t>Follow these instructions when creating your PowerPoint:</a:t>
            </a:r>
          </a:p>
        </p:txBody>
      </p:sp>
      <p:sp>
        <p:nvSpPr>
          <p:cNvPr id="28" name="TextBox 27"/>
          <p:cNvSpPr txBox="1"/>
          <p:nvPr userDrawn="1"/>
        </p:nvSpPr>
        <p:spPr>
          <a:xfrm>
            <a:off x="866457" y="3175855"/>
            <a:ext cx="10549467" cy="338544"/>
          </a:xfrm>
          <a:prstGeom prst="rect">
            <a:avLst/>
          </a:prstGeom>
          <a:noFill/>
        </p:spPr>
        <p:txBody>
          <a:bodyPr wrap="square" lIns="91418" tIns="45709" rIns="91418" bIns="45709" rtlCol="0">
            <a:spAutoFit/>
          </a:bodyPr>
          <a:lstStyle/>
          <a:p>
            <a:pPr marL="0" marR="0" lvl="0" indent="0" algn="l" defTabSz="457085" rtl="0" eaLnBrk="1" fontAlgn="auto" latinLnBrk="0" hangingPunct="1">
              <a:lnSpc>
                <a:spcPct val="100000"/>
              </a:lnSpc>
              <a:spcBef>
                <a:spcPts val="0"/>
              </a:spcBef>
              <a:spcAft>
                <a:spcPts val="0"/>
              </a:spcAft>
              <a:buClrTx/>
              <a:buSzTx/>
              <a:buFontTx/>
              <a:buNone/>
              <a:tabLst/>
              <a:defRPr/>
            </a:pPr>
            <a:r>
              <a:rPr lang="en-US" sz="1600" b="1" baseline="0">
                <a:solidFill>
                  <a:schemeClr val="tx1"/>
                </a:solidFill>
              </a:rPr>
              <a:t>If i</a:t>
            </a:r>
            <a:r>
              <a:rPr lang="en-US" sz="1600" b="1">
                <a:solidFill>
                  <a:schemeClr val="tx1"/>
                </a:solidFill>
              </a:rPr>
              <a:t>mporting slides from other presentations, please make</a:t>
            </a:r>
            <a:r>
              <a:rPr lang="en-US" sz="1600" b="1" baseline="0">
                <a:solidFill>
                  <a:schemeClr val="tx1"/>
                </a:solidFill>
              </a:rPr>
              <a:t> sure to:</a:t>
            </a:r>
            <a:endParaRPr lang="en-US" sz="1600" b="1">
              <a:solidFill>
                <a:schemeClr val="tx1"/>
              </a:solidFill>
            </a:endParaRPr>
          </a:p>
        </p:txBody>
      </p:sp>
      <p:grpSp>
        <p:nvGrpSpPr>
          <p:cNvPr id="31" name="Group 28"/>
          <p:cNvGrpSpPr>
            <a:grpSpLocks noChangeAspect="1"/>
          </p:cNvGrpSpPr>
          <p:nvPr userDrawn="1"/>
        </p:nvGrpSpPr>
        <p:grpSpPr bwMode="auto">
          <a:xfrm>
            <a:off x="4133851" y="6597650"/>
            <a:ext cx="8083549" cy="280988"/>
            <a:chOff x="1953" y="4148"/>
            <a:chExt cx="3819" cy="177"/>
          </a:xfrm>
        </p:grpSpPr>
        <p:sp>
          <p:nvSpPr>
            <p:cNvPr id="32" name="AutoShape 27"/>
            <p:cNvSpPr>
              <a:spLocks noChangeAspect="1" noChangeArrowheads="1" noTextEdit="1"/>
            </p:cNvSpPr>
            <p:nvPr userDrawn="1"/>
          </p:nvSpPr>
          <p:spPr bwMode="auto">
            <a:xfrm>
              <a:off x="1953" y="4148"/>
              <a:ext cx="3819"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3" name="Freeform 29"/>
            <p:cNvSpPr>
              <a:spLocks/>
            </p:cNvSpPr>
            <p:nvPr userDrawn="1"/>
          </p:nvSpPr>
          <p:spPr bwMode="auto">
            <a:xfrm>
              <a:off x="3600" y="4148"/>
              <a:ext cx="2170" cy="89"/>
            </a:xfrm>
            <a:custGeom>
              <a:avLst/>
              <a:gdLst>
                <a:gd name="T0" fmla="*/ 21 w 917"/>
                <a:gd name="T1" fmla="*/ 0 h 36"/>
                <a:gd name="T2" fmla="*/ 9 w 917"/>
                <a:gd name="T3" fmla="*/ 5 h 36"/>
                <a:gd name="T4" fmla="*/ 5 w 917"/>
                <a:gd name="T5" fmla="*/ 14 h 36"/>
                <a:gd name="T6" fmla="*/ 0 w 917"/>
                <a:gd name="T7" fmla="*/ 36 h 36"/>
                <a:gd name="T8" fmla="*/ 917 w 917"/>
                <a:gd name="T9" fmla="*/ 36 h 36"/>
                <a:gd name="T10" fmla="*/ 917 w 917"/>
                <a:gd name="T11" fmla="*/ 0 h 36"/>
                <a:gd name="T12" fmla="*/ 21 w 917"/>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917" h="36">
                  <a:moveTo>
                    <a:pt x="21" y="0"/>
                  </a:moveTo>
                  <a:cubicBezTo>
                    <a:pt x="15" y="0"/>
                    <a:pt x="11" y="2"/>
                    <a:pt x="9" y="5"/>
                  </a:cubicBezTo>
                  <a:cubicBezTo>
                    <a:pt x="7" y="7"/>
                    <a:pt x="6" y="10"/>
                    <a:pt x="5" y="14"/>
                  </a:cubicBezTo>
                  <a:cubicBezTo>
                    <a:pt x="0" y="36"/>
                    <a:pt x="0" y="36"/>
                    <a:pt x="0" y="36"/>
                  </a:cubicBezTo>
                  <a:cubicBezTo>
                    <a:pt x="917" y="36"/>
                    <a:pt x="917" y="36"/>
                    <a:pt x="917" y="36"/>
                  </a:cubicBezTo>
                  <a:cubicBezTo>
                    <a:pt x="917" y="0"/>
                    <a:pt x="917" y="0"/>
                    <a:pt x="917" y="0"/>
                  </a:cubicBezTo>
                  <a:lnTo>
                    <a:pt x="2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4" name="Freeform 30"/>
            <p:cNvSpPr>
              <a:spLocks/>
            </p:cNvSpPr>
            <p:nvPr userDrawn="1"/>
          </p:nvSpPr>
          <p:spPr bwMode="auto">
            <a:xfrm>
              <a:off x="1951" y="4237"/>
              <a:ext cx="3819" cy="91"/>
            </a:xfrm>
            <a:custGeom>
              <a:avLst/>
              <a:gdLst>
                <a:gd name="T0" fmla="*/ 21 w 1614"/>
                <a:gd name="T1" fmla="*/ 0 h 37"/>
                <a:gd name="T2" fmla="*/ 9 w 1614"/>
                <a:gd name="T3" fmla="*/ 5 h 37"/>
                <a:gd name="T4" fmla="*/ 5 w 1614"/>
                <a:gd name="T5" fmla="*/ 14 h 37"/>
                <a:gd name="T6" fmla="*/ 0 w 1614"/>
                <a:gd name="T7" fmla="*/ 37 h 37"/>
                <a:gd name="T8" fmla="*/ 1614 w 1614"/>
                <a:gd name="T9" fmla="*/ 37 h 37"/>
                <a:gd name="T10" fmla="*/ 1614 w 1614"/>
                <a:gd name="T11" fmla="*/ 0 h 37"/>
                <a:gd name="T12" fmla="*/ 21 w 1614"/>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614" h="37">
                  <a:moveTo>
                    <a:pt x="21" y="0"/>
                  </a:moveTo>
                  <a:cubicBezTo>
                    <a:pt x="15" y="0"/>
                    <a:pt x="11" y="3"/>
                    <a:pt x="9" y="5"/>
                  </a:cubicBezTo>
                  <a:cubicBezTo>
                    <a:pt x="7" y="7"/>
                    <a:pt x="6" y="11"/>
                    <a:pt x="5" y="14"/>
                  </a:cubicBezTo>
                  <a:cubicBezTo>
                    <a:pt x="0" y="37"/>
                    <a:pt x="0" y="37"/>
                    <a:pt x="0" y="37"/>
                  </a:cubicBezTo>
                  <a:cubicBezTo>
                    <a:pt x="1614" y="37"/>
                    <a:pt x="1614" y="37"/>
                    <a:pt x="1614" y="37"/>
                  </a:cubicBezTo>
                  <a:cubicBezTo>
                    <a:pt x="1614" y="0"/>
                    <a:pt x="1614" y="0"/>
                    <a:pt x="1614" y="0"/>
                  </a:cubicBezTo>
                  <a:lnTo>
                    <a:pt x="2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2" name="TextBox 1"/>
          <p:cNvSpPr txBox="1"/>
          <p:nvPr userDrawn="1"/>
        </p:nvSpPr>
        <p:spPr>
          <a:xfrm>
            <a:off x="146789" y="6597651"/>
            <a:ext cx="4188144" cy="252668"/>
          </a:xfrm>
          <a:prstGeom prst="rect">
            <a:avLst/>
          </a:prstGeom>
          <a:noFill/>
        </p:spPr>
        <p:txBody>
          <a:bodyPr wrap="square" lIns="91418" tIns="45709" rIns="91418" bIns="45709" rtlCol="0">
            <a:spAutoFit/>
          </a:bodyPr>
          <a:lstStyle/>
          <a:p>
            <a:r>
              <a:rPr lang="en-US" sz="1000"/>
              <a:t>Last</a:t>
            </a:r>
            <a:r>
              <a:rPr lang="en-US" sz="1000" baseline="0"/>
              <a:t> Updated: 01/2017</a:t>
            </a:r>
            <a:endParaRPr lang="en-US" sz="1000"/>
          </a:p>
        </p:txBody>
      </p:sp>
    </p:spTree>
    <p:extLst>
      <p:ext uri="{BB962C8B-B14F-4D97-AF65-F5344CB8AC3E}">
        <p14:creationId xmlns:p14="http://schemas.microsoft.com/office/powerpoint/2010/main" val="8769893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w blue bars">
    <p:spTree>
      <p:nvGrpSpPr>
        <p:cNvPr id="1" name=""/>
        <p:cNvGrpSpPr/>
        <p:nvPr/>
      </p:nvGrpSpPr>
      <p:grpSpPr>
        <a:xfrm>
          <a:off x="0" y="0"/>
          <a:ext cx="0" cy="0"/>
          <a:chOff x="0" y="0"/>
          <a:chExt cx="0" cy="0"/>
        </a:xfrm>
      </p:grpSpPr>
      <p:grpSp>
        <p:nvGrpSpPr>
          <p:cNvPr id="16" name="Group 28"/>
          <p:cNvGrpSpPr>
            <a:grpSpLocks noChangeAspect="1"/>
          </p:cNvGrpSpPr>
          <p:nvPr userDrawn="1"/>
        </p:nvGrpSpPr>
        <p:grpSpPr bwMode="auto">
          <a:xfrm>
            <a:off x="4133851" y="6584950"/>
            <a:ext cx="8083549" cy="280988"/>
            <a:chOff x="1953" y="4148"/>
            <a:chExt cx="3819" cy="177"/>
          </a:xfrm>
        </p:grpSpPr>
        <p:sp>
          <p:nvSpPr>
            <p:cNvPr id="17" name="AutoShape 27"/>
            <p:cNvSpPr>
              <a:spLocks noChangeAspect="1" noChangeArrowheads="1" noTextEdit="1"/>
            </p:cNvSpPr>
            <p:nvPr userDrawn="1"/>
          </p:nvSpPr>
          <p:spPr bwMode="auto">
            <a:xfrm>
              <a:off x="1953" y="4148"/>
              <a:ext cx="3819"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8" name="Freeform 29"/>
            <p:cNvSpPr>
              <a:spLocks/>
            </p:cNvSpPr>
            <p:nvPr userDrawn="1"/>
          </p:nvSpPr>
          <p:spPr bwMode="auto">
            <a:xfrm>
              <a:off x="3600" y="4148"/>
              <a:ext cx="2170" cy="89"/>
            </a:xfrm>
            <a:custGeom>
              <a:avLst/>
              <a:gdLst>
                <a:gd name="T0" fmla="*/ 21 w 917"/>
                <a:gd name="T1" fmla="*/ 0 h 36"/>
                <a:gd name="T2" fmla="*/ 9 w 917"/>
                <a:gd name="T3" fmla="*/ 5 h 36"/>
                <a:gd name="T4" fmla="*/ 5 w 917"/>
                <a:gd name="T5" fmla="*/ 14 h 36"/>
                <a:gd name="T6" fmla="*/ 0 w 917"/>
                <a:gd name="T7" fmla="*/ 36 h 36"/>
                <a:gd name="T8" fmla="*/ 917 w 917"/>
                <a:gd name="T9" fmla="*/ 36 h 36"/>
                <a:gd name="T10" fmla="*/ 917 w 917"/>
                <a:gd name="T11" fmla="*/ 0 h 36"/>
                <a:gd name="T12" fmla="*/ 21 w 917"/>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917" h="36">
                  <a:moveTo>
                    <a:pt x="21" y="0"/>
                  </a:moveTo>
                  <a:cubicBezTo>
                    <a:pt x="15" y="0"/>
                    <a:pt x="11" y="2"/>
                    <a:pt x="9" y="5"/>
                  </a:cubicBezTo>
                  <a:cubicBezTo>
                    <a:pt x="7" y="7"/>
                    <a:pt x="6" y="10"/>
                    <a:pt x="5" y="14"/>
                  </a:cubicBezTo>
                  <a:cubicBezTo>
                    <a:pt x="0" y="36"/>
                    <a:pt x="0" y="36"/>
                    <a:pt x="0" y="36"/>
                  </a:cubicBezTo>
                  <a:cubicBezTo>
                    <a:pt x="917" y="36"/>
                    <a:pt x="917" y="36"/>
                    <a:pt x="917" y="36"/>
                  </a:cubicBezTo>
                  <a:cubicBezTo>
                    <a:pt x="917" y="0"/>
                    <a:pt x="917" y="0"/>
                    <a:pt x="917" y="0"/>
                  </a:cubicBezTo>
                  <a:lnTo>
                    <a:pt x="2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9" name="Freeform 30"/>
            <p:cNvSpPr>
              <a:spLocks/>
            </p:cNvSpPr>
            <p:nvPr userDrawn="1"/>
          </p:nvSpPr>
          <p:spPr bwMode="auto">
            <a:xfrm>
              <a:off x="1951" y="4237"/>
              <a:ext cx="3819" cy="91"/>
            </a:xfrm>
            <a:custGeom>
              <a:avLst/>
              <a:gdLst>
                <a:gd name="T0" fmla="*/ 21 w 1614"/>
                <a:gd name="T1" fmla="*/ 0 h 37"/>
                <a:gd name="T2" fmla="*/ 9 w 1614"/>
                <a:gd name="T3" fmla="*/ 5 h 37"/>
                <a:gd name="T4" fmla="*/ 5 w 1614"/>
                <a:gd name="T5" fmla="*/ 14 h 37"/>
                <a:gd name="T6" fmla="*/ 0 w 1614"/>
                <a:gd name="T7" fmla="*/ 37 h 37"/>
                <a:gd name="T8" fmla="*/ 1614 w 1614"/>
                <a:gd name="T9" fmla="*/ 37 h 37"/>
                <a:gd name="T10" fmla="*/ 1614 w 1614"/>
                <a:gd name="T11" fmla="*/ 0 h 37"/>
                <a:gd name="T12" fmla="*/ 21 w 1614"/>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614" h="37">
                  <a:moveTo>
                    <a:pt x="21" y="0"/>
                  </a:moveTo>
                  <a:cubicBezTo>
                    <a:pt x="15" y="0"/>
                    <a:pt x="11" y="3"/>
                    <a:pt x="9" y="5"/>
                  </a:cubicBezTo>
                  <a:cubicBezTo>
                    <a:pt x="7" y="7"/>
                    <a:pt x="6" y="11"/>
                    <a:pt x="5" y="14"/>
                  </a:cubicBezTo>
                  <a:cubicBezTo>
                    <a:pt x="0" y="37"/>
                    <a:pt x="0" y="37"/>
                    <a:pt x="0" y="37"/>
                  </a:cubicBezTo>
                  <a:cubicBezTo>
                    <a:pt x="1614" y="37"/>
                    <a:pt x="1614" y="37"/>
                    <a:pt x="1614" y="37"/>
                  </a:cubicBezTo>
                  <a:cubicBezTo>
                    <a:pt x="1614" y="0"/>
                    <a:pt x="1614" y="0"/>
                    <a:pt x="1614" y="0"/>
                  </a:cubicBezTo>
                  <a:lnTo>
                    <a:pt x="2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12" name="Title 1"/>
          <p:cNvSpPr>
            <a:spLocks noGrp="1"/>
          </p:cNvSpPr>
          <p:nvPr>
            <p:ph type="ctrTitle" hasCustomPrompt="1"/>
          </p:nvPr>
        </p:nvSpPr>
        <p:spPr>
          <a:xfrm>
            <a:off x="1463039" y="1628954"/>
            <a:ext cx="9753600" cy="1754326"/>
          </a:xfrm>
          <a:prstGeom prst="rect">
            <a:avLst/>
          </a:prstGeom>
        </p:spPr>
        <p:txBody>
          <a:bodyPr anchor="b">
            <a:spAutoFit/>
          </a:bodyPr>
          <a:lstStyle>
            <a:lvl1pPr>
              <a:defRPr sz="4000">
                <a:solidFill>
                  <a:schemeClr val="accent1"/>
                </a:solidFill>
              </a:defRPr>
            </a:lvl1pPr>
          </a:lstStyle>
          <a:p>
            <a:r>
              <a:rPr lang="en-US"/>
              <a:t>Hello There. This Is </a:t>
            </a:r>
            <a:br>
              <a:rPr lang="en-US"/>
            </a:br>
            <a:r>
              <a:rPr lang="en-US"/>
              <a:t>the Title of a PowerPoint</a:t>
            </a:r>
            <a:br>
              <a:rPr lang="en-US"/>
            </a:br>
            <a:r>
              <a:rPr lang="en-US"/>
              <a:t>Presentation.</a:t>
            </a:r>
          </a:p>
        </p:txBody>
      </p:sp>
      <p:sp>
        <p:nvSpPr>
          <p:cNvPr id="13" name="Subtitle 2"/>
          <p:cNvSpPr>
            <a:spLocks noGrp="1"/>
          </p:cNvSpPr>
          <p:nvPr>
            <p:ph type="subTitle" idx="1"/>
          </p:nvPr>
        </p:nvSpPr>
        <p:spPr>
          <a:xfrm>
            <a:off x="1463040" y="3415379"/>
            <a:ext cx="9753600" cy="554575"/>
          </a:xfrm>
          <a:prstGeom prst="rect">
            <a:avLst/>
          </a:prstGeom>
        </p:spPr>
        <p:txBody>
          <a:bodyPr>
            <a:spAutoFit/>
          </a:bodyPr>
          <a:lstStyle>
            <a:lvl1pPr marL="0" indent="0" algn="l">
              <a:buNone/>
              <a:defRPr sz="2800">
                <a:solidFill>
                  <a:srgbClr val="000000"/>
                </a:solidFill>
              </a:defRPr>
            </a:lvl1pPr>
            <a:lvl2pPr marL="457085" indent="0" algn="ctr">
              <a:buNone/>
              <a:defRPr>
                <a:solidFill>
                  <a:schemeClr val="tx1">
                    <a:tint val="75000"/>
                  </a:schemeClr>
                </a:solidFill>
              </a:defRPr>
            </a:lvl2pPr>
            <a:lvl3pPr marL="914169" indent="0" algn="ctr">
              <a:buNone/>
              <a:defRPr>
                <a:solidFill>
                  <a:schemeClr val="tx1">
                    <a:tint val="75000"/>
                  </a:schemeClr>
                </a:solidFill>
              </a:defRPr>
            </a:lvl3pPr>
            <a:lvl4pPr marL="1371254" indent="0" algn="ctr">
              <a:buNone/>
              <a:defRPr>
                <a:solidFill>
                  <a:schemeClr val="tx1">
                    <a:tint val="75000"/>
                  </a:schemeClr>
                </a:solidFill>
              </a:defRPr>
            </a:lvl4pPr>
            <a:lvl5pPr marL="1828339" indent="0" algn="ctr">
              <a:buNone/>
              <a:defRPr>
                <a:solidFill>
                  <a:schemeClr val="tx1">
                    <a:tint val="75000"/>
                  </a:schemeClr>
                </a:solidFill>
              </a:defRPr>
            </a:lvl5pPr>
            <a:lvl6pPr marL="2285422" indent="0" algn="ctr">
              <a:buNone/>
              <a:defRPr>
                <a:solidFill>
                  <a:schemeClr val="tx1">
                    <a:tint val="75000"/>
                  </a:schemeClr>
                </a:solidFill>
              </a:defRPr>
            </a:lvl6pPr>
            <a:lvl7pPr marL="2742507" indent="0" algn="ctr">
              <a:buNone/>
              <a:defRPr>
                <a:solidFill>
                  <a:schemeClr val="tx1">
                    <a:tint val="75000"/>
                  </a:schemeClr>
                </a:solidFill>
              </a:defRPr>
            </a:lvl7pPr>
            <a:lvl8pPr marL="3199592" indent="0" algn="ctr">
              <a:buNone/>
              <a:defRPr>
                <a:solidFill>
                  <a:schemeClr val="tx1">
                    <a:tint val="75000"/>
                  </a:schemeClr>
                </a:solidFill>
              </a:defRPr>
            </a:lvl8pPr>
            <a:lvl9pPr marL="3656676" indent="0" algn="ctr">
              <a:buNone/>
              <a:defRPr>
                <a:solidFill>
                  <a:schemeClr val="tx1">
                    <a:tint val="75000"/>
                  </a:schemeClr>
                </a:solidFill>
              </a:defRPr>
            </a:lvl9pPr>
          </a:lstStyle>
          <a:p>
            <a:r>
              <a:rPr lang="en-US"/>
              <a:t>Click to edit Master subtitle style</a:t>
            </a:r>
          </a:p>
        </p:txBody>
      </p:sp>
      <p:pic>
        <p:nvPicPr>
          <p:cNvPr id="1026" name="Picture 2" descr="C:\Users\laschal\Downloads\RS_LOGO_RGB_HORIZONTAL (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900161" y="5633370"/>
            <a:ext cx="2814300" cy="718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33034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63040" y="1273158"/>
            <a:ext cx="9264952" cy="480131"/>
          </a:xfrm>
          <a:prstGeom prst="rect">
            <a:avLst/>
          </a:prstGeom>
        </p:spPr>
        <p:txBody>
          <a:bodyPr>
            <a:spAutoFit/>
          </a:bodyPr>
          <a:lstStyle>
            <a:lvl1pPr>
              <a:defRPr sz="2800">
                <a:solidFill>
                  <a:schemeClr val="accent1"/>
                </a:solidFill>
              </a:defRPr>
            </a:lvl1pPr>
          </a:lstStyle>
          <a:p>
            <a:r>
              <a:rPr lang="en-US"/>
              <a:t>Table of Contents</a:t>
            </a:r>
          </a:p>
        </p:txBody>
      </p:sp>
      <p:sp>
        <p:nvSpPr>
          <p:cNvPr id="9" name="Content Placeholder 2"/>
          <p:cNvSpPr>
            <a:spLocks noGrp="1"/>
          </p:cNvSpPr>
          <p:nvPr>
            <p:ph sz="half" idx="1" hasCustomPrompt="1"/>
          </p:nvPr>
        </p:nvSpPr>
        <p:spPr>
          <a:xfrm>
            <a:off x="1463040" y="2440216"/>
            <a:ext cx="9264952" cy="2782108"/>
          </a:xfrm>
          <a:prstGeom prst="rect">
            <a:avLst/>
          </a:prstGeom>
        </p:spPr>
        <p:txBody>
          <a:bodyPr>
            <a:spAutoFit/>
          </a:bodyPr>
          <a:lstStyle>
            <a:lvl1pPr marL="0" indent="0">
              <a:buNone/>
              <a:defRPr sz="2000">
                <a:solidFill>
                  <a:srgbClr val="000000"/>
                </a:solidFill>
              </a:defRPr>
            </a:lvl1pPr>
            <a:lvl2pPr marL="457085" indent="0">
              <a:buNone/>
              <a:defRPr sz="2000"/>
            </a:lvl2pPr>
            <a:lvl3pPr marL="914169" indent="0">
              <a:buNone/>
              <a:defRPr sz="2000"/>
            </a:lvl3pPr>
            <a:lvl4pPr marL="1371254" indent="0">
              <a:buNone/>
              <a:defRPr sz="2000"/>
            </a:lvl4pPr>
            <a:lvl5pPr marL="1828339" indent="0">
              <a:buNone/>
              <a:defRPr sz="2000"/>
            </a:lvl5pPr>
            <a:lvl6pPr>
              <a:defRPr sz="2000">
                <a:latin typeface="Verdana" panose="020B0604030504040204" pitchFamily="34" charset="0"/>
                <a:ea typeface="Verdana" panose="020B0604030504040204" pitchFamily="34" charset="0"/>
                <a:cs typeface="Verdana" panose="020B0604030504040204" pitchFamily="34" charset="0"/>
              </a:defRPr>
            </a:lvl6pPr>
            <a:lvl7pPr>
              <a:defRPr sz="2000">
                <a:latin typeface="Verdana" panose="020B0604030504040204" pitchFamily="34" charset="0"/>
                <a:ea typeface="Verdana" panose="020B0604030504040204" pitchFamily="34" charset="0"/>
                <a:cs typeface="Verdana" panose="020B0604030504040204" pitchFamily="34" charset="0"/>
              </a:defRPr>
            </a:lvl7pPr>
            <a:lvl8pPr>
              <a:defRPr sz="2000">
                <a:latin typeface="Verdana" panose="020B0604030504040204" pitchFamily="34" charset="0"/>
                <a:ea typeface="Verdana" panose="020B0604030504040204" pitchFamily="34" charset="0"/>
                <a:cs typeface="Verdana" panose="020B0604030504040204" pitchFamily="34" charset="0"/>
              </a:defRPr>
            </a:lvl8pPr>
            <a:lvl9pPr>
              <a:defRPr sz="2000">
                <a:latin typeface="Verdana" panose="020B0604030504040204" pitchFamily="34" charset="0"/>
                <a:ea typeface="Verdana" panose="020B0604030504040204" pitchFamily="34" charset="0"/>
                <a:cs typeface="Verdana" panose="020B0604030504040204" pitchFamily="34" charset="0"/>
              </a:defRPr>
            </a:lvl9pPr>
          </a:lstStyle>
          <a:p>
            <a:pPr lvl="0"/>
            <a:r>
              <a:rPr lang="en-US"/>
              <a:t>Section Name							02</a:t>
            </a:r>
          </a:p>
          <a:p>
            <a:pPr lvl="0"/>
            <a:r>
              <a:rPr lang="en-US"/>
              <a:t>Longer Section Name					05</a:t>
            </a:r>
          </a:p>
          <a:p>
            <a:pPr lvl="0"/>
            <a:r>
              <a:rPr lang="en-US"/>
              <a:t>Section Name							07</a:t>
            </a:r>
          </a:p>
          <a:p>
            <a:pPr lvl="0"/>
            <a:r>
              <a:rPr lang="en-US"/>
              <a:t>Even Longer Section Name			12</a:t>
            </a:r>
          </a:p>
          <a:p>
            <a:pPr lvl="0"/>
            <a:r>
              <a:rPr lang="en-US"/>
              <a:t>Longer Section Name					13</a:t>
            </a:r>
          </a:p>
          <a:p>
            <a:pPr lvl="0"/>
            <a:r>
              <a:rPr lang="en-US"/>
              <a:t>Section Name							16</a:t>
            </a:r>
          </a:p>
        </p:txBody>
      </p:sp>
      <p:grpSp>
        <p:nvGrpSpPr>
          <p:cNvPr id="10" name="Group 28"/>
          <p:cNvGrpSpPr>
            <a:grpSpLocks noChangeAspect="1"/>
          </p:cNvGrpSpPr>
          <p:nvPr userDrawn="1"/>
        </p:nvGrpSpPr>
        <p:grpSpPr bwMode="auto">
          <a:xfrm>
            <a:off x="4133851" y="6584950"/>
            <a:ext cx="8083549" cy="280988"/>
            <a:chOff x="1953" y="4148"/>
            <a:chExt cx="3819" cy="177"/>
          </a:xfrm>
        </p:grpSpPr>
        <p:sp>
          <p:nvSpPr>
            <p:cNvPr id="12" name="AutoShape 27"/>
            <p:cNvSpPr>
              <a:spLocks noChangeAspect="1" noChangeArrowheads="1" noTextEdit="1"/>
            </p:cNvSpPr>
            <p:nvPr userDrawn="1"/>
          </p:nvSpPr>
          <p:spPr bwMode="auto">
            <a:xfrm>
              <a:off x="1953" y="4148"/>
              <a:ext cx="3819"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 name="Freeform 29"/>
            <p:cNvSpPr>
              <a:spLocks/>
            </p:cNvSpPr>
            <p:nvPr userDrawn="1"/>
          </p:nvSpPr>
          <p:spPr bwMode="auto">
            <a:xfrm>
              <a:off x="3600" y="4148"/>
              <a:ext cx="2170" cy="89"/>
            </a:xfrm>
            <a:custGeom>
              <a:avLst/>
              <a:gdLst>
                <a:gd name="T0" fmla="*/ 21 w 917"/>
                <a:gd name="T1" fmla="*/ 0 h 36"/>
                <a:gd name="T2" fmla="*/ 9 w 917"/>
                <a:gd name="T3" fmla="*/ 5 h 36"/>
                <a:gd name="T4" fmla="*/ 5 w 917"/>
                <a:gd name="T5" fmla="*/ 14 h 36"/>
                <a:gd name="T6" fmla="*/ 0 w 917"/>
                <a:gd name="T7" fmla="*/ 36 h 36"/>
                <a:gd name="T8" fmla="*/ 917 w 917"/>
                <a:gd name="T9" fmla="*/ 36 h 36"/>
                <a:gd name="T10" fmla="*/ 917 w 917"/>
                <a:gd name="T11" fmla="*/ 0 h 36"/>
                <a:gd name="T12" fmla="*/ 21 w 917"/>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917" h="36">
                  <a:moveTo>
                    <a:pt x="21" y="0"/>
                  </a:moveTo>
                  <a:cubicBezTo>
                    <a:pt x="15" y="0"/>
                    <a:pt x="11" y="2"/>
                    <a:pt x="9" y="5"/>
                  </a:cubicBezTo>
                  <a:cubicBezTo>
                    <a:pt x="7" y="7"/>
                    <a:pt x="6" y="10"/>
                    <a:pt x="5" y="14"/>
                  </a:cubicBezTo>
                  <a:cubicBezTo>
                    <a:pt x="0" y="36"/>
                    <a:pt x="0" y="36"/>
                    <a:pt x="0" y="36"/>
                  </a:cubicBezTo>
                  <a:cubicBezTo>
                    <a:pt x="917" y="36"/>
                    <a:pt x="917" y="36"/>
                    <a:pt x="917" y="36"/>
                  </a:cubicBezTo>
                  <a:cubicBezTo>
                    <a:pt x="917" y="0"/>
                    <a:pt x="917" y="0"/>
                    <a:pt x="917" y="0"/>
                  </a:cubicBezTo>
                  <a:lnTo>
                    <a:pt x="2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 name="Freeform 30"/>
            <p:cNvSpPr>
              <a:spLocks/>
            </p:cNvSpPr>
            <p:nvPr userDrawn="1"/>
          </p:nvSpPr>
          <p:spPr bwMode="auto">
            <a:xfrm>
              <a:off x="1951" y="4237"/>
              <a:ext cx="3819" cy="91"/>
            </a:xfrm>
            <a:custGeom>
              <a:avLst/>
              <a:gdLst>
                <a:gd name="T0" fmla="*/ 21 w 1614"/>
                <a:gd name="T1" fmla="*/ 0 h 37"/>
                <a:gd name="T2" fmla="*/ 9 w 1614"/>
                <a:gd name="T3" fmla="*/ 5 h 37"/>
                <a:gd name="T4" fmla="*/ 5 w 1614"/>
                <a:gd name="T5" fmla="*/ 14 h 37"/>
                <a:gd name="T6" fmla="*/ 0 w 1614"/>
                <a:gd name="T7" fmla="*/ 37 h 37"/>
                <a:gd name="T8" fmla="*/ 1614 w 1614"/>
                <a:gd name="T9" fmla="*/ 37 h 37"/>
                <a:gd name="T10" fmla="*/ 1614 w 1614"/>
                <a:gd name="T11" fmla="*/ 0 h 37"/>
                <a:gd name="T12" fmla="*/ 21 w 1614"/>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614" h="37">
                  <a:moveTo>
                    <a:pt x="21" y="0"/>
                  </a:moveTo>
                  <a:cubicBezTo>
                    <a:pt x="15" y="0"/>
                    <a:pt x="11" y="3"/>
                    <a:pt x="9" y="5"/>
                  </a:cubicBezTo>
                  <a:cubicBezTo>
                    <a:pt x="7" y="7"/>
                    <a:pt x="6" y="11"/>
                    <a:pt x="5" y="14"/>
                  </a:cubicBezTo>
                  <a:cubicBezTo>
                    <a:pt x="0" y="37"/>
                    <a:pt x="0" y="37"/>
                    <a:pt x="0" y="37"/>
                  </a:cubicBezTo>
                  <a:cubicBezTo>
                    <a:pt x="1614" y="37"/>
                    <a:pt x="1614" y="37"/>
                    <a:pt x="1614" y="37"/>
                  </a:cubicBezTo>
                  <a:cubicBezTo>
                    <a:pt x="1614" y="0"/>
                    <a:pt x="1614" y="0"/>
                    <a:pt x="1614" y="0"/>
                  </a:cubicBezTo>
                  <a:lnTo>
                    <a:pt x="2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8" name="Slide Number Placeholder 5"/>
          <p:cNvSpPr txBox="1">
            <a:spLocks/>
          </p:cNvSpPr>
          <p:nvPr userDrawn="1"/>
        </p:nvSpPr>
        <p:spPr>
          <a:xfrm>
            <a:off x="11143205" y="6315757"/>
            <a:ext cx="1126121" cy="342992"/>
          </a:xfrm>
          <a:prstGeom prst="rect">
            <a:avLst/>
          </a:prstGeom>
        </p:spPr>
        <p:txBody>
          <a:bodyPr vert="horz" lIns="91418" tIns="45709" rIns="91418" bIns="45709" rtlCol="0" anchor="t" anchorCtr="0"/>
          <a:lstStyle>
            <a:defPPr>
              <a:defRPr lang="en-US"/>
            </a:defPPr>
            <a:lvl1pPr marL="0" algn="l" defTabSz="457200" rtl="0" eaLnBrk="1" latinLnBrk="0" hangingPunct="1">
              <a:defRPr sz="18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D27DB1B-11A7-46C2-9C64-C40026885CFA}" type="slidenum">
              <a:rPr lang="en-US" sz="1400" smtClean="0">
                <a:solidFill>
                  <a:srgbClr val="000000"/>
                </a:solidFill>
              </a:rPr>
              <a:pPr algn="r"/>
              <a:t>‹#›</a:t>
            </a:fld>
            <a:endParaRPr lang="en-US" sz="1400">
              <a:solidFill>
                <a:srgbClr val="000000"/>
              </a:solidFill>
            </a:endParaRPr>
          </a:p>
        </p:txBody>
      </p:sp>
      <p:sp>
        <p:nvSpPr>
          <p:cNvPr id="11" name="TextBox 10"/>
          <p:cNvSpPr txBox="1"/>
          <p:nvPr userDrawn="1"/>
        </p:nvSpPr>
        <p:spPr>
          <a:xfrm>
            <a:off x="-73381" y="6640583"/>
            <a:ext cx="3717876" cy="347472"/>
          </a:xfrm>
          <a:prstGeom prst="rect">
            <a:avLst/>
          </a:prstGeom>
          <a:noFill/>
        </p:spPr>
        <p:txBody>
          <a:bodyPr wrap="square" lIns="91418" tIns="45709" rIns="91418" bIns="45709" rtlCol="0">
            <a:noAutofit/>
          </a:bodyPr>
          <a:lstStyle/>
          <a:p>
            <a:r>
              <a:rPr lang="en-US" sz="1000">
                <a:solidFill>
                  <a:srgbClr val="000000"/>
                </a:solidFill>
              </a:rPr>
              <a:t>Republic Services Confidential</a:t>
            </a:r>
          </a:p>
        </p:txBody>
      </p:sp>
    </p:spTree>
    <p:extLst>
      <p:ext uri="{BB962C8B-B14F-4D97-AF65-F5344CB8AC3E}">
        <p14:creationId xmlns:p14="http://schemas.microsoft.com/office/powerpoint/2010/main" val="31392882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itle and Content w Subheadline">
    <p:spTree>
      <p:nvGrpSpPr>
        <p:cNvPr id="1" name=""/>
        <p:cNvGrpSpPr/>
        <p:nvPr/>
      </p:nvGrpSpPr>
      <p:grpSpPr>
        <a:xfrm>
          <a:off x="0" y="0"/>
          <a:ext cx="0" cy="0"/>
          <a:chOff x="0" y="0"/>
          <a:chExt cx="0" cy="0"/>
        </a:xfrm>
      </p:grpSpPr>
      <p:sp>
        <p:nvSpPr>
          <p:cNvPr id="11" name="Text Placeholder 2"/>
          <p:cNvSpPr>
            <a:spLocks noGrp="1"/>
          </p:cNvSpPr>
          <p:nvPr>
            <p:ph idx="1"/>
          </p:nvPr>
        </p:nvSpPr>
        <p:spPr>
          <a:xfrm>
            <a:off x="902115" y="1463013"/>
            <a:ext cx="10363200" cy="1412609"/>
          </a:xfrm>
          <a:prstGeom prst="rect">
            <a:avLst/>
          </a:prstGeom>
        </p:spPr>
        <p:txBody>
          <a:bodyPr vert="horz" lIns="91418" tIns="45709" rIns="91418" bIns="45709"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6"/>
          <p:cNvSpPr>
            <a:spLocks noGrp="1"/>
          </p:cNvSpPr>
          <p:nvPr>
            <p:ph type="body" sz="quarter" idx="17" hasCustomPrompt="1"/>
          </p:nvPr>
        </p:nvSpPr>
        <p:spPr>
          <a:xfrm>
            <a:off x="902115" y="887574"/>
            <a:ext cx="10363200" cy="422488"/>
          </a:xfrm>
          <a:prstGeom prst="rect">
            <a:avLst/>
          </a:prstGeom>
        </p:spPr>
        <p:txBody>
          <a:bodyPr anchor="t" anchorCtr="0">
            <a:spAutoFit/>
          </a:bodyPr>
          <a:lstStyle>
            <a:lvl1pPr marL="0" indent="0">
              <a:buFontTx/>
              <a:buNone/>
              <a:defRPr sz="2000" baseline="0">
                <a:solidFill>
                  <a:schemeClr val="accent1"/>
                </a:solidFill>
              </a:defRPr>
            </a:lvl1pPr>
            <a:lvl2pPr marL="457085" indent="0">
              <a:buFontTx/>
              <a:buNone/>
              <a:defRPr>
                <a:solidFill>
                  <a:schemeClr val="accent1"/>
                </a:solidFill>
              </a:defRPr>
            </a:lvl2pPr>
            <a:lvl3pPr marL="914169" indent="0">
              <a:buFontTx/>
              <a:buNone/>
              <a:defRPr>
                <a:solidFill>
                  <a:schemeClr val="accent1"/>
                </a:solidFill>
              </a:defRPr>
            </a:lvl3pPr>
            <a:lvl4pPr marL="1371254" indent="0">
              <a:buFontTx/>
              <a:buNone/>
              <a:defRPr>
                <a:solidFill>
                  <a:schemeClr val="accent1"/>
                </a:solidFill>
              </a:defRPr>
            </a:lvl4pPr>
            <a:lvl5pPr marL="1828339" indent="0">
              <a:buFontTx/>
              <a:buNone/>
              <a:defRPr>
                <a:solidFill>
                  <a:schemeClr val="accent1"/>
                </a:solidFill>
              </a:defRPr>
            </a:lvl5pPr>
          </a:lstStyle>
          <a:p>
            <a:pPr lvl="0"/>
            <a:r>
              <a:rPr lang="en-US" err="1"/>
              <a:t>Subheadline</a:t>
            </a:r>
            <a:endParaRPr lang="en-US"/>
          </a:p>
        </p:txBody>
      </p:sp>
      <p:grpSp>
        <p:nvGrpSpPr>
          <p:cNvPr id="12" name="Group 28"/>
          <p:cNvGrpSpPr>
            <a:grpSpLocks noChangeAspect="1"/>
          </p:cNvGrpSpPr>
          <p:nvPr userDrawn="1"/>
        </p:nvGrpSpPr>
        <p:grpSpPr bwMode="auto">
          <a:xfrm>
            <a:off x="4133851" y="6584950"/>
            <a:ext cx="8083549" cy="280988"/>
            <a:chOff x="1953" y="4148"/>
            <a:chExt cx="3819" cy="177"/>
          </a:xfrm>
        </p:grpSpPr>
        <p:sp>
          <p:nvSpPr>
            <p:cNvPr id="16" name="AutoShape 27"/>
            <p:cNvSpPr>
              <a:spLocks noChangeAspect="1" noChangeArrowheads="1" noTextEdit="1"/>
            </p:cNvSpPr>
            <p:nvPr userDrawn="1"/>
          </p:nvSpPr>
          <p:spPr bwMode="auto">
            <a:xfrm>
              <a:off x="1953" y="4148"/>
              <a:ext cx="3819"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7" name="Freeform 29"/>
            <p:cNvSpPr>
              <a:spLocks/>
            </p:cNvSpPr>
            <p:nvPr userDrawn="1"/>
          </p:nvSpPr>
          <p:spPr bwMode="auto">
            <a:xfrm>
              <a:off x="3600" y="4148"/>
              <a:ext cx="2170" cy="89"/>
            </a:xfrm>
            <a:custGeom>
              <a:avLst/>
              <a:gdLst>
                <a:gd name="T0" fmla="*/ 21 w 917"/>
                <a:gd name="T1" fmla="*/ 0 h 36"/>
                <a:gd name="T2" fmla="*/ 9 w 917"/>
                <a:gd name="T3" fmla="*/ 5 h 36"/>
                <a:gd name="T4" fmla="*/ 5 w 917"/>
                <a:gd name="T5" fmla="*/ 14 h 36"/>
                <a:gd name="T6" fmla="*/ 0 w 917"/>
                <a:gd name="T7" fmla="*/ 36 h 36"/>
                <a:gd name="T8" fmla="*/ 917 w 917"/>
                <a:gd name="T9" fmla="*/ 36 h 36"/>
                <a:gd name="T10" fmla="*/ 917 w 917"/>
                <a:gd name="T11" fmla="*/ 0 h 36"/>
                <a:gd name="T12" fmla="*/ 21 w 917"/>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917" h="36">
                  <a:moveTo>
                    <a:pt x="21" y="0"/>
                  </a:moveTo>
                  <a:cubicBezTo>
                    <a:pt x="15" y="0"/>
                    <a:pt x="11" y="2"/>
                    <a:pt x="9" y="5"/>
                  </a:cubicBezTo>
                  <a:cubicBezTo>
                    <a:pt x="7" y="7"/>
                    <a:pt x="6" y="10"/>
                    <a:pt x="5" y="14"/>
                  </a:cubicBezTo>
                  <a:cubicBezTo>
                    <a:pt x="0" y="36"/>
                    <a:pt x="0" y="36"/>
                    <a:pt x="0" y="36"/>
                  </a:cubicBezTo>
                  <a:cubicBezTo>
                    <a:pt x="917" y="36"/>
                    <a:pt x="917" y="36"/>
                    <a:pt x="917" y="36"/>
                  </a:cubicBezTo>
                  <a:cubicBezTo>
                    <a:pt x="917" y="0"/>
                    <a:pt x="917" y="0"/>
                    <a:pt x="917" y="0"/>
                  </a:cubicBezTo>
                  <a:lnTo>
                    <a:pt x="2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1" name="Freeform 30"/>
            <p:cNvSpPr>
              <a:spLocks/>
            </p:cNvSpPr>
            <p:nvPr userDrawn="1"/>
          </p:nvSpPr>
          <p:spPr bwMode="auto">
            <a:xfrm>
              <a:off x="1951" y="4237"/>
              <a:ext cx="3819" cy="91"/>
            </a:xfrm>
            <a:custGeom>
              <a:avLst/>
              <a:gdLst>
                <a:gd name="T0" fmla="*/ 21 w 1614"/>
                <a:gd name="T1" fmla="*/ 0 h 37"/>
                <a:gd name="T2" fmla="*/ 9 w 1614"/>
                <a:gd name="T3" fmla="*/ 5 h 37"/>
                <a:gd name="T4" fmla="*/ 5 w 1614"/>
                <a:gd name="T5" fmla="*/ 14 h 37"/>
                <a:gd name="T6" fmla="*/ 0 w 1614"/>
                <a:gd name="T7" fmla="*/ 37 h 37"/>
                <a:gd name="T8" fmla="*/ 1614 w 1614"/>
                <a:gd name="T9" fmla="*/ 37 h 37"/>
                <a:gd name="T10" fmla="*/ 1614 w 1614"/>
                <a:gd name="T11" fmla="*/ 0 h 37"/>
                <a:gd name="T12" fmla="*/ 21 w 1614"/>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614" h="37">
                  <a:moveTo>
                    <a:pt x="21" y="0"/>
                  </a:moveTo>
                  <a:cubicBezTo>
                    <a:pt x="15" y="0"/>
                    <a:pt x="11" y="3"/>
                    <a:pt x="9" y="5"/>
                  </a:cubicBezTo>
                  <a:cubicBezTo>
                    <a:pt x="7" y="7"/>
                    <a:pt x="6" y="11"/>
                    <a:pt x="5" y="14"/>
                  </a:cubicBezTo>
                  <a:cubicBezTo>
                    <a:pt x="0" y="37"/>
                    <a:pt x="0" y="37"/>
                    <a:pt x="0" y="37"/>
                  </a:cubicBezTo>
                  <a:cubicBezTo>
                    <a:pt x="1614" y="37"/>
                    <a:pt x="1614" y="37"/>
                    <a:pt x="1614" y="37"/>
                  </a:cubicBezTo>
                  <a:cubicBezTo>
                    <a:pt x="1614" y="0"/>
                    <a:pt x="1614" y="0"/>
                    <a:pt x="1614" y="0"/>
                  </a:cubicBezTo>
                  <a:lnTo>
                    <a:pt x="2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14" name="Slide Number Placeholder 5"/>
          <p:cNvSpPr txBox="1">
            <a:spLocks/>
          </p:cNvSpPr>
          <p:nvPr userDrawn="1"/>
        </p:nvSpPr>
        <p:spPr>
          <a:xfrm>
            <a:off x="11143205" y="6315757"/>
            <a:ext cx="1126121" cy="342992"/>
          </a:xfrm>
          <a:prstGeom prst="rect">
            <a:avLst/>
          </a:prstGeom>
        </p:spPr>
        <p:txBody>
          <a:bodyPr vert="horz" lIns="91418" tIns="45709" rIns="91418" bIns="45709" rtlCol="0" anchor="t" anchorCtr="0"/>
          <a:lstStyle>
            <a:defPPr>
              <a:defRPr lang="en-US"/>
            </a:defPPr>
            <a:lvl1pPr marL="0" algn="l" defTabSz="457200" rtl="0" eaLnBrk="1" latinLnBrk="0" hangingPunct="1">
              <a:defRPr sz="18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D27DB1B-11A7-46C2-9C64-C40026885CFA}" type="slidenum">
              <a:rPr lang="en-US" sz="1400" smtClean="0">
                <a:solidFill>
                  <a:srgbClr val="000000"/>
                </a:solidFill>
              </a:rPr>
              <a:pPr algn="r"/>
              <a:t>‹#›</a:t>
            </a:fld>
            <a:endParaRPr lang="en-US" sz="1400">
              <a:solidFill>
                <a:srgbClr val="000000"/>
              </a:solidFill>
            </a:endParaRPr>
          </a:p>
        </p:txBody>
      </p:sp>
      <p:sp>
        <p:nvSpPr>
          <p:cNvPr id="15" name="TextBox 14"/>
          <p:cNvSpPr txBox="1"/>
          <p:nvPr userDrawn="1"/>
        </p:nvSpPr>
        <p:spPr>
          <a:xfrm>
            <a:off x="-73381" y="6640583"/>
            <a:ext cx="3717876" cy="347472"/>
          </a:xfrm>
          <a:prstGeom prst="rect">
            <a:avLst/>
          </a:prstGeom>
          <a:noFill/>
        </p:spPr>
        <p:txBody>
          <a:bodyPr wrap="square" lIns="91418" tIns="45709" rIns="91418" bIns="45709" rtlCol="0">
            <a:noAutofit/>
          </a:bodyPr>
          <a:lstStyle/>
          <a:p>
            <a:r>
              <a:rPr lang="en-US" sz="1000">
                <a:solidFill>
                  <a:srgbClr val="000000"/>
                </a:solidFill>
              </a:rPr>
              <a:t>Republic Services Confidential</a:t>
            </a:r>
          </a:p>
        </p:txBody>
      </p:sp>
      <p:sp>
        <p:nvSpPr>
          <p:cNvPr id="13" name="Title 1"/>
          <p:cNvSpPr>
            <a:spLocks noGrp="1"/>
          </p:cNvSpPr>
          <p:nvPr>
            <p:ph type="title"/>
          </p:nvPr>
        </p:nvSpPr>
        <p:spPr>
          <a:xfrm>
            <a:off x="902115" y="327117"/>
            <a:ext cx="10363200" cy="480131"/>
          </a:xfrm>
          <a:prstGeom prst="rect">
            <a:avLst/>
          </a:prstGeom>
        </p:spPr>
        <p:txBody>
          <a:bodyPr>
            <a:spAutoFit/>
          </a:bodyPr>
          <a:lstStyle>
            <a:lvl1pPr algn="l">
              <a:defRPr sz="2800">
                <a:solidFill>
                  <a:schemeClr val="accent1"/>
                </a:solidFill>
              </a:defRPr>
            </a:lvl1pPr>
          </a:lstStyle>
          <a:p>
            <a:r>
              <a:rPr lang="en-US"/>
              <a:t>Click to edit Master title style</a:t>
            </a:r>
          </a:p>
        </p:txBody>
      </p:sp>
    </p:spTree>
    <p:extLst>
      <p:ext uri="{BB962C8B-B14F-4D97-AF65-F5344CB8AC3E}">
        <p14:creationId xmlns:p14="http://schemas.microsoft.com/office/powerpoint/2010/main" val="358447300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_Title and Content 1_Pale Blue Takeaway">
    <p:spTree>
      <p:nvGrpSpPr>
        <p:cNvPr id="1" name=""/>
        <p:cNvGrpSpPr/>
        <p:nvPr/>
      </p:nvGrpSpPr>
      <p:grpSpPr>
        <a:xfrm>
          <a:off x="0" y="0"/>
          <a:ext cx="0" cy="0"/>
          <a:chOff x="0" y="0"/>
          <a:chExt cx="0" cy="0"/>
        </a:xfrm>
      </p:grpSpPr>
      <p:sp>
        <p:nvSpPr>
          <p:cNvPr id="2" name="Title 1"/>
          <p:cNvSpPr>
            <a:spLocks noGrp="1"/>
          </p:cNvSpPr>
          <p:nvPr>
            <p:ph type="title"/>
          </p:nvPr>
        </p:nvSpPr>
        <p:spPr>
          <a:xfrm>
            <a:off x="902115" y="327117"/>
            <a:ext cx="10363200" cy="480131"/>
          </a:xfrm>
          <a:prstGeom prst="rect">
            <a:avLst/>
          </a:prstGeom>
        </p:spPr>
        <p:txBody>
          <a:bodyPr>
            <a:spAutoFit/>
          </a:bodyPr>
          <a:lstStyle>
            <a:lvl1pPr algn="l">
              <a:defRPr sz="2800">
                <a:solidFill>
                  <a:schemeClr val="accent1"/>
                </a:solidFill>
              </a:defRPr>
            </a:lvl1pPr>
          </a:lstStyle>
          <a:p>
            <a:r>
              <a:rPr lang="en-US"/>
              <a:t>Click to edit Master title style</a:t>
            </a:r>
          </a:p>
        </p:txBody>
      </p:sp>
      <p:sp>
        <p:nvSpPr>
          <p:cNvPr id="3" name="Content Placeholder 2"/>
          <p:cNvSpPr>
            <a:spLocks noGrp="1"/>
          </p:cNvSpPr>
          <p:nvPr>
            <p:ph idx="1"/>
          </p:nvPr>
        </p:nvSpPr>
        <p:spPr>
          <a:xfrm>
            <a:off x="902115" y="968164"/>
            <a:ext cx="10363200" cy="4458863"/>
          </a:xfrm>
          <a:prstGeom prst="rect">
            <a:avLst/>
          </a:prstGeo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3" name="Group 28"/>
          <p:cNvGrpSpPr>
            <a:grpSpLocks noChangeAspect="1"/>
          </p:cNvGrpSpPr>
          <p:nvPr userDrawn="1"/>
        </p:nvGrpSpPr>
        <p:grpSpPr bwMode="auto">
          <a:xfrm>
            <a:off x="4133851" y="6584950"/>
            <a:ext cx="8083549" cy="280988"/>
            <a:chOff x="1953" y="4148"/>
            <a:chExt cx="3819" cy="177"/>
          </a:xfrm>
        </p:grpSpPr>
        <p:sp>
          <p:nvSpPr>
            <p:cNvPr id="14" name="AutoShape 27"/>
            <p:cNvSpPr>
              <a:spLocks noChangeAspect="1" noChangeArrowheads="1" noTextEdit="1"/>
            </p:cNvSpPr>
            <p:nvPr userDrawn="1"/>
          </p:nvSpPr>
          <p:spPr bwMode="auto">
            <a:xfrm>
              <a:off x="1953" y="4148"/>
              <a:ext cx="3819"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 name="Freeform 29"/>
            <p:cNvSpPr>
              <a:spLocks/>
            </p:cNvSpPr>
            <p:nvPr userDrawn="1"/>
          </p:nvSpPr>
          <p:spPr bwMode="auto">
            <a:xfrm>
              <a:off x="3600" y="4148"/>
              <a:ext cx="2170" cy="89"/>
            </a:xfrm>
            <a:custGeom>
              <a:avLst/>
              <a:gdLst>
                <a:gd name="T0" fmla="*/ 21 w 917"/>
                <a:gd name="T1" fmla="*/ 0 h 36"/>
                <a:gd name="T2" fmla="*/ 9 w 917"/>
                <a:gd name="T3" fmla="*/ 5 h 36"/>
                <a:gd name="T4" fmla="*/ 5 w 917"/>
                <a:gd name="T5" fmla="*/ 14 h 36"/>
                <a:gd name="T6" fmla="*/ 0 w 917"/>
                <a:gd name="T7" fmla="*/ 36 h 36"/>
                <a:gd name="T8" fmla="*/ 917 w 917"/>
                <a:gd name="T9" fmla="*/ 36 h 36"/>
                <a:gd name="T10" fmla="*/ 917 w 917"/>
                <a:gd name="T11" fmla="*/ 0 h 36"/>
                <a:gd name="T12" fmla="*/ 21 w 917"/>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917" h="36">
                  <a:moveTo>
                    <a:pt x="21" y="0"/>
                  </a:moveTo>
                  <a:cubicBezTo>
                    <a:pt x="15" y="0"/>
                    <a:pt x="11" y="2"/>
                    <a:pt x="9" y="5"/>
                  </a:cubicBezTo>
                  <a:cubicBezTo>
                    <a:pt x="7" y="7"/>
                    <a:pt x="6" y="10"/>
                    <a:pt x="5" y="14"/>
                  </a:cubicBezTo>
                  <a:cubicBezTo>
                    <a:pt x="0" y="36"/>
                    <a:pt x="0" y="36"/>
                    <a:pt x="0" y="36"/>
                  </a:cubicBezTo>
                  <a:cubicBezTo>
                    <a:pt x="917" y="36"/>
                    <a:pt x="917" y="36"/>
                    <a:pt x="917" y="36"/>
                  </a:cubicBezTo>
                  <a:cubicBezTo>
                    <a:pt x="917" y="0"/>
                    <a:pt x="917" y="0"/>
                    <a:pt x="917" y="0"/>
                  </a:cubicBezTo>
                  <a:lnTo>
                    <a:pt x="2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 name="Freeform 30"/>
            <p:cNvSpPr>
              <a:spLocks/>
            </p:cNvSpPr>
            <p:nvPr userDrawn="1"/>
          </p:nvSpPr>
          <p:spPr bwMode="auto">
            <a:xfrm>
              <a:off x="1951" y="4237"/>
              <a:ext cx="3819" cy="91"/>
            </a:xfrm>
            <a:custGeom>
              <a:avLst/>
              <a:gdLst>
                <a:gd name="T0" fmla="*/ 21 w 1614"/>
                <a:gd name="T1" fmla="*/ 0 h 37"/>
                <a:gd name="T2" fmla="*/ 9 w 1614"/>
                <a:gd name="T3" fmla="*/ 5 h 37"/>
                <a:gd name="T4" fmla="*/ 5 w 1614"/>
                <a:gd name="T5" fmla="*/ 14 h 37"/>
                <a:gd name="T6" fmla="*/ 0 w 1614"/>
                <a:gd name="T7" fmla="*/ 37 h 37"/>
                <a:gd name="T8" fmla="*/ 1614 w 1614"/>
                <a:gd name="T9" fmla="*/ 37 h 37"/>
                <a:gd name="T10" fmla="*/ 1614 w 1614"/>
                <a:gd name="T11" fmla="*/ 0 h 37"/>
                <a:gd name="T12" fmla="*/ 21 w 1614"/>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614" h="37">
                  <a:moveTo>
                    <a:pt x="21" y="0"/>
                  </a:moveTo>
                  <a:cubicBezTo>
                    <a:pt x="15" y="0"/>
                    <a:pt x="11" y="3"/>
                    <a:pt x="9" y="5"/>
                  </a:cubicBezTo>
                  <a:cubicBezTo>
                    <a:pt x="7" y="7"/>
                    <a:pt x="6" y="11"/>
                    <a:pt x="5" y="14"/>
                  </a:cubicBezTo>
                  <a:cubicBezTo>
                    <a:pt x="0" y="37"/>
                    <a:pt x="0" y="37"/>
                    <a:pt x="0" y="37"/>
                  </a:cubicBezTo>
                  <a:cubicBezTo>
                    <a:pt x="1614" y="37"/>
                    <a:pt x="1614" y="37"/>
                    <a:pt x="1614" y="37"/>
                  </a:cubicBezTo>
                  <a:cubicBezTo>
                    <a:pt x="1614" y="0"/>
                    <a:pt x="1614" y="0"/>
                    <a:pt x="1614" y="0"/>
                  </a:cubicBezTo>
                  <a:lnTo>
                    <a:pt x="2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19" name="Slide Number Placeholder 5"/>
          <p:cNvSpPr txBox="1">
            <a:spLocks/>
          </p:cNvSpPr>
          <p:nvPr userDrawn="1"/>
        </p:nvSpPr>
        <p:spPr>
          <a:xfrm>
            <a:off x="11143205" y="6315757"/>
            <a:ext cx="1126121" cy="342992"/>
          </a:xfrm>
          <a:prstGeom prst="rect">
            <a:avLst/>
          </a:prstGeom>
        </p:spPr>
        <p:txBody>
          <a:bodyPr vert="horz" lIns="91418" tIns="45709" rIns="91418" bIns="45709" rtlCol="0" anchor="t" anchorCtr="0"/>
          <a:lstStyle>
            <a:defPPr>
              <a:defRPr lang="en-US"/>
            </a:defPPr>
            <a:lvl1pPr marL="0" algn="l" defTabSz="457200" rtl="0" eaLnBrk="1" latinLnBrk="0" hangingPunct="1">
              <a:defRPr sz="18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D27DB1B-11A7-46C2-9C64-C40026885CFA}" type="slidenum">
              <a:rPr lang="en-US" sz="1400" smtClean="0">
                <a:solidFill>
                  <a:srgbClr val="000000"/>
                </a:solidFill>
              </a:rPr>
              <a:pPr algn="r"/>
              <a:t>‹#›</a:t>
            </a:fld>
            <a:endParaRPr lang="en-US" sz="1400">
              <a:solidFill>
                <a:srgbClr val="000000"/>
              </a:solidFill>
            </a:endParaRPr>
          </a:p>
        </p:txBody>
      </p:sp>
      <p:sp>
        <p:nvSpPr>
          <p:cNvPr id="20" name="TextBox 19"/>
          <p:cNvSpPr txBox="1"/>
          <p:nvPr userDrawn="1"/>
        </p:nvSpPr>
        <p:spPr>
          <a:xfrm>
            <a:off x="-73381" y="6640583"/>
            <a:ext cx="3717876" cy="347472"/>
          </a:xfrm>
          <a:prstGeom prst="rect">
            <a:avLst/>
          </a:prstGeom>
          <a:noFill/>
        </p:spPr>
        <p:txBody>
          <a:bodyPr wrap="square" lIns="91418" tIns="45709" rIns="91418" bIns="45709" rtlCol="0">
            <a:noAutofit/>
          </a:bodyPr>
          <a:lstStyle/>
          <a:p>
            <a:r>
              <a:rPr lang="en-US" sz="1000">
                <a:solidFill>
                  <a:srgbClr val="000000"/>
                </a:solidFill>
              </a:rPr>
              <a:t>Republic Services Confidential</a:t>
            </a:r>
          </a:p>
        </p:txBody>
      </p:sp>
      <p:sp>
        <p:nvSpPr>
          <p:cNvPr id="10" name="Text Placeholder 18"/>
          <p:cNvSpPr>
            <a:spLocks noGrp="1"/>
          </p:cNvSpPr>
          <p:nvPr>
            <p:ph type="body" sz="quarter" idx="18" hasCustomPrompt="1"/>
          </p:nvPr>
        </p:nvSpPr>
        <p:spPr>
          <a:xfrm>
            <a:off x="917948" y="5652648"/>
            <a:ext cx="10363200" cy="646986"/>
          </a:xfrm>
          <a:prstGeom prst="roundRect">
            <a:avLst/>
          </a:prstGeom>
          <a:solidFill>
            <a:schemeClr val="accent4"/>
          </a:solidFill>
          <a:ln w="3175">
            <a:solidFill>
              <a:srgbClr val="C0FFF3"/>
            </a:solidFill>
          </a:ln>
        </p:spPr>
        <p:style>
          <a:lnRef idx="2">
            <a:schemeClr val="accent1"/>
          </a:lnRef>
          <a:fillRef idx="1">
            <a:schemeClr val="lt1"/>
          </a:fillRef>
          <a:effectRef idx="0">
            <a:schemeClr val="accent1"/>
          </a:effectRef>
          <a:fontRef idx="none"/>
        </p:style>
        <p:txBody>
          <a:bodyPr>
            <a:noAutofit/>
          </a:bodyPr>
          <a:lstStyle>
            <a:lvl1pPr marL="0" indent="0" algn="ctr">
              <a:buNone/>
              <a:defRPr sz="1600">
                <a:solidFill>
                  <a:schemeClr val="tx1"/>
                </a:solidFill>
              </a:defRPr>
            </a:lvl1pPr>
          </a:lstStyle>
          <a:p>
            <a:pPr algn="ctr"/>
            <a:r>
              <a:rPr lang="en-US" sz="1600">
                <a:solidFill>
                  <a:srgbClr val="000000"/>
                </a:solidFill>
              </a:rPr>
              <a:t>This is a takeaway that should draw attention. It should be brief and impactful, placed near the bottom of the slide.</a:t>
            </a:r>
          </a:p>
        </p:txBody>
      </p:sp>
    </p:spTree>
    <p:extLst>
      <p:ext uri="{BB962C8B-B14F-4D97-AF65-F5344CB8AC3E}">
        <p14:creationId xmlns:p14="http://schemas.microsoft.com/office/powerpoint/2010/main" val="31082957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_Title and Content 1_Pale Blue Takeaway">
    <p:spTree>
      <p:nvGrpSpPr>
        <p:cNvPr id="1" name=""/>
        <p:cNvGrpSpPr/>
        <p:nvPr/>
      </p:nvGrpSpPr>
      <p:grpSpPr>
        <a:xfrm>
          <a:off x="0" y="0"/>
          <a:ext cx="0" cy="0"/>
          <a:chOff x="0" y="0"/>
          <a:chExt cx="0" cy="0"/>
        </a:xfrm>
      </p:grpSpPr>
      <p:sp>
        <p:nvSpPr>
          <p:cNvPr id="2" name="Title 1"/>
          <p:cNvSpPr>
            <a:spLocks noGrp="1"/>
          </p:cNvSpPr>
          <p:nvPr>
            <p:ph type="title"/>
          </p:nvPr>
        </p:nvSpPr>
        <p:spPr>
          <a:xfrm>
            <a:off x="902115" y="327117"/>
            <a:ext cx="10363200" cy="480131"/>
          </a:xfrm>
          <a:prstGeom prst="rect">
            <a:avLst/>
          </a:prstGeom>
        </p:spPr>
        <p:txBody>
          <a:bodyPr>
            <a:spAutoFit/>
          </a:bodyPr>
          <a:lstStyle>
            <a:lvl1pPr algn="l">
              <a:defRPr sz="2800">
                <a:solidFill>
                  <a:schemeClr val="accent1"/>
                </a:solidFill>
              </a:defRPr>
            </a:lvl1pPr>
          </a:lstStyle>
          <a:p>
            <a:r>
              <a:rPr lang="en-US"/>
              <a:t>Click to edit Master title style</a:t>
            </a:r>
          </a:p>
        </p:txBody>
      </p:sp>
      <p:sp>
        <p:nvSpPr>
          <p:cNvPr id="3" name="Content Placeholder 2"/>
          <p:cNvSpPr>
            <a:spLocks noGrp="1"/>
          </p:cNvSpPr>
          <p:nvPr>
            <p:ph idx="1"/>
          </p:nvPr>
        </p:nvSpPr>
        <p:spPr>
          <a:xfrm>
            <a:off x="902115" y="968164"/>
            <a:ext cx="10363200" cy="4458863"/>
          </a:xfrm>
          <a:prstGeom prst="rect">
            <a:avLst/>
          </a:prstGeo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3" name="Group 28"/>
          <p:cNvGrpSpPr>
            <a:grpSpLocks noChangeAspect="1"/>
          </p:cNvGrpSpPr>
          <p:nvPr userDrawn="1"/>
        </p:nvGrpSpPr>
        <p:grpSpPr bwMode="auto">
          <a:xfrm>
            <a:off x="4133851" y="6584950"/>
            <a:ext cx="8083549" cy="280988"/>
            <a:chOff x="1953" y="4148"/>
            <a:chExt cx="3819" cy="177"/>
          </a:xfrm>
        </p:grpSpPr>
        <p:sp>
          <p:nvSpPr>
            <p:cNvPr id="14" name="AutoShape 27"/>
            <p:cNvSpPr>
              <a:spLocks noChangeAspect="1" noChangeArrowheads="1" noTextEdit="1"/>
            </p:cNvSpPr>
            <p:nvPr userDrawn="1"/>
          </p:nvSpPr>
          <p:spPr bwMode="auto">
            <a:xfrm>
              <a:off x="1953" y="4148"/>
              <a:ext cx="3819"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 name="Freeform 29"/>
            <p:cNvSpPr>
              <a:spLocks/>
            </p:cNvSpPr>
            <p:nvPr userDrawn="1"/>
          </p:nvSpPr>
          <p:spPr bwMode="auto">
            <a:xfrm>
              <a:off x="3600" y="4148"/>
              <a:ext cx="2170" cy="89"/>
            </a:xfrm>
            <a:custGeom>
              <a:avLst/>
              <a:gdLst>
                <a:gd name="T0" fmla="*/ 21 w 917"/>
                <a:gd name="T1" fmla="*/ 0 h 36"/>
                <a:gd name="T2" fmla="*/ 9 w 917"/>
                <a:gd name="T3" fmla="*/ 5 h 36"/>
                <a:gd name="T4" fmla="*/ 5 w 917"/>
                <a:gd name="T5" fmla="*/ 14 h 36"/>
                <a:gd name="T6" fmla="*/ 0 w 917"/>
                <a:gd name="T7" fmla="*/ 36 h 36"/>
                <a:gd name="T8" fmla="*/ 917 w 917"/>
                <a:gd name="T9" fmla="*/ 36 h 36"/>
                <a:gd name="T10" fmla="*/ 917 w 917"/>
                <a:gd name="T11" fmla="*/ 0 h 36"/>
                <a:gd name="T12" fmla="*/ 21 w 917"/>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917" h="36">
                  <a:moveTo>
                    <a:pt x="21" y="0"/>
                  </a:moveTo>
                  <a:cubicBezTo>
                    <a:pt x="15" y="0"/>
                    <a:pt x="11" y="2"/>
                    <a:pt x="9" y="5"/>
                  </a:cubicBezTo>
                  <a:cubicBezTo>
                    <a:pt x="7" y="7"/>
                    <a:pt x="6" y="10"/>
                    <a:pt x="5" y="14"/>
                  </a:cubicBezTo>
                  <a:cubicBezTo>
                    <a:pt x="0" y="36"/>
                    <a:pt x="0" y="36"/>
                    <a:pt x="0" y="36"/>
                  </a:cubicBezTo>
                  <a:cubicBezTo>
                    <a:pt x="917" y="36"/>
                    <a:pt x="917" y="36"/>
                    <a:pt x="917" y="36"/>
                  </a:cubicBezTo>
                  <a:cubicBezTo>
                    <a:pt x="917" y="0"/>
                    <a:pt x="917" y="0"/>
                    <a:pt x="917" y="0"/>
                  </a:cubicBezTo>
                  <a:lnTo>
                    <a:pt x="2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 name="Freeform 30"/>
            <p:cNvSpPr>
              <a:spLocks/>
            </p:cNvSpPr>
            <p:nvPr userDrawn="1"/>
          </p:nvSpPr>
          <p:spPr bwMode="auto">
            <a:xfrm>
              <a:off x="1951" y="4237"/>
              <a:ext cx="3819" cy="91"/>
            </a:xfrm>
            <a:custGeom>
              <a:avLst/>
              <a:gdLst>
                <a:gd name="T0" fmla="*/ 21 w 1614"/>
                <a:gd name="T1" fmla="*/ 0 h 37"/>
                <a:gd name="T2" fmla="*/ 9 w 1614"/>
                <a:gd name="T3" fmla="*/ 5 h 37"/>
                <a:gd name="T4" fmla="*/ 5 w 1614"/>
                <a:gd name="T5" fmla="*/ 14 h 37"/>
                <a:gd name="T6" fmla="*/ 0 w 1614"/>
                <a:gd name="T7" fmla="*/ 37 h 37"/>
                <a:gd name="T8" fmla="*/ 1614 w 1614"/>
                <a:gd name="T9" fmla="*/ 37 h 37"/>
                <a:gd name="T10" fmla="*/ 1614 w 1614"/>
                <a:gd name="T11" fmla="*/ 0 h 37"/>
                <a:gd name="T12" fmla="*/ 21 w 1614"/>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614" h="37">
                  <a:moveTo>
                    <a:pt x="21" y="0"/>
                  </a:moveTo>
                  <a:cubicBezTo>
                    <a:pt x="15" y="0"/>
                    <a:pt x="11" y="3"/>
                    <a:pt x="9" y="5"/>
                  </a:cubicBezTo>
                  <a:cubicBezTo>
                    <a:pt x="7" y="7"/>
                    <a:pt x="6" y="11"/>
                    <a:pt x="5" y="14"/>
                  </a:cubicBezTo>
                  <a:cubicBezTo>
                    <a:pt x="0" y="37"/>
                    <a:pt x="0" y="37"/>
                    <a:pt x="0" y="37"/>
                  </a:cubicBezTo>
                  <a:cubicBezTo>
                    <a:pt x="1614" y="37"/>
                    <a:pt x="1614" y="37"/>
                    <a:pt x="1614" y="37"/>
                  </a:cubicBezTo>
                  <a:cubicBezTo>
                    <a:pt x="1614" y="0"/>
                    <a:pt x="1614" y="0"/>
                    <a:pt x="1614" y="0"/>
                  </a:cubicBezTo>
                  <a:lnTo>
                    <a:pt x="2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19" name="Slide Number Placeholder 5"/>
          <p:cNvSpPr txBox="1">
            <a:spLocks/>
          </p:cNvSpPr>
          <p:nvPr userDrawn="1"/>
        </p:nvSpPr>
        <p:spPr>
          <a:xfrm>
            <a:off x="11143205" y="6315757"/>
            <a:ext cx="1126121" cy="342992"/>
          </a:xfrm>
          <a:prstGeom prst="rect">
            <a:avLst/>
          </a:prstGeom>
        </p:spPr>
        <p:txBody>
          <a:bodyPr vert="horz" lIns="91418" tIns="45709" rIns="91418" bIns="45709" rtlCol="0" anchor="t" anchorCtr="0"/>
          <a:lstStyle>
            <a:defPPr>
              <a:defRPr lang="en-US"/>
            </a:defPPr>
            <a:lvl1pPr marL="0" algn="l" defTabSz="457200" rtl="0" eaLnBrk="1" latinLnBrk="0" hangingPunct="1">
              <a:defRPr sz="18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D27DB1B-11A7-46C2-9C64-C40026885CFA}" type="slidenum">
              <a:rPr lang="en-US" sz="1400" smtClean="0">
                <a:solidFill>
                  <a:srgbClr val="000000"/>
                </a:solidFill>
              </a:rPr>
              <a:pPr algn="r"/>
              <a:t>‹#›</a:t>
            </a:fld>
            <a:endParaRPr lang="en-US" sz="1400">
              <a:solidFill>
                <a:srgbClr val="000000"/>
              </a:solidFill>
            </a:endParaRPr>
          </a:p>
        </p:txBody>
      </p:sp>
      <p:sp>
        <p:nvSpPr>
          <p:cNvPr id="20" name="TextBox 19"/>
          <p:cNvSpPr txBox="1"/>
          <p:nvPr userDrawn="1"/>
        </p:nvSpPr>
        <p:spPr>
          <a:xfrm>
            <a:off x="-73381" y="6640583"/>
            <a:ext cx="3717876" cy="347472"/>
          </a:xfrm>
          <a:prstGeom prst="rect">
            <a:avLst/>
          </a:prstGeom>
          <a:noFill/>
        </p:spPr>
        <p:txBody>
          <a:bodyPr wrap="square" lIns="91418" tIns="45709" rIns="91418" bIns="45709" rtlCol="0">
            <a:noAutofit/>
          </a:bodyPr>
          <a:lstStyle/>
          <a:p>
            <a:r>
              <a:rPr lang="en-US" sz="1000">
                <a:solidFill>
                  <a:srgbClr val="000000"/>
                </a:solidFill>
              </a:rPr>
              <a:t>Republic Services Confidential</a:t>
            </a:r>
          </a:p>
        </p:txBody>
      </p:sp>
      <p:sp>
        <p:nvSpPr>
          <p:cNvPr id="10" name="Text Placeholder 18"/>
          <p:cNvSpPr>
            <a:spLocks noGrp="1"/>
          </p:cNvSpPr>
          <p:nvPr>
            <p:ph type="body" sz="quarter" idx="18" hasCustomPrompt="1"/>
          </p:nvPr>
        </p:nvSpPr>
        <p:spPr>
          <a:xfrm>
            <a:off x="917948" y="5652648"/>
            <a:ext cx="10363200" cy="646986"/>
          </a:xfrm>
          <a:prstGeom prst="roundRect">
            <a:avLst/>
          </a:prstGeom>
          <a:solidFill>
            <a:schemeClr val="tx2"/>
          </a:solidFill>
          <a:ln w="3175">
            <a:solidFill>
              <a:schemeClr val="tx2"/>
            </a:solidFill>
          </a:ln>
        </p:spPr>
        <p:style>
          <a:lnRef idx="2">
            <a:schemeClr val="accent1"/>
          </a:lnRef>
          <a:fillRef idx="1">
            <a:schemeClr val="lt1"/>
          </a:fillRef>
          <a:effectRef idx="0">
            <a:schemeClr val="accent1"/>
          </a:effectRef>
          <a:fontRef idx="none"/>
        </p:style>
        <p:txBody>
          <a:bodyPr>
            <a:noAutofit/>
          </a:bodyPr>
          <a:lstStyle>
            <a:lvl1pPr marL="0" indent="0" algn="ctr">
              <a:buNone/>
              <a:defRPr sz="1600">
                <a:solidFill>
                  <a:schemeClr val="bg1"/>
                </a:solidFill>
              </a:defRPr>
            </a:lvl1pPr>
          </a:lstStyle>
          <a:p>
            <a:pPr algn="ctr"/>
            <a:r>
              <a:rPr lang="en-US" sz="1600">
                <a:solidFill>
                  <a:srgbClr val="000000"/>
                </a:solidFill>
              </a:rPr>
              <a:t>This is a takeaway that should draw attention. It should be brief and impactful, placed near the bottom of the slide.</a:t>
            </a:r>
          </a:p>
        </p:txBody>
      </p:sp>
    </p:spTree>
    <p:extLst>
      <p:ext uri="{BB962C8B-B14F-4D97-AF65-F5344CB8AC3E}">
        <p14:creationId xmlns:p14="http://schemas.microsoft.com/office/powerpoint/2010/main" val="39586583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Content w Two Subhead side by side">
    <p:spTree>
      <p:nvGrpSpPr>
        <p:cNvPr id="1" name=""/>
        <p:cNvGrpSpPr/>
        <p:nvPr/>
      </p:nvGrpSpPr>
      <p:grpSpPr>
        <a:xfrm>
          <a:off x="0" y="0"/>
          <a:ext cx="0" cy="0"/>
          <a:chOff x="0" y="0"/>
          <a:chExt cx="0" cy="0"/>
        </a:xfrm>
      </p:grpSpPr>
      <p:sp>
        <p:nvSpPr>
          <p:cNvPr id="11" name="Content Placeholder 2"/>
          <p:cNvSpPr>
            <a:spLocks noGrp="1"/>
          </p:cNvSpPr>
          <p:nvPr>
            <p:ph idx="14" hasCustomPrompt="1"/>
          </p:nvPr>
        </p:nvSpPr>
        <p:spPr>
          <a:xfrm>
            <a:off x="6217099" y="2022427"/>
            <a:ext cx="5059680" cy="2391745"/>
          </a:xfrm>
          <a:prstGeom prst="rect">
            <a:avLst/>
          </a:prstGeom>
        </p:spPr>
        <p:txBody>
          <a:bodyPr>
            <a:spAutoFit/>
          </a:bodyPr>
          <a:lstStyle>
            <a:lvl1pPr marL="0" indent="0" algn="just">
              <a:buNone/>
              <a:defRPr sz="1400">
                <a:solidFill>
                  <a:srgbClr val="000000"/>
                </a:solidFill>
              </a:defRPr>
            </a:lvl1pPr>
            <a:lvl2pPr>
              <a:defRPr sz="1500"/>
            </a:lvl2pPr>
            <a:lvl3pPr>
              <a:defRPr sz="1500"/>
            </a:lvl3pPr>
            <a:lvl4pPr>
              <a:defRPr sz="1500"/>
            </a:lvl4pPr>
            <a:lvl5pPr>
              <a:defRPr sz="1500"/>
            </a:lvl5pPr>
          </a:lstStyle>
          <a:p>
            <a:pPr lvl="0"/>
            <a:r>
              <a:rPr lang="en-US" err="1"/>
              <a:t>Lorem</a:t>
            </a:r>
            <a:r>
              <a:rPr lang="en-US"/>
              <a:t> </a:t>
            </a:r>
            <a:r>
              <a:rPr lang="en-US" err="1"/>
              <a:t>ipsum</a:t>
            </a:r>
            <a:r>
              <a:rPr lang="en-US"/>
              <a:t> dolor sit </a:t>
            </a:r>
            <a:r>
              <a:rPr lang="en-US" err="1"/>
              <a:t>amet</a:t>
            </a:r>
            <a:r>
              <a:rPr lang="en-US"/>
              <a:t>, </a:t>
            </a:r>
            <a:r>
              <a:rPr lang="en-US" err="1"/>
              <a:t>consectetuer</a:t>
            </a:r>
            <a:r>
              <a:rPr lang="en-US"/>
              <a:t> </a:t>
            </a:r>
            <a:r>
              <a:rPr lang="en-US" err="1"/>
              <a:t>delenit</a:t>
            </a:r>
            <a:r>
              <a:rPr lang="en-US"/>
              <a:t> </a:t>
            </a:r>
            <a:r>
              <a:rPr lang="en-US" err="1"/>
              <a:t>augue</a:t>
            </a:r>
            <a:r>
              <a:rPr lang="en-US"/>
              <a:t> </a:t>
            </a:r>
            <a:r>
              <a:rPr lang="en-US" err="1"/>
              <a:t>duis</a:t>
            </a:r>
            <a:r>
              <a:rPr lang="en-US"/>
              <a:t> </a:t>
            </a:r>
            <a:r>
              <a:rPr lang="en-US" err="1"/>
              <a:t>dolore</a:t>
            </a:r>
            <a:r>
              <a:rPr lang="en-US"/>
              <a:t> </a:t>
            </a:r>
            <a:r>
              <a:rPr lang="en-US" err="1"/>
              <a:t>te</a:t>
            </a:r>
            <a:r>
              <a:rPr lang="en-US"/>
              <a:t> </a:t>
            </a:r>
            <a:r>
              <a:rPr lang="en-US" err="1"/>
              <a:t>feugait</a:t>
            </a:r>
            <a:r>
              <a:rPr lang="en-US"/>
              <a:t> </a:t>
            </a:r>
            <a:r>
              <a:rPr lang="en-US" err="1"/>
              <a:t>nulla</a:t>
            </a:r>
            <a:r>
              <a:rPr lang="en-US"/>
              <a:t> </a:t>
            </a:r>
            <a:r>
              <a:rPr lang="en-US" err="1"/>
              <a:t>facilisi</a:t>
            </a:r>
            <a:r>
              <a:rPr lang="en-US"/>
              <a:t>. Nam liber </a:t>
            </a:r>
            <a:r>
              <a:rPr lang="en-US" err="1"/>
              <a:t>tempor</a:t>
            </a:r>
            <a:r>
              <a:rPr lang="en-US"/>
              <a:t> cum </a:t>
            </a:r>
            <a:r>
              <a:rPr lang="en-US" err="1"/>
              <a:t>soluta</a:t>
            </a:r>
            <a:r>
              <a:rPr lang="en-US"/>
              <a:t> </a:t>
            </a:r>
            <a:r>
              <a:rPr lang="en-US" err="1"/>
              <a:t>nobis</a:t>
            </a:r>
            <a:r>
              <a:rPr lang="en-US"/>
              <a:t> </a:t>
            </a:r>
            <a:r>
              <a:rPr lang="en-US" err="1"/>
              <a:t>eleifend</a:t>
            </a:r>
            <a:r>
              <a:rPr lang="en-US"/>
              <a:t> option </a:t>
            </a:r>
            <a:r>
              <a:rPr lang="en-US" err="1"/>
              <a:t>congue</a:t>
            </a:r>
            <a:r>
              <a:rPr lang="en-US"/>
              <a:t> </a:t>
            </a:r>
            <a:r>
              <a:rPr lang="en-US" err="1"/>
              <a:t>nihil</a:t>
            </a:r>
            <a:r>
              <a:rPr lang="en-US"/>
              <a:t> </a:t>
            </a:r>
            <a:r>
              <a:rPr lang="en-US" err="1"/>
              <a:t>imperdiet</a:t>
            </a:r>
            <a:r>
              <a:rPr lang="en-US"/>
              <a:t> doming id quod </a:t>
            </a:r>
            <a:r>
              <a:rPr lang="en-US" err="1"/>
              <a:t>mazim</a:t>
            </a:r>
            <a:r>
              <a:rPr lang="en-US"/>
              <a:t> </a:t>
            </a:r>
            <a:r>
              <a:rPr lang="en-US" err="1"/>
              <a:t>placerat</a:t>
            </a:r>
            <a:r>
              <a:rPr lang="en-US"/>
              <a:t> facer </a:t>
            </a:r>
            <a:r>
              <a:rPr lang="en-US" err="1"/>
              <a:t>possim</a:t>
            </a:r>
            <a:r>
              <a:rPr lang="en-US"/>
              <a:t> </a:t>
            </a:r>
            <a:r>
              <a:rPr lang="en-US" err="1"/>
              <a:t>assum</a:t>
            </a:r>
            <a:r>
              <a:rPr lang="en-US"/>
              <a:t>. </a:t>
            </a:r>
            <a:r>
              <a:rPr lang="en-US" err="1"/>
              <a:t>Typi</a:t>
            </a:r>
            <a:r>
              <a:rPr lang="en-US"/>
              <a:t> non </a:t>
            </a:r>
            <a:r>
              <a:rPr lang="en-US" err="1"/>
              <a:t>habent</a:t>
            </a:r>
            <a:r>
              <a:rPr lang="en-US"/>
              <a:t> </a:t>
            </a:r>
            <a:r>
              <a:rPr lang="en-US" err="1"/>
              <a:t>claritatem</a:t>
            </a:r>
            <a:r>
              <a:rPr lang="en-US"/>
              <a:t> </a:t>
            </a:r>
            <a:r>
              <a:rPr lang="en-US" err="1"/>
              <a:t>insitam</a:t>
            </a:r>
            <a:r>
              <a:rPr lang="en-US"/>
              <a:t>; </a:t>
            </a:r>
            <a:r>
              <a:rPr lang="en-US" err="1"/>
              <a:t>est</a:t>
            </a:r>
            <a:r>
              <a:rPr lang="en-US"/>
              <a:t> </a:t>
            </a:r>
            <a:r>
              <a:rPr lang="en-US" err="1"/>
              <a:t>usus</a:t>
            </a:r>
            <a:r>
              <a:rPr lang="en-US"/>
              <a:t> </a:t>
            </a:r>
            <a:r>
              <a:rPr lang="en-US" err="1"/>
              <a:t>legentis</a:t>
            </a:r>
            <a:r>
              <a:rPr lang="en-US"/>
              <a:t> in </a:t>
            </a:r>
            <a:r>
              <a:rPr lang="en-US" err="1"/>
              <a:t>iis</a:t>
            </a:r>
            <a:r>
              <a:rPr lang="en-US"/>
              <a:t> qui </a:t>
            </a:r>
            <a:r>
              <a:rPr lang="en-US" err="1"/>
              <a:t>facit</a:t>
            </a:r>
            <a:r>
              <a:rPr lang="en-US"/>
              <a:t> </a:t>
            </a:r>
            <a:r>
              <a:rPr lang="en-US" err="1"/>
              <a:t>eorum</a:t>
            </a:r>
            <a:r>
              <a:rPr lang="en-US"/>
              <a:t> </a:t>
            </a:r>
            <a:r>
              <a:rPr lang="en-US" err="1"/>
              <a:t>claritatem</a:t>
            </a:r>
            <a:r>
              <a:rPr lang="en-US"/>
              <a:t>. </a:t>
            </a:r>
            <a:r>
              <a:rPr lang="en-US" err="1"/>
              <a:t>Investigationes</a:t>
            </a:r>
            <a:r>
              <a:rPr lang="en-US"/>
              <a:t> </a:t>
            </a:r>
            <a:r>
              <a:rPr lang="en-US" err="1"/>
              <a:t>demonstraverunt</a:t>
            </a:r>
            <a:r>
              <a:rPr lang="en-US"/>
              <a:t> </a:t>
            </a:r>
            <a:r>
              <a:rPr lang="en-US" err="1"/>
              <a:t>lectores</a:t>
            </a:r>
            <a:r>
              <a:rPr lang="en-US"/>
              <a:t> </a:t>
            </a:r>
            <a:r>
              <a:rPr lang="en-US" err="1"/>
              <a:t>legere</a:t>
            </a:r>
            <a:r>
              <a:rPr lang="en-US"/>
              <a:t> me </a:t>
            </a:r>
            <a:r>
              <a:rPr lang="en-US" err="1"/>
              <a:t>lius</a:t>
            </a:r>
            <a:r>
              <a:rPr lang="en-US"/>
              <a:t> quod ii </a:t>
            </a:r>
            <a:r>
              <a:rPr lang="en-US" err="1"/>
              <a:t>legunt</a:t>
            </a:r>
            <a:r>
              <a:rPr lang="en-US"/>
              <a:t> </a:t>
            </a:r>
            <a:r>
              <a:rPr lang="en-US" err="1"/>
              <a:t>saepius</a:t>
            </a:r>
            <a:r>
              <a:rPr lang="en-US"/>
              <a:t>. </a:t>
            </a:r>
            <a:r>
              <a:rPr lang="en-US" err="1"/>
              <a:t>Claritas</a:t>
            </a:r>
            <a:r>
              <a:rPr lang="en-US"/>
              <a:t> </a:t>
            </a:r>
            <a:r>
              <a:rPr lang="en-US" err="1"/>
              <a:t>est</a:t>
            </a:r>
            <a:r>
              <a:rPr lang="en-US"/>
              <a:t> </a:t>
            </a:r>
            <a:r>
              <a:rPr lang="en-US" err="1"/>
              <a:t>etiam</a:t>
            </a:r>
            <a:r>
              <a:rPr lang="en-US"/>
              <a:t> </a:t>
            </a:r>
            <a:r>
              <a:rPr lang="en-US" err="1"/>
              <a:t>processus</a:t>
            </a:r>
            <a:r>
              <a:rPr lang="en-US"/>
              <a:t> </a:t>
            </a:r>
            <a:r>
              <a:rPr lang="en-US" err="1"/>
              <a:t>dynamicus</a:t>
            </a:r>
            <a:r>
              <a:rPr lang="en-US"/>
              <a:t>.</a:t>
            </a:r>
          </a:p>
        </p:txBody>
      </p:sp>
      <p:sp>
        <p:nvSpPr>
          <p:cNvPr id="2" name="Title 1"/>
          <p:cNvSpPr>
            <a:spLocks noGrp="1"/>
          </p:cNvSpPr>
          <p:nvPr>
            <p:ph type="title" hasCustomPrompt="1"/>
          </p:nvPr>
        </p:nvSpPr>
        <p:spPr>
          <a:xfrm>
            <a:off x="902115" y="370209"/>
            <a:ext cx="10363200" cy="867930"/>
          </a:xfrm>
          <a:prstGeom prst="rect">
            <a:avLst/>
          </a:prstGeom>
        </p:spPr>
        <p:txBody>
          <a:bodyPr>
            <a:spAutoFit/>
          </a:bodyPr>
          <a:lstStyle>
            <a:lvl1pPr>
              <a:defRPr sz="2800">
                <a:solidFill>
                  <a:schemeClr val="accent1"/>
                </a:solidFill>
              </a:defRPr>
            </a:lvl1pPr>
          </a:lstStyle>
          <a:p>
            <a:r>
              <a:rPr lang="en-US"/>
              <a:t>I am a particularly long headline that expands 2 two lines.</a:t>
            </a:r>
          </a:p>
        </p:txBody>
      </p:sp>
      <p:sp>
        <p:nvSpPr>
          <p:cNvPr id="3" name="Content Placeholder 2"/>
          <p:cNvSpPr>
            <a:spLocks noGrp="1"/>
          </p:cNvSpPr>
          <p:nvPr>
            <p:ph idx="1" hasCustomPrompt="1"/>
          </p:nvPr>
        </p:nvSpPr>
        <p:spPr>
          <a:xfrm>
            <a:off x="902116" y="2022427"/>
            <a:ext cx="5059680" cy="2031325"/>
          </a:xfrm>
          <a:prstGeom prst="rect">
            <a:avLst/>
          </a:prstGeom>
        </p:spPr>
        <p:txBody>
          <a:bodyPr>
            <a:spAutoFit/>
          </a:bodyPr>
          <a:lstStyle>
            <a:lvl1pPr marL="0" marR="0" indent="0" algn="just" defTabSz="457085" rtl="0" eaLnBrk="1" fontAlgn="auto" latinLnBrk="0" hangingPunct="1">
              <a:lnSpc>
                <a:spcPct val="100000"/>
              </a:lnSpc>
              <a:spcBef>
                <a:spcPct val="20000"/>
              </a:spcBef>
              <a:spcAft>
                <a:spcPts val="0"/>
              </a:spcAft>
              <a:buClrTx/>
              <a:buSzTx/>
              <a:buFont typeface="Arial"/>
              <a:buNone/>
              <a:tabLst/>
              <a:defRPr sz="1400">
                <a:solidFill>
                  <a:srgbClr val="000000"/>
                </a:solidFill>
              </a:defRPr>
            </a:lvl1pPr>
            <a:lvl2pPr>
              <a:defRPr sz="1500"/>
            </a:lvl2pPr>
            <a:lvl3pPr>
              <a:defRPr sz="1500"/>
            </a:lvl3pPr>
            <a:lvl4pPr>
              <a:defRPr sz="1500"/>
            </a:lvl4pPr>
            <a:lvl5pPr>
              <a:defRPr sz="1500"/>
            </a:lvl5pPr>
          </a:lstStyle>
          <a:p>
            <a:pPr marL="0" marR="0" lvl="0" indent="0" algn="just" defTabSz="457085" rtl="0" eaLnBrk="1" fontAlgn="auto" latinLnBrk="0" hangingPunct="1">
              <a:lnSpc>
                <a:spcPct val="100000"/>
              </a:lnSpc>
              <a:spcBef>
                <a:spcPct val="20000"/>
              </a:spcBef>
              <a:spcAft>
                <a:spcPts val="0"/>
              </a:spcAft>
              <a:buClrTx/>
              <a:buSzTx/>
              <a:buFont typeface="Arial"/>
              <a:buNone/>
              <a:tabLst/>
              <a:defRPr/>
            </a:pPr>
            <a:r>
              <a:rPr lang="en-US" err="1"/>
              <a:t>Lorem</a:t>
            </a:r>
            <a:r>
              <a:rPr lang="en-US"/>
              <a:t> </a:t>
            </a:r>
            <a:r>
              <a:rPr lang="en-US" err="1"/>
              <a:t>ipsum</a:t>
            </a:r>
            <a:r>
              <a:rPr lang="en-US"/>
              <a:t> dolor sit </a:t>
            </a:r>
            <a:r>
              <a:rPr lang="en-US" err="1"/>
              <a:t>amet</a:t>
            </a:r>
            <a:r>
              <a:rPr lang="en-US"/>
              <a:t>, </a:t>
            </a:r>
            <a:r>
              <a:rPr lang="en-US" err="1"/>
              <a:t>consectetuer</a:t>
            </a:r>
            <a:r>
              <a:rPr lang="en-US"/>
              <a:t> </a:t>
            </a:r>
            <a:r>
              <a:rPr lang="en-US" err="1"/>
              <a:t>delenit</a:t>
            </a:r>
            <a:r>
              <a:rPr lang="en-US"/>
              <a:t> </a:t>
            </a:r>
            <a:r>
              <a:rPr lang="en-US" err="1"/>
              <a:t>augue</a:t>
            </a:r>
            <a:r>
              <a:rPr lang="en-US"/>
              <a:t> </a:t>
            </a:r>
            <a:r>
              <a:rPr lang="en-US" err="1"/>
              <a:t>duis</a:t>
            </a:r>
            <a:r>
              <a:rPr lang="en-US"/>
              <a:t> </a:t>
            </a:r>
            <a:r>
              <a:rPr lang="en-US" err="1"/>
              <a:t>dolore</a:t>
            </a:r>
            <a:r>
              <a:rPr lang="en-US"/>
              <a:t> </a:t>
            </a:r>
            <a:r>
              <a:rPr lang="en-US" err="1"/>
              <a:t>te</a:t>
            </a:r>
            <a:r>
              <a:rPr lang="en-US"/>
              <a:t> </a:t>
            </a:r>
            <a:r>
              <a:rPr lang="en-US" err="1"/>
              <a:t>feugait</a:t>
            </a:r>
            <a:r>
              <a:rPr lang="en-US"/>
              <a:t> </a:t>
            </a:r>
            <a:r>
              <a:rPr lang="en-US" err="1"/>
              <a:t>nulla</a:t>
            </a:r>
            <a:r>
              <a:rPr lang="en-US"/>
              <a:t> </a:t>
            </a:r>
            <a:r>
              <a:rPr lang="en-US" err="1"/>
              <a:t>facilisi</a:t>
            </a:r>
            <a:r>
              <a:rPr lang="en-US"/>
              <a:t>. Nam liber </a:t>
            </a:r>
            <a:r>
              <a:rPr lang="en-US" err="1"/>
              <a:t>tempor</a:t>
            </a:r>
            <a:r>
              <a:rPr lang="en-US"/>
              <a:t> cum </a:t>
            </a:r>
            <a:r>
              <a:rPr lang="en-US" err="1"/>
              <a:t>soluta</a:t>
            </a:r>
            <a:r>
              <a:rPr lang="en-US"/>
              <a:t> </a:t>
            </a:r>
            <a:r>
              <a:rPr lang="en-US" err="1"/>
              <a:t>nobis</a:t>
            </a:r>
            <a:r>
              <a:rPr lang="en-US"/>
              <a:t> </a:t>
            </a:r>
            <a:r>
              <a:rPr lang="en-US" err="1"/>
              <a:t>eleifend</a:t>
            </a:r>
            <a:r>
              <a:rPr lang="en-US"/>
              <a:t> option </a:t>
            </a:r>
            <a:r>
              <a:rPr lang="en-US" err="1"/>
              <a:t>congue</a:t>
            </a:r>
            <a:r>
              <a:rPr lang="en-US"/>
              <a:t> </a:t>
            </a:r>
            <a:r>
              <a:rPr lang="en-US" err="1"/>
              <a:t>nihil</a:t>
            </a:r>
            <a:r>
              <a:rPr lang="en-US"/>
              <a:t> </a:t>
            </a:r>
            <a:r>
              <a:rPr lang="en-US" err="1"/>
              <a:t>imperdiet</a:t>
            </a:r>
            <a:r>
              <a:rPr lang="en-US"/>
              <a:t> doming id quod </a:t>
            </a:r>
            <a:r>
              <a:rPr lang="en-US" err="1"/>
              <a:t>mazim</a:t>
            </a:r>
            <a:r>
              <a:rPr lang="en-US"/>
              <a:t> </a:t>
            </a:r>
            <a:r>
              <a:rPr lang="en-US" err="1"/>
              <a:t>placerat</a:t>
            </a:r>
            <a:r>
              <a:rPr lang="en-US"/>
              <a:t> facer </a:t>
            </a:r>
            <a:r>
              <a:rPr lang="en-US" err="1"/>
              <a:t>possim</a:t>
            </a:r>
            <a:r>
              <a:rPr lang="en-US"/>
              <a:t> </a:t>
            </a:r>
            <a:r>
              <a:rPr lang="en-US" err="1"/>
              <a:t>assum</a:t>
            </a:r>
            <a:r>
              <a:rPr lang="en-US"/>
              <a:t>. </a:t>
            </a:r>
            <a:r>
              <a:rPr lang="en-US" err="1"/>
              <a:t>Typi</a:t>
            </a:r>
            <a:r>
              <a:rPr lang="en-US"/>
              <a:t> non </a:t>
            </a:r>
            <a:r>
              <a:rPr lang="en-US" err="1"/>
              <a:t>habent</a:t>
            </a:r>
            <a:r>
              <a:rPr lang="en-US"/>
              <a:t> </a:t>
            </a:r>
            <a:r>
              <a:rPr lang="en-US" err="1"/>
              <a:t>claritatem</a:t>
            </a:r>
            <a:r>
              <a:rPr lang="en-US"/>
              <a:t> </a:t>
            </a:r>
            <a:r>
              <a:rPr lang="en-US" err="1"/>
              <a:t>insitam</a:t>
            </a:r>
            <a:r>
              <a:rPr lang="en-US"/>
              <a:t>; </a:t>
            </a:r>
            <a:r>
              <a:rPr lang="en-US" err="1"/>
              <a:t>est</a:t>
            </a:r>
            <a:r>
              <a:rPr lang="en-US"/>
              <a:t> </a:t>
            </a:r>
            <a:r>
              <a:rPr lang="en-US" err="1"/>
              <a:t>usus</a:t>
            </a:r>
            <a:r>
              <a:rPr lang="en-US"/>
              <a:t> </a:t>
            </a:r>
            <a:r>
              <a:rPr lang="en-US" err="1"/>
              <a:t>legentis</a:t>
            </a:r>
            <a:r>
              <a:rPr lang="en-US"/>
              <a:t> in </a:t>
            </a:r>
            <a:r>
              <a:rPr lang="en-US" err="1"/>
              <a:t>iis</a:t>
            </a:r>
            <a:r>
              <a:rPr lang="en-US"/>
              <a:t> qui </a:t>
            </a:r>
            <a:r>
              <a:rPr lang="en-US" err="1"/>
              <a:t>facit</a:t>
            </a:r>
            <a:r>
              <a:rPr lang="en-US"/>
              <a:t> </a:t>
            </a:r>
            <a:r>
              <a:rPr lang="en-US" err="1"/>
              <a:t>eorum</a:t>
            </a:r>
            <a:r>
              <a:rPr lang="en-US"/>
              <a:t> </a:t>
            </a:r>
            <a:r>
              <a:rPr lang="en-US" err="1"/>
              <a:t>claritatem</a:t>
            </a:r>
            <a:r>
              <a:rPr lang="en-US"/>
              <a:t>. </a:t>
            </a:r>
            <a:r>
              <a:rPr lang="en-US" err="1"/>
              <a:t>Investigationes</a:t>
            </a:r>
            <a:r>
              <a:rPr lang="en-US"/>
              <a:t> </a:t>
            </a:r>
            <a:r>
              <a:rPr lang="en-US" err="1"/>
              <a:t>demonstraverunt</a:t>
            </a:r>
            <a:r>
              <a:rPr lang="en-US"/>
              <a:t> </a:t>
            </a:r>
            <a:r>
              <a:rPr lang="en-US" err="1"/>
              <a:t>lectores</a:t>
            </a:r>
            <a:r>
              <a:rPr lang="en-US"/>
              <a:t> </a:t>
            </a:r>
            <a:r>
              <a:rPr lang="en-US" err="1"/>
              <a:t>legere</a:t>
            </a:r>
            <a:r>
              <a:rPr lang="en-US"/>
              <a:t> me </a:t>
            </a:r>
            <a:r>
              <a:rPr lang="en-US" err="1"/>
              <a:t>lius</a:t>
            </a:r>
            <a:r>
              <a:rPr lang="en-US"/>
              <a:t> quod ii </a:t>
            </a:r>
            <a:r>
              <a:rPr lang="en-US" err="1"/>
              <a:t>legunt</a:t>
            </a:r>
            <a:r>
              <a:rPr lang="en-US"/>
              <a:t> </a:t>
            </a:r>
            <a:r>
              <a:rPr lang="en-US" err="1"/>
              <a:t>saepius</a:t>
            </a:r>
            <a:r>
              <a:rPr lang="en-US"/>
              <a:t>. </a:t>
            </a:r>
            <a:r>
              <a:rPr lang="en-US" err="1"/>
              <a:t>Claritas</a:t>
            </a:r>
            <a:r>
              <a:rPr lang="en-US"/>
              <a:t> </a:t>
            </a:r>
            <a:r>
              <a:rPr lang="en-US" err="1"/>
              <a:t>est</a:t>
            </a:r>
            <a:r>
              <a:rPr lang="en-US"/>
              <a:t> </a:t>
            </a:r>
            <a:r>
              <a:rPr lang="en-US" err="1"/>
              <a:t>etiam</a:t>
            </a:r>
            <a:r>
              <a:rPr lang="en-US"/>
              <a:t> </a:t>
            </a:r>
            <a:r>
              <a:rPr lang="en-US" err="1"/>
              <a:t>processus</a:t>
            </a:r>
            <a:r>
              <a:rPr lang="en-US"/>
              <a:t> </a:t>
            </a:r>
            <a:r>
              <a:rPr lang="en-US" err="1"/>
              <a:t>dynamicus</a:t>
            </a:r>
            <a:r>
              <a:rPr lang="en-US"/>
              <a:t>.</a:t>
            </a:r>
          </a:p>
        </p:txBody>
      </p:sp>
      <p:sp>
        <p:nvSpPr>
          <p:cNvPr id="8" name="Text Placeholder 6"/>
          <p:cNvSpPr>
            <a:spLocks noGrp="1"/>
          </p:cNvSpPr>
          <p:nvPr>
            <p:ph type="body" sz="quarter" idx="17" hasCustomPrompt="1"/>
          </p:nvPr>
        </p:nvSpPr>
        <p:spPr>
          <a:xfrm>
            <a:off x="902116" y="1411365"/>
            <a:ext cx="5059680" cy="422488"/>
          </a:xfrm>
          <a:prstGeom prst="rect">
            <a:avLst/>
          </a:prstGeom>
        </p:spPr>
        <p:txBody>
          <a:bodyPr>
            <a:spAutoFit/>
          </a:bodyPr>
          <a:lstStyle>
            <a:lvl1pPr marL="0" indent="0">
              <a:buFontTx/>
              <a:buNone/>
              <a:defRPr sz="2000" baseline="0">
                <a:solidFill>
                  <a:schemeClr val="accent1"/>
                </a:solidFill>
              </a:defRPr>
            </a:lvl1pPr>
            <a:lvl2pPr marL="457085" indent="0">
              <a:buFontTx/>
              <a:buNone/>
              <a:defRPr>
                <a:solidFill>
                  <a:schemeClr val="accent1"/>
                </a:solidFill>
              </a:defRPr>
            </a:lvl2pPr>
            <a:lvl3pPr marL="914169" indent="0">
              <a:buFontTx/>
              <a:buNone/>
              <a:defRPr>
                <a:solidFill>
                  <a:schemeClr val="accent1"/>
                </a:solidFill>
              </a:defRPr>
            </a:lvl3pPr>
            <a:lvl4pPr marL="1371254" indent="0">
              <a:buFontTx/>
              <a:buNone/>
              <a:defRPr>
                <a:solidFill>
                  <a:schemeClr val="accent1"/>
                </a:solidFill>
              </a:defRPr>
            </a:lvl4pPr>
            <a:lvl5pPr marL="1828339" indent="0">
              <a:buFontTx/>
              <a:buNone/>
              <a:defRPr>
                <a:solidFill>
                  <a:schemeClr val="accent1"/>
                </a:solidFill>
              </a:defRPr>
            </a:lvl5pPr>
          </a:lstStyle>
          <a:p>
            <a:pPr lvl="0"/>
            <a:r>
              <a:rPr lang="en-US" err="1"/>
              <a:t>Subheadline</a:t>
            </a:r>
            <a:endParaRPr lang="en-US"/>
          </a:p>
        </p:txBody>
      </p:sp>
      <p:sp>
        <p:nvSpPr>
          <p:cNvPr id="9" name="Text Placeholder 6"/>
          <p:cNvSpPr>
            <a:spLocks noGrp="1"/>
          </p:cNvSpPr>
          <p:nvPr>
            <p:ph type="body" sz="quarter" idx="18" hasCustomPrompt="1"/>
          </p:nvPr>
        </p:nvSpPr>
        <p:spPr>
          <a:xfrm>
            <a:off x="6217099" y="1411365"/>
            <a:ext cx="5059680" cy="422488"/>
          </a:xfrm>
          <a:prstGeom prst="rect">
            <a:avLst/>
          </a:prstGeom>
        </p:spPr>
        <p:txBody>
          <a:bodyPr>
            <a:spAutoFit/>
          </a:bodyPr>
          <a:lstStyle>
            <a:lvl1pPr marL="0" indent="0">
              <a:buFontTx/>
              <a:buNone/>
              <a:defRPr sz="2000" baseline="0">
                <a:solidFill>
                  <a:schemeClr val="accent1"/>
                </a:solidFill>
              </a:defRPr>
            </a:lvl1pPr>
            <a:lvl2pPr marL="457085" indent="0">
              <a:buFontTx/>
              <a:buNone/>
              <a:defRPr>
                <a:solidFill>
                  <a:schemeClr val="accent1"/>
                </a:solidFill>
              </a:defRPr>
            </a:lvl2pPr>
            <a:lvl3pPr marL="914169" indent="0">
              <a:buFontTx/>
              <a:buNone/>
              <a:defRPr>
                <a:solidFill>
                  <a:schemeClr val="accent1"/>
                </a:solidFill>
              </a:defRPr>
            </a:lvl3pPr>
            <a:lvl4pPr marL="1371254" indent="0">
              <a:buFontTx/>
              <a:buNone/>
              <a:defRPr>
                <a:solidFill>
                  <a:schemeClr val="accent1"/>
                </a:solidFill>
              </a:defRPr>
            </a:lvl4pPr>
            <a:lvl5pPr marL="1828339" indent="0">
              <a:buFontTx/>
              <a:buNone/>
              <a:defRPr>
                <a:solidFill>
                  <a:schemeClr val="accent1"/>
                </a:solidFill>
              </a:defRPr>
            </a:lvl5pPr>
          </a:lstStyle>
          <a:p>
            <a:pPr lvl="0"/>
            <a:r>
              <a:rPr lang="en-US" err="1"/>
              <a:t>Subheadline</a:t>
            </a:r>
            <a:endParaRPr lang="en-US"/>
          </a:p>
        </p:txBody>
      </p:sp>
      <p:grpSp>
        <p:nvGrpSpPr>
          <p:cNvPr id="14" name="Group 28"/>
          <p:cNvGrpSpPr>
            <a:grpSpLocks noChangeAspect="1"/>
          </p:cNvGrpSpPr>
          <p:nvPr userDrawn="1"/>
        </p:nvGrpSpPr>
        <p:grpSpPr bwMode="auto">
          <a:xfrm>
            <a:off x="4133851" y="6584950"/>
            <a:ext cx="8083549" cy="280988"/>
            <a:chOff x="1953" y="4148"/>
            <a:chExt cx="3819" cy="177"/>
          </a:xfrm>
        </p:grpSpPr>
        <p:sp>
          <p:nvSpPr>
            <p:cNvPr id="15" name="AutoShape 27"/>
            <p:cNvSpPr>
              <a:spLocks noChangeAspect="1" noChangeArrowheads="1" noTextEdit="1"/>
            </p:cNvSpPr>
            <p:nvPr userDrawn="1"/>
          </p:nvSpPr>
          <p:spPr bwMode="auto">
            <a:xfrm>
              <a:off x="1953" y="4148"/>
              <a:ext cx="3819"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0" name="Freeform 29"/>
            <p:cNvSpPr>
              <a:spLocks/>
            </p:cNvSpPr>
            <p:nvPr userDrawn="1"/>
          </p:nvSpPr>
          <p:spPr bwMode="auto">
            <a:xfrm>
              <a:off x="3600" y="4148"/>
              <a:ext cx="2170" cy="89"/>
            </a:xfrm>
            <a:custGeom>
              <a:avLst/>
              <a:gdLst>
                <a:gd name="T0" fmla="*/ 21 w 917"/>
                <a:gd name="T1" fmla="*/ 0 h 36"/>
                <a:gd name="T2" fmla="*/ 9 w 917"/>
                <a:gd name="T3" fmla="*/ 5 h 36"/>
                <a:gd name="T4" fmla="*/ 5 w 917"/>
                <a:gd name="T5" fmla="*/ 14 h 36"/>
                <a:gd name="T6" fmla="*/ 0 w 917"/>
                <a:gd name="T7" fmla="*/ 36 h 36"/>
                <a:gd name="T8" fmla="*/ 917 w 917"/>
                <a:gd name="T9" fmla="*/ 36 h 36"/>
                <a:gd name="T10" fmla="*/ 917 w 917"/>
                <a:gd name="T11" fmla="*/ 0 h 36"/>
                <a:gd name="T12" fmla="*/ 21 w 917"/>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917" h="36">
                  <a:moveTo>
                    <a:pt x="21" y="0"/>
                  </a:moveTo>
                  <a:cubicBezTo>
                    <a:pt x="15" y="0"/>
                    <a:pt x="11" y="2"/>
                    <a:pt x="9" y="5"/>
                  </a:cubicBezTo>
                  <a:cubicBezTo>
                    <a:pt x="7" y="7"/>
                    <a:pt x="6" y="10"/>
                    <a:pt x="5" y="14"/>
                  </a:cubicBezTo>
                  <a:cubicBezTo>
                    <a:pt x="0" y="36"/>
                    <a:pt x="0" y="36"/>
                    <a:pt x="0" y="36"/>
                  </a:cubicBezTo>
                  <a:cubicBezTo>
                    <a:pt x="917" y="36"/>
                    <a:pt x="917" y="36"/>
                    <a:pt x="917" y="36"/>
                  </a:cubicBezTo>
                  <a:cubicBezTo>
                    <a:pt x="917" y="0"/>
                    <a:pt x="917" y="0"/>
                    <a:pt x="917" y="0"/>
                  </a:cubicBezTo>
                  <a:lnTo>
                    <a:pt x="2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1" name="Freeform 30"/>
            <p:cNvSpPr>
              <a:spLocks/>
            </p:cNvSpPr>
            <p:nvPr userDrawn="1"/>
          </p:nvSpPr>
          <p:spPr bwMode="auto">
            <a:xfrm>
              <a:off x="1951" y="4237"/>
              <a:ext cx="3819" cy="91"/>
            </a:xfrm>
            <a:custGeom>
              <a:avLst/>
              <a:gdLst>
                <a:gd name="T0" fmla="*/ 21 w 1614"/>
                <a:gd name="T1" fmla="*/ 0 h 37"/>
                <a:gd name="T2" fmla="*/ 9 w 1614"/>
                <a:gd name="T3" fmla="*/ 5 h 37"/>
                <a:gd name="T4" fmla="*/ 5 w 1614"/>
                <a:gd name="T5" fmla="*/ 14 h 37"/>
                <a:gd name="T6" fmla="*/ 0 w 1614"/>
                <a:gd name="T7" fmla="*/ 37 h 37"/>
                <a:gd name="T8" fmla="*/ 1614 w 1614"/>
                <a:gd name="T9" fmla="*/ 37 h 37"/>
                <a:gd name="T10" fmla="*/ 1614 w 1614"/>
                <a:gd name="T11" fmla="*/ 0 h 37"/>
                <a:gd name="T12" fmla="*/ 21 w 1614"/>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614" h="37">
                  <a:moveTo>
                    <a:pt x="21" y="0"/>
                  </a:moveTo>
                  <a:cubicBezTo>
                    <a:pt x="15" y="0"/>
                    <a:pt x="11" y="3"/>
                    <a:pt x="9" y="5"/>
                  </a:cubicBezTo>
                  <a:cubicBezTo>
                    <a:pt x="7" y="7"/>
                    <a:pt x="6" y="11"/>
                    <a:pt x="5" y="14"/>
                  </a:cubicBezTo>
                  <a:cubicBezTo>
                    <a:pt x="0" y="37"/>
                    <a:pt x="0" y="37"/>
                    <a:pt x="0" y="37"/>
                  </a:cubicBezTo>
                  <a:cubicBezTo>
                    <a:pt x="1614" y="37"/>
                    <a:pt x="1614" y="37"/>
                    <a:pt x="1614" y="37"/>
                  </a:cubicBezTo>
                  <a:cubicBezTo>
                    <a:pt x="1614" y="0"/>
                    <a:pt x="1614" y="0"/>
                    <a:pt x="1614" y="0"/>
                  </a:cubicBezTo>
                  <a:lnTo>
                    <a:pt x="2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16" name="Slide Number Placeholder 5"/>
          <p:cNvSpPr txBox="1">
            <a:spLocks/>
          </p:cNvSpPr>
          <p:nvPr userDrawn="1"/>
        </p:nvSpPr>
        <p:spPr>
          <a:xfrm>
            <a:off x="11143205" y="6315757"/>
            <a:ext cx="1126121" cy="342992"/>
          </a:xfrm>
          <a:prstGeom prst="rect">
            <a:avLst/>
          </a:prstGeom>
        </p:spPr>
        <p:txBody>
          <a:bodyPr vert="horz" lIns="91418" tIns="45709" rIns="91418" bIns="45709" rtlCol="0" anchor="t" anchorCtr="0"/>
          <a:lstStyle>
            <a:defPPr>
              <a:defRPr lang="en-US"/>
            </a:defPPr>
            <a:lvl1pPr marL="0" algn="l" defTabSz="457200" rtl="0" eaLnBrk="1" latinLnBrk="0" hangingPunct="1">
              <a:defRPr sz="18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D27DB1B-11A7-46C2-9C64-C40026885CFA}" type="slidenum">
              <a:rPr lang="en-US" sz="1400" smtClean="0">
                <a:solidFill>
                  <a:srgbClr val="000000"/>
                </a:solidFill>
              </a:rPr>
              <a:pPr algn="r"/>
              <a:t>‹#›</a:t>
            </a:fld>
            <a:endParaRPr lang="en-US" sz="1400">
              <a:solidFill>
                <a:srgbClr val="000000"/>
              </a:solidFill>
            </a:endParaRPr>
          </a:p>
        </p:txBody>
      </p:sp>
      <p:sp>
        <p:nvSpPr>
          <p:cNvPr id="17" name="TextBox 16"/>
          <p:cNvSpPr txBox="1"/>
          <p:nvPr userDrawn="1"/>
        </p:nvSpPr>
        <p:spPr>
          <a:xfrm>
            <a:off x="-73381" y="6640583"/>
            <a:ext cx="3717876" cy="347472"/>
          </a:xfrm>
          <a:prstGeom prst="rect">
            <a:avLst/>
          </a:prstGeom>
          <a:noFill/>
        </p:spPr>
        <p:txBody>
          <a:bodyPr wrap="square" lIns="91418" tIns="45709" rIns="91418" bIns="45709" rtlCol="0">
            <a:noAutofit/>
          </a:bodyPr>
          <a:lstStyle/>
          <a:p>
            <a:r>
              <a:rPr lang="en-US" sz="1000">
                <a:solidFill>
                  <a:srgbClr val="000000"/>
                </a:solidFill>
              </a:rPr>
              <a:t>Republic Services Confidential</a:t>
            </a:r>
          </a:p>
        </p:txBody>
      </p:sp>
    </p:spTree>
    <p:extLst>
      <p:ext uri="{BB962C8B-B14F-4D97-AF65-F5344CB8AC3E}">
        <p14:creationId xmlns:p14="http://schemas.microsoft.com/office/powerpoint/2010/main" val="26678037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Content w Two Subheads vertical">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902115" y="2006266"/>
            <a:ext cx="10363200" cy="1099083"/>
          </a:xfrm>
          <a:prstGeom prst="rect">
            <a:avLst/>
          </a:prstGeom>
        </p:spPr>
        <p:txBody>
          <a:bodyPr wrap="square">
            <a:spAutoFit/>
          </a:bodyPr>
          <a:lstStyle>
            <a:lvl1pPr marL="0" indent="0" algn="just">
              <a:buNone/>
              <a:defRPr sz="1400">
                <a:solidFill>
                  <a:srgbClr val="000000"/>
                </a:solidFill>
              </a:defRPr>
            </a:lvl1pPr>
            <a:lvl2pPr>
              <a:defRPr sz="1500"/>
            </a:lvl2pPr>
            <a:lvl3pPr>
              <a:defRPr sz="1500"/>
            </a:lvl3pPr>
            <a:lvl4pPr>
              <a:defRPr sz="1500"/>
            </a:lvl4pPr>
            <a:lvl5pPr>
              <a:defRPr sz="1500"/>
            </a:lvl5pPr>
          </a:lstStyle>
          <a:p>
            <a:pPr lvl="0"/>
            <a:r>
              <a:rPr lang="en-US" err="1"/>
              <a:t>Lorem</a:t>
            </a:r>
            <a:r>
              <a:rPr lang="en-US"/>
              <a:t> </a:t>
            </a:r>
            <a:r>
              <a:rPr lang="en-US" err="1"/>
              <a:t>ipsum</a:t>
            </a:r>
            <a:r>
              <a:rPr lang="en-US"/>
              <a:t> dolor sit </a:t>
            </a:r>
            <a:r>
              <a:rPr lang="en-US" err="1"/>
              <a:t>amet</a:t>
            </a:r>
            <a:r>
              <a:rPr lang="en-US"/>
              <a:t>, </a:t>
            </a:r>
            <a:r>
              <a:rPr lang="en-US" err="1"/>
              <a:t>consectetuer</a:t>
            </a:r>
            <a:r>
              <a:rPr lang="en-US"/>
              <a:t> </a:t>
            </a:r>
            <a:r>
              <a:rPr lang="en-US" err="1"/>
              <a:t>delenit</a:t>
            </a:r>
            <a:r>
              <a:rPr lang="en-US"/>
              <a:t> </a:t>
            </a:r>
            <a:r>
              <a:rPr lang="en-US" err="1"/>
              <a:t>augue</a:t>
            </a:r>
            <a:r>
              <a:rPr lang="en-US"/>
              <a:t> </a:t>
            </a:r>
            <a:r>
              <a:rPr lang="en-US" err="1"/>
              <a:t>duis</a:t>
            </a:r>
            <a:r>
              <a:rPr lang="en-US"/>
              <a:t> </a:t>
            </a:r>
            <a:r>
              <a:rPr lang="en-US" err="1"/>
              <a:t>dolore</a:t>
            </a:r>
            <a:r>
              <a:rPr lang="en-US"/>
              <a:t> </a:t>
            </a:r>
            <a:r>
              <a:rPr lang="en-US" err="1"/>
              <a:t>te</a:t>
            </a:r>
            <a:r>
              <a:rPr lang="en-US"/>
              <a:t> </a:t>
            </a:r>
            <a:r>
              <a:rPr lang="en-US" err="1"/>
              <a:t>feugait</a:t>
            </a:r>
            <a:r>
              <a:rPr lang="en-US"/>
              <a:t> </a:t>
            </a:r>
            <a:r>
              <a:rPr lang="en-US" err="1"/>
              <a:t>nulla</a:t>
            </a:r>
            <a:r>
              <a:rPr lang="en-US"/>
              <a:t> </a:t>
            </a:r>
            <a:r>
              <a:rPr lang="en-US" err="1"/>
              <a:t>facilisi</a:t>
            </a:r>
            <a:r>
              <a:rPr lang="en-US"/>
              <a:t>. Nam liber </a:t>
            </a:r>
            <a:r>
              <a:rPr lang="en-US" err="1"/>
              <a:t>tempor</a:t>
            </a:r>
            <a:r>
              <a:rPr lang="en-US"/>
              <a:t> cum </a:t>
            </a:r>
            <a:r>
              <a:rPr lang="en-US" err="1"/>
              <a:t>soluta</a:t>
            </a:r>
            <a:r>
              <a:rPr lang="en-US"/>
              <a:t> </a:t>
            </a:r>
            <a:r>
              <a:rPr lang="en-US" err="1"/>
              <a:t>nobis</a:t>
            </a:r>
            <a:r>
              <a:rPr lang="en-US"/>
              <a:t> </a:t>
            </a:r>
            <a:r>
              <a:rPr lang="en-US" err="1"/>
              <a:t>eleifend</a:t>
            </a:r>
            <a:r>
              <a:rPr lang="en-US"/>
              <a:t> option </a:t>
            </a:r>
            <a:r>
              <a:rPr lang="en-US" err="1"/>
              <a:t>congue</a:t>
            </a:r>
            <a:r>
              <a:rPr lang="en-US"/>
              <a:t> </a:t>
            </a:r>
            <a:r>
              <a:rPr lang="en-US" err="1"/>
              <a:t>nihil</a:t>
            </a:r>
            <a:r>
              <a:rPr lang="en-US"/>
              <a:t> </a:t>
            </a:r>
            <a:r>
              <a:rPr lang="en-US" err="1"/>
              <a:t>imperdiet</a:t>
            </a:r>
            <a:r>
              <a:rPr lang="en-US"/>
              <a:t> doming id quod </a:t>
            </a:r>
            <a:r>
              <a:rPr lang="en-US" err="1"/>
              <a:t>mazim</a:t>
            </a:r>
            <a:r>
              <a:rPr lang="en-US"/>
              <a:t> </a:t>
            </a:r>
            <a:r>
              <a:rPr lang="en-US" err="1"/>
              <a:t>placerat</a:t>
            </a:r>
            <a:r>
              <a:rPr lang="en-US"/>
              <a:t> facer </a:t>
            </a:r>
            <a:r>
              <a:rPr lang="en-US" err="1"/>
              <a:t>possim</a:t>
            </a:r>
            <a:r>
              <a:rPr lang="en-US"/>
              <a:t> </a:t>
            </a:r>
            <a:r>
              <a:rPr lang="en-US" err="1"/>
              <a:t>assum</a:t>
            </a:r>
            <a:r>
              <a:rPr lang="en-US"/>
              <a:t>. </a:t>
            </a:r>
            <a:r>
              <a:rPr lang="en-US" err="1"/>
              <a:t>Typi</a:t>
            </a:r>
            <a:r>
              <a:rPr lang="en-US"/>
              <a:t> non </a:t>
            </a:r>
            <a:r>
              <a:rPr lang="en-US" err="1"/>
              <a:t>habent</a:t>
            </a:r>
            <a:r>
              <a:rPr lang="en-US"/>
              <a:t> </a:t>
            </a:r>
            <a:r>
              <a:rPr lang="en-US" err="1"/>
              <a:t>claritatem</a:t>
            </a:r>
            <a:r>
              <a:rPr lang="en-US"/>
              <a:t> </a:t>
            </a:r>
            <a:r>
              <a:rPr lang="en-US" err="1"/>
              <a:t>insitam</a:t>
            </a:r>
            <a:r>
              <a:rPr lang="en-US"/>
              <a:t>; </a:t>
            </a:r>
            <a:r>
              <a:rPr lang="en-US" err="1"/>
              <a:t>est</a:t>
            </a:r>
            <a:r>
              <a:rPr lang="en-US"/>
              <a:t> </a:t>
            </a:r>
            <a:r>
              <a:rPr lang="en-US" err="1"/>
              <a:t>usus</a:t>
            </a:r>
            <a:r>
              <a:rPr lang="en-US"/>
              <a:t> </a:t>
            </a:r>
            <a:r>
              <a:rPr lang="en-US" err="1"/>
              <a:t>legentis</a:t>
            </a:r>
            <a:r>
              <a:rPr lang="en-US"/>
              <a:t> in </a:t>
            </a:r>
            <a:r>
              <a:rPr lang="en-US" err="1"/>
              <a:t>iis</a:t>
            </a:r>
            <a:r>
              <a:rPr lang="en-US"/>
              <a:t> qui </a:t>
            </a:r>
            <a:r>
              <a:rPr lang="en-US" err="1"/>
              <a:t>facit</a:t>
            </a:r>
            <a:r>
              <a:rPr lang="en-US"/>
              <a:t> </a:t>
            </a:r>
            <a:r>
              <a:rPr lang="en-US" err="1"/>
              <a:t>eorum</a:t>
            </a:r>
            <a:r>
              <a:rPr lang="en-US"/>
              <a:t> </a:t>
            </a:r>
            <a:r>
              <a:rPr lang="en-US" err="1"/>
              <a:t>claritatem</a:t>
            </a:r>
            <a:r>
              <a:rPr lang="en-US"/>
              <a:t>. </a:t>
            </a:r>
            <a:r>
              <a:rPr lang="en-US" err="1"/>
              <a:t>Investigationes</a:t>
            </a:r>
            <a:r>
              <a:rPr lang="en-US"/>
              <a:t> </a:t>
            </a:r>
            <a:r>
              <a:rPr lang="en-US" err="1"/>
              <a:t>demonstraverunt</a:t>
            </a:r>
            <a:endParaRPr lang="en-US"/>
          </a:p>
        </p:txBody>
      </p:sp>
      <p:sp>
        <p:nvSpPr>
          <p:cNvPr id="8" name="Content Placeholder 2"/>
          <p:cNvSpPr>
            <a:spLocks noGrp="1"/>
          </p:cNvSpPr>
          <p:nvPr>
            <p:ph idx="10" hasCustomPrompt="1"/>
          </p:nvPr>
        </p:nvSpPr>
        <p:spPr>
          <a:xfrm>
            <a:off x="902115" y="3928561"/>
            <a:ext cx="10363200" cy="1099083"/>
          </a:xfrm>
          <a:prstGeom prst="rect">
            <a:avLst/>
          </a:prstGeom>
        </p:spPr>
        <p:txBody>
          <a:bodyPr wrap="square">
            <a:spAutoFit/>
          </a:bodyPr>
          <a:lstStyle>
            <a:lvl1pPr marL="0" indent="0" algn="just">
              <a:buNone/>
              <a:defRPr sz="1400">
                <a:solidFill>
                  <a:srgbClr val="000000"/>
                </a:solidFill>
              </a:defRPr>
            </a:lvl1pPr>
            <a:lvl2pPr>
              <a:defRPr sz="1500"/>
            </a:lvl2pPr>
            <a:lvl3pPr>
              <a:defRPr sz="1500"/>
            </a:lvl3pPr>
            <a:lvl4pPr>
              <a:defRPr sz="1500"/>
            </a:lvl4pPr>
            <a:lvl5pPr>
              <a:defRPr sz="1500"/>
            </a:lvl5pPr>
          </a:lstStyle>
          <a:p>
            <a:pPr lvl="0"/>
            <a:r>
              <a:rPr lang="en-US" err="1"/>
              <a:t>Lorem</a:t>
            </a:r>
            <a:r>
              <a:rPr lang="en-US"/>
              <a:t> </a:t>
            </a:r>
            <a:r>
              <a:rPr lang="en-US" err="1"/>
              <a:t>ipsum</a:t>
            </a:r>
            <a:r>
              <a:rPr lang="en-US"/>
              <a:t> dolor sit </a:t>
            </a:r>
            <a:r>
              <a:rPr lang="en-US" err="1"/>
              <a:t>amet</a:t>
            </a:r>
            <a:r>
              <a:rPr lang="en-US"/>
              <a:t>, </a:t>
            </a:r>
            <a:r>
              <a:rPr lang="en-US" err="1"/>
              <a:t>consectetuer</a:t>
            </a:r>
            <a:r>
              <a:rPr lang="en-US"/>
              <a:t> </a:t>
            </a:r>
            <a:r>
              <a:rPr lang="en-US" err="1"/>
              <a:t>delenit</a:t>
            </a:r>
            <a:r>
              <a:rPr lang="en-US"/>
              <a:t> </a:t>
            </a:r>
            <a:r>
              <a:rPr lang="en-US" err="1"/>
              <a:t>augue</a:t>
            </a:r>
            <a:r>
              <a:rPr lang="en-US"/>
              <a:t> </a:t>
            </a:r>
            <a:r>
              <a:rPr lang="en-US" err="1"/>
              <a:t>duis</a:t>
            </a:r>
            <a:r>
              <a:rPr lang="en-US"/>
              <a:t> </a:t>
            </a:r>
            <a:r>
              <a:rPr lang="en-US" err="1"/>
              <a:t>dolore</a:t>
            </a:r>
            <a:r>
              <a:rPr lang="en-US"/>
              <a:t> </a:t>
            </a:r>
            <a:r>
              <a:rPr lang="en-US" err="1"/>
              <a:t>te</a:t>
            </a:r>
            <a:r>
              <a:rPr lang="en-US"/>
              <a:t> </a:t>
            </a:r>
            <a:r>
              <a:rPr lang="en-US" err="1"/>
              <a:t>feugait</a:t>
            </a:r>
            <a:r>
              <a:rPr lang="en-US"/>
              <a:t> </a:t>
            </a:r>
            <a:r>
              <a:rPr lang="en-US" err="1"/>
              <a:t>nulla</a:t>
            </a:r>
            <a:r>
              <a:rPr lang="en-US"/>
              <a:t> </a:t>
            </a:r>
            <a:r>
              <a:rPr lang="en-US" err="1"/>
              <a:t>facilisi</a:t>
            </a:r>
            <a:r>
              <a:rPr lang="en-US"/>
              <a:t>. Nam liber </a:t>
            </a:r>
            <a:r>
              <a:rPr lang="en-US" err="1"/>
              <a:t>tempor</a:t>
            </a:r>
            <a:r>
              <a:rPr lang="en-US"/>
              <a:t> cum </a:t>
            </a:r>
            <a:r>
              <a:rPr lang="en-US" err="1"/>
              <a:t>soluta</a:t>
            </a:r>
            <a:r>
              <a:rPr lang="en-US"/>
              <a:t> </a:t>
            </a:r>
            <a:r>
              <a:rPr lang="en-US" err="1"/>
              <a:t>nobis</a:t>
            </a:r>
            <a:r>
              <a:rPr lang="en-US"/>
              <a:t> </a:t>
            </a:r>
            <a:r>
              <a:rPr lang="en-US" err="1"/>
              <a:t>eleifend</a:t>
            </a:r>
            <a:r>
              <a:rPr lang="en-US"/>
              <a:t> option </a:t>
            </a:r>
            <a:r>
              <a:rPr lang="en-US" err="1"/>
              <a:t>congue</a:t>
            </a:r>
            <a:r>
              <a:rPr lang="en-US"/>
              <a:t> </a:t>
            </a:r>
            <a:r>
              <a:rPr lang="en-US" err="1"/>
              <a:t>nihil</a:t>
            </a:r>
            <a:r>
              <a:rPr lang="en-US"/>
              <a:t> </a:t>
            </a:r>
            <a:r>
              <a:rPr lang="en-US" err="1"/>
              <a:t>imperdiet</a:t>
            </a:r>
            <a:r>
              <a:rPr lang="en-US"/>
              <a:t> doming id quod </a:t>
            </a:r>
            <a:r>
              <a:rPr lang="en-US" err="1"/>
              <a:t>mazim</a:t>
            </a:r>
            <a:r>
              <a:rPr lang="en-US"/>
              <a:t> </a:t>
            </a:r>
            <a:r>
              <a:rPr lang="en-US" err="1"/>
              <a:t>placerat</a:t>
            </a:r>
            <a:r>
              <a:rPr lang="en-US"/>
              <a:t> facer </a:t>
            </a:r>
            <a:r>
              <a:rPr lang="en-US" err="1"/>
              <a:t>possim</a:t>
            </a:r>
            <a:r>
              <a:rPr lang="en-US"/>
              <a:t> </a:t>
            </a:r>
            <a:r>
              <a:rPr lang="en-US" err="1"/>
              <a:t>assum</a:t>
            </a:r>
            <a:r>
              <a:rPr lang="en-US"/>
              <a:t>. </a:t>
            </a:r>
            <a:r>
              <a:rPr lang="en-US" err="1"/>
              <a:t>Typi</a:t>
            </a:r>
            <a:r>
              <a:rPr lang="en-US"/>
              <a:t> non </a:t>
            </a:r>
            <a:r>
              <a:rPr lang="en-US" err="1"/>
              <a:t>habent</a:t>
            </a:r>
            <a:r>
              <a:rPr lang="en-US"/>
              <a:t> </a:t>
            </a:r>
            <a:r>
              <a:rPr lang="en-US" err="1"/>
              <a:t>claritatem</a:t>
            </a:r>
            <a:r>
              <a:rPr lang="en-US"/>
              <a:t> </a:t>
            </a:r>
            <a:r>
              <a:rPr lang="en-US" err="1"/>
              <a:t>insitam</a:t>
            </a:r>
            <a:r>
              <a:rPr lang="en-US"/>
              <a:t>; </a:t>
            </a:r>
            <a:r>
              <a:rPr lang="en-US" err="1"/>
              <a:t>est</a:t>
            </a:r>
            <a:r>
              <a:rPr lang="en-US"/>
              <a:t> </a:t>
            </a:r>
            <a:r>
              <a:rPr lang="en-US" err="1"/>
              <a:t>usus</a:t>
            </a:r>
            <a:r>
              <a:rPr lang="en-US"/>
              <a:t> </a:t>
            </a:r>
            <a:r>
              <a:rPr lang="en-US" err="1"/>
              <a:t>legentis</a:t>
            </a:r>
            <a:r>
              <a:rPr lang="en-US"/>
              <a:t> in </a:t>
            </a:r>
            <a:r>
              <a:rPr lang="en-US" err="1"/>
              <a:t>iis</a:t>
            </a:r>
            <a:r>
              <a:rPr lang="en-US"/>
              <a:t> qui </a:t>
            </a:r>
            <a:r>
              <a:rPr lang="en-US" err="1"/>
              <a:t>facit</a:t>
            </a:r>
            <a:r>
              <a:rPr lang="en-US"/>
              <a:t> </a:t>
            </a:r>
            <a:r>
              <a:rPr lang="en-US" err="1"/>
              <a:t>eorum</a:t>
            </a:r>
            <a:r>
              <a:rPr lang="en-US"/>
              <a:t> </a:t>
            </a:r>
            <a:r>
              <a:rPr lang="en-US" err="1"/>
              <a:t>claritatem</a:t>
            </a:r>
            <a:r>
              <a:rPr lang="en-US"/>
              <a:t>. </a:t>
            </a:r>
            <a:r>
              <a:rPr lang="en-US" err="1"/>
              <a:t>Investigationes</a:t>
            </a:r>
            <a:r>
              <a:rPr lang="en-US"/>
              <a:t> </a:t>
            </a:r>
            <a:r>
              <a:rPr lang="en-US" err="1"/>
              <a:t>demonstraverunt</a:t>
            </a:r>
            <a:endParaRPr lang="en-US"/>
          </a:p>
        </p:txBody>
      </p:sp>
      <p:sp>
        <p:nvSpPr>
          <p:cNvPr id="9" name="Text Placeholder 6"/>
          <p:cNvSpPr>
            <a:spLocks noGrp="1"/>
          </p:cNvSpPr>
          <p:nvPr>
            <p:ph type="body" sz="quarter" idx="20" hasCustomPrompt="1"/>
          </p:nvPr>
        </p:nvSpPr>
        <p:spPr>
          <a:xfrm>
            <a:off x="902115" y="3369284"/>
            <a:ext cx="10363200" cy="422488"/>
          </a:xfrm>
          <a:prstGeom prst="rect">
            <a:avLst/>
          </a:prstGeom>
        </p:spPr>
        <p:txBody>
          <a:bodyPr wrap="square">
            <a:spAutoFit/>
          </a:bodyPr>
          <a:lstStyle>
            <a:lvl1pPr marL="0" indent="0">
              <a:buFontTx/>
              <a:buNone/>
              <a:defRPr sz="2000" baseline="0">
                <a:solidFill>
                  <a:schemeClr val="accent1"/>
                </a:solidFill>
              </a:defRPr>
            </a:lvl1pPr>
            <a:lvl2pPr marL="457085" indent="0">
              <a:buFontTx/>
              <a:buNone/>
              <a:defRPr>
                <a:solidFill>
                  <a:schemeClr val="accent1"/>
                </a:solidFill>
              </a:defRPr>
            </a:lvl2pPr>
            <a:lvl3pPr marL="914169" indent="0">
              <a:buFontTx/>
              <a:buNone/>
              <a:defRPr>
                <a:solidFill>
                  <a:schemeClr val="accent1"/>
                </a:solidFill>
              </a:defRPr>
            </a:lvl3pPr>
            <a:lvl4pPr marL="1371254" indent="0">
              <a:buFontTx/>
              <a:buNone/>
              <a:defRPr>
                <a:solidFill>
                  <a:schemeClr val="accent1"/>
                </a:solidFill>
              </a:defRPr>
            </a:lvl4pPr>
            <a:lvl5pPr marL="1828339" indent="0">
              <a:buFontTx/>
              <a:buNone/>
              <a:defRPr>
                <a:solidFill>
                  <a:schemeClr val="accent1"/>
                </a:solidFill>
              </a:defRPr>
            </a:lvl5pPr>
          </a:lstStyle>
          <a:p>
            <a:pPr lvl="0"/>
            <a:r>
              <a:rPr lang="en-US" err="1"/>
              <a:t>Subheadline</a:t>
            </a:r>
            <a:endParaRPr lang="en-US"/>
          </a:p>
        </p:txBody>
      </p:sp>
      <p:grpSp>
        <p:nvGrpSpPr>
          <p:cNvPr id="13" name="Group 28"/>
          <p:cNvGrpSpPr>
            <a:grpSpLocks noChangeAspect="1"/>
          </p:cNvGrpSpPr>
          <p:nvPr userDrawn="1"/>
        </p:nvGrpSpPr>
        <p:grpSpPr bwMode="auto">
          <a:xfrm>
            <a:off x="4133851" y="6584950"/>
            <a:ext cx="8083549" cy="280988"/>
            <a:chOff x="1953" y="4148"/>
            <a:chExt cx="3819" cy="177"/>
          </a:xfrm>
        </p:grpSpPr>
        <p:sp>
          <p:nvSpPr>
            <p:cNvPr id="14" name="AutoShape 27"/>
            <p:cNvSpPr>
              <a:spLocks noChangeAspect="1" noChangeArrowheads="1" noTextEdit="1"/>
            </p:cNvSpPr>
            <p:nvPr userDrawn="1"/>
          </p:nvSpPr>
          <p:spPr bwMode="auto">
            <a:xfrm>
              <a:off x="1953" y="4148"/>
              <a:ext cx="3819"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8" name="Freeform 29"/>
            <p:cNvSpPr>
              <a:spLocks/>
            </p:cNvSpPr>
            <p:nvPr userDrawn="1"/>
          </p:nvSpPr>
          <p:spPr bwMode="auto">
            <a:xfrm>
              <a:off x="3600" y="4148"/>
              <a:ext cx="2170" cy="89"/>
            </a:xfrm>
            <a:custGeom>
              <a:avLst/>
              <a:gdLst>
                <a:gd name="T0" fmla="*/ 21 w 917"/>
                <a:gd name="T1" fmla="*/ 0 h 36"/>
                <a:gd name="T2" fmla="*/ 9 w 917"/>
                <a:gd name="T3" fmla="*/ 5 h 36"/>
                <a:gd name="T4" fmla="*/ 5 w 917"/>
                <a:gd name="T5" fmla="*/ 14 h 36"/>
                <a:gd name="T6" fmla="*/ 0 w 917"/>
                <a:gd name="T7" fmla="*/ 36 h 36"/>
                <a:gd name="T8" fmla="*/ 917 w 917"/>
                <a:gd name="T9" fmla="*/ 36 h 36"/>
                <a:gd name="T10" fmla="*/ 917 w 917"/>
                <a:gd name="T11" fmla="*/ 0 h 36"/>
                <a:gd name="T12" fmla="*/ 21 w 917"/>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917" h="36">
                  <a:moveTo>
                    <a:pt x="21" y="0"/>
                  </a:moveTo>
                  <a:cubicBezTo>
                    <a:pt x="15" y="0"/>
                    <a:pt x="11" y="2"/>
                    <a:pt x="9" y="5"/>
                  </a:cubicBezTo>
                  <a:cubicBezTo>
                    <a:pt x="7" y="7"/>
                    <a:pt x="6" y="10"/>
                    <a:pt x="5" y="14"/>
                  </a:cubicBezTo>
                  <a:cubicBezTo>
                    <a:pt x="0" y="36"/>
                    <a:pt x="0" y="36"/>
                    <a:pt x="0" y="36"/>
                  </a:cubicBezTo>
                  <a:cubicBezTo>
                    <a:pt x="917" y="36"/>
                    <a:pt x="917" y="36"/>
                    <a:pt x="917" y="36"/>
                  </a:cubicBezTo>
                  <a:cubicBezTo>
                    <a:pt x="917" y="0"/>
                    <a:pt x="917" y="0"/>
                    <a:pt x="917" y="0"/>
                  </a:cubicBezTo>
                  <a:lnTo>
                    <a:pt x="2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2" name="Freeform 30"/>
            <p:cNvSpPr>
              <a:spLocks/>
            </p:cNvSpPr>
            <p:nvPr userDrawn="1"/>
          </p:nvSpPr>
          <p:spPr bwMode="auto">
            <a:xfrm>
              <a:off x="1951" y="4237"/>
              <a:ext cx="3819" cy="91"/>
            </a:xfrm>
            <a:custGeom>
              <a:avLst/>
              <a:gdLst>
                <a:gd name="T0" fmla="*/ 21 w 1614"/>
                <a:gd name="T1" fmla="*/ 0 h 37"/>
                <a:gd name="T2" fmla="*/ 9 w 1614"/>
                <a:gd name="T3" fmla="*/ 5 h 37"/>
                <a:gd name="T4" fmla="*/ 5 w 1614"/>
                <a:gd name="T5" fmla="*/ 14 h 37"/>
                <a:gd name="T6" fmla="*/ 0 w 1614"/>
                <a:gd name="T7" fmla="*/ 37 h 37"/>
                <a:gd name="T8" fmla="*/ 1614 w 1614"/>
                <a:gd name="T9" fmla="*/ 37 h 37"/>
                <a:gd name="T10" fmla="*/ 1614 w 1614"/>
                <a:gd name="T11" fmla="*/ 0 h 37"/>
                <a:gd name="T12" fmla="*/ 21 w 1614"/>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614" h="37">
                  <a:moveTo>
                    <a:pt x="21" y="0"/>
                  </a:moveTo>
                  <a:cubicBezTo>
                    <a:pt x="15" y="0"/>
                    <a:pt x="11" y="3"/>
                    <a:pt x="9" y="5"/>
                  </a:cubicBezTo>
                  <a:cubicBezTo>
                    <a:pt x="7" y="7"/>
                    <a:pt x="6" y="11"/>
                    <a:pt x="5" y="14"/>
                  </a:cubicBezTo>
                  <a:cubicBezTo>
                    <a:pt x="0" y="37"/>
                    <a:pt x="0" y="37"/>
                    <a:pt x="0" y="37"/>
                  </a:cubicBezTo>
                  <a:cubicBezTo>
                    <a:pt x="1614" y="37"/>
                    <a:pt x="1614" y="37"/>
                    <a:pt x="1614" y="37"/>
                  </a:cubicBezTo>
                  <a:cubicBezTo>
                    <a:pt x="1614" y="0"/>
                    <a:pt x="1614" y="0"/>
                    <a:pt x="1614" y="0"/>
                  </a:cubicBezTo>
                  <a:lnTo>
                    <a:pt x="2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16" name="Slide Number Placeholder 5"/>
          <p:cNvSpPr txBox="1">
            <a:spLocks/>
          </p:cNvSpPr>
          <p:nvPr userDrawn="1"/>
        </p:nvSpPr>
        <p:spPr>
          <a:xfrm>
            <a:off x="11143205" y="6315757"/>
            <a:ext cx="1126121" cy="342992"/>
          </a:xfrm>
          <a:prstGeom prst="rect">
            <a:avLst/>
          </a:prstGeom>
        </p:spPr>
        <p:txBody>
          <a:bodyPr vert="horz" lIns="91418" tIns="45709" rIns="91418" bIns="45709" rtlCol="0" anchor="t" anchorCtr="0"/>
          <a:lstStyle>
            <a:defPPr>
              <a:defRPr lang="en-US"/>
            </a:defPPr>
            <a:lvl1pPr marL="0" algn="l" defTabSz="457200" rtl="0" eaLnBrk="1" latinLnBrk="0" hangingPunct="1">
              <a:defRPr sz="18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D27DB1B-11A7-46C2-9C64-C40026885CFA}" type="slidenum">
              <a:rPr lang="en-US" sz="1400" smtClean="0">
                <a:solidFill>
                  <a:srgbClr val="000000"/>
                </a:solidFill>
              </a:rPr>
              <a:pPr algn="r"/>
              <a:t>‹#›</a:t>
            </a:fld>
            <a:endParaRPr lang="en-US" sz="1400">
              <a:solidFill>
                <a:srgbClr val="000000"/>
              </a:solidFill>
            </a:endParaRPr>
          </a:p>
        </p:txBody>
      </p:sp>
      <p:sp>
        <p:nvSpPr>
          <p:cNvPr id="19" name="TextBox 18"/>
          <p:cNvSpPr txBox="1"/>
          <p:nvPr userDrawn="1"/>
        </p:nvSpPr>
        <p:spPr>
          <a:xfrm>
            <a:off x="-73381" y="6640583"/>
            <a:ext cx="3717876" cy="347472"/>
          </a:xfrm>
          <a:prstGeom prst="rect">
            <a:avLst/>
          </a:prstGeom>
          <a:noFill/>
        </p:spPr>
        <p:txBody>
          <a:bodyPr wrap="square" lIns="91418" tIns="45709" rIns="91418" bIns="45709" rtlCol="0">
            <a:noAutofit/>
          </a:bodyPr>
          <a:lstStyle/>
          <a:p>
            <a:r>
              <a:rPr lang="en-US" sz="1000">
                <a:solidFill>
                  <a:srgbClr val="000000"/>
                </a:solidFill>
              </a:rPr>
              <a:t>Republic Services Confidential</a:t>
            </a:r>
          </a:p>
        </p:txBody>
      </p:sp>
      <p:sp>
        <p:nvSpPr>
          <p:cNvPr id="20" name="Title 1"/>
          <p:cNvSpPr>
            <a:spLocks noGrp="1"/>
          </p:cNvSpPr>
          <p:nvPr>
            <p:ph type="title" hasCustomPrompt="1"/>
          </p:nvPr>
        </p:nvSpPr>
        <p:spPr>
          <a:xfrm>
            <a:off x="902115" y="370209"/>
            <a:ext cx="10363200" cy="867930"/>
          </a:xfrm>
          <a:prstGeom prst="rect">
            <a:avLst/>
          </a:prstGeom>
        </p:spPr>
        <p:txBody>
          <a:bodyPr>
            <a:spAutoFit/>
          </a:bodyPr>
          <a:lstStyle>
            <a:lvl1pPr>
              <a:defRPr sz="2800">
                <a:solidFill>
                  <a:schemeClr val="accent1"/>
                </a:solidFill>
              </a:defRPr>
            </a:lvl1pPr>
          </a:lstStyle>
          <a:p>
            <a:r>
              <a:rPr lang="en-US"/>
              <a:t>I am a particularly long headline that expands 2 two lines.</a:t>
            </a:r>
          </a:p>
        </p:txBody>
      </p:sp>
      <p:sp>
        <p:nvSpPr>
          <p:cNvPr id="21" name="Text Placeholder 6"/>
          <p:cNvSpPr>
            <a:spLocks noGrp="1"/>
          </p:cNvSpPr>
          <p:nvPr>
            <p:ph type="body" sz="quarter" idx="17" hasCustomPrompt="1"/>
          </p:nvPr>
        </p:nvSpPr>
        <p:spPr>
          <a:xfrm>
            <a:off x="902115" y="1446991"/>
            <a:ext cx="10363200" cy="422488"/>
          </a:xfrm>
          <a:prstGeom prst="rect">
            <a:avLst/>
          </a:prstGeom>
        </p:spPr>
        <p:txBody>
          <a:bodyPr wrap="square">
            <a:spAutoFit/>
          </a:bodyPr>
          <a:lstStyle>
            <a:lvl1pPr marL="0" indent="0">
              <a:buFontTx/>
              <a:buNone/>
              <a:defRPr sz="2000" baseline="0">
                <a:solidFill>
                  <a:schemeClr val="accent1"/>
                </a:solidFill>
              </a:defRPr>
            </a:lvl1pPr>
            <a:lvl2pPr marL="457085" indent="0">
              <a:buFontTx/>
              <a:buNone/>
              <a:defRPr>
                <a:solidFill>
                  <a:schemeClr val="accent1"/>
                </a:solidFill>
              </a:defRPr>
            </a:lvl2pPr>
            <a:lvl3pPr marL="914169" indent="0">
              <a:buFontTx/>
              <a:buNone/>
              <a:defRPr>
                <a:solidFill>
                  <a:schemeClr val="accent1"/>
                </a:solidFill>
              </a:defRPr>
            </a:lvl3pPr>
            <a:lvl4pPr marL="1371254" indent="0">
              <a:buFontTx/>
              <a:buNone/>
              <a:defRPr>
                <a:solidFill>
                  <a:schemeClr val="accent1"/>
                </a:solidFill>
              </a:defRPr>
            </a:lvl4pPr>
            <a:lvl5pPr marL="1828339" indent="0">
              <a:buFontTx/>
              <a:buNone/>
              <a:defRPr>
                <a:solidFill>
                  <a:schemeClr val="accent1"/>
                </a:solidFill>
              </a:defRPr>
            </a:lvl5pPr>
          </a:lstStyle>
          <a:p>
            <a:pPr lvl="0"/>
            <a:r>
              <a:rPr lang="en-US" err="1"/>
              <a:t>Subheadline</a:t>
            </a:r>
            <a:endParaRPr lang="en-US"/>
          </a:p>
        </p:txBody>
      </p:sp>
    </p:spTree>
    <p:extLst>
      <p:ext uri="{BB962C8B-B14F-4D97-AF65-F5344CB8AC3E}">
        <p14:creationId xmlns:p14="http://schemas.microsoft.com/office/powerpoint/2010/main" val="58236037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mparison no Sub">
    <p:spTree>
      <p:nvGrpSpPr>
        <p:cNvPr id="1" name=""/>
        <p:cNvGrpSpPr/>
        <p:nvPr/>
      </p:nvGrpSpPr>
      <p:grpSpPr>
        <a:xfrm>
          <a:off x="0" y="0"/>
          <a:ext cx="0" cy="0"/>
          <a:chOff x="0" y="0"/>
          <a:chExt cx="0" cy="0"/>
        </a:xfrm>
      </p:grpSpPr>
      <p:sp>
        <p:nvSpPr>
          <p:cNvPr id="10" name="Content Placeholder 3"/>
          <p:cNvSpPr>
            <a:spLocks noGrp="1"/>
          </p:cNvSpPr>
          <p:nvPr>
            <p:ph sz="half" idx="10" hasCustomPrompt="1"/>
          </p:nvPr>
        </p:nvSpPr>
        <p:spPr>
          <a:xfrm>
            <a:off x="902116" y="957404"/>
            <a:ext cx="5059680" cy="2105000"/>
          </a:xfrm>
          <a:prstGeom prst="rect">
            <a:avLst/>
          </a:prstGeom>
        </p:spPr>
        <p:txBody>
          <a:bodyPr>
            <a:spAutoFit/>
          </a:bodyPr>
          <a:lstStyle>
            <a:lvl1pPr marL="114271" indent="-114271">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5"/>
          <p:cNvSpPr>
            <a:spLocks noGrp="1"/>
          </p:cNvSpPr>
          <p:nvPr>
            <p:ph sz="quarter" idx="4" hasCustomPrompt="1"/>
          </p:nvPr>
        </p:nvSpPr>
        <p:spPr>
          <a:xfrm>
            <a:off x="6217099" y="957404"/>
            <a:ext cx="5059680" cy="2105000"/>
          </a:xfrm>
          <a:prstGeom prst="rect">
            <a:avLst/>
          </a:prstGeom>
        </p:spPr>
        <p:txBody>
          <a:bodyPr>
            <a:spAutoFit/>
          </a:bodyPr>
          <a:lstStyle>
            <a:lvl1pPr marL="114271" indent="-114271">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grpSp>
        <p:nvGrpSpPr>
          <p:cNvPr id="12" name="Group 28"/>
          <p:cNvGrpSpPr>
            <a:grpSpLocks noChangeAspect="1"/>
          </p:cNvGrpSpPr>
          <p:nvPr userDrawn="1"/>
        </p:nvGrpSpPr>
        <p:grpSpPr bwMode="auto">
          <a:xfrm>
            <a:off x="4133851" y="6584950"/>
            <a:ext cx="8083549" cy="280988"/>
            <a:chOff x="1953" y="4148"/>
            <a:chExt cx="3819" cy="177"/>
          </a:xfrm>
        </p:grpSpPr>
        <p:sp>
          <p:nvSpPr>
            <p:cNvPr id="16" name="AutoShape 27"/>
            <p:cNvSpPr>
              <a:spLocks noChangeAspect="1" noChangeArrowheads="1" noTextEdit="1"/>
            </p:cNvSpPr>
            <p:nvPr userDrawn="1"/>
          </p:nvSpPr>
          <p:spPr bwMode="auto">
            <a:xfrm>
              <a:off x="1953" y="4148"/>
              <a:ext cx="3819"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7" name="Freeform 29"/>
            <p:cNvSpPr>
              <a:spLocks/>
            </p:cNvSpPr>
            <p:nvPr userDrawn="1"/>
          </p:nvSpPr>
          <p:spPr bwMode="auto">
            <a:xfrm>
              <a:off x="3600" y="4148"/>
              <a:ext cx="2170" cy="89"/>
            </a:xfrm>
            <a:custGeom>
              <a:avLst/>
              <a:gdLst>
                <a:gd name="T0" fmla="*/ 21 w 917"/>
                <a:gd name="T1" fmla="*/ 0 h 36"/>
                <a:gd name="T2" fmla="*/ 9 w 917"/>
                <a:gd name="T3" fmla="*/ 5 h 36"/>
                <a:gd name="T4" fmla="*/ 5 w 917"/>
                <a:gd name="T5" fmla="*/ 14 h 36"/>
                <a:gd name="T6" fmla="*/ 0 w 917"/>
                <a:gd name="T7" fmla="*/ 36 h 36"/>
                <a:gd name="T8" fmla="*/ 917 w 917"/>
                <a:gd name="T9" fmla="*/ 36 h 36"/>
                <a:gd name="T10" fmla="*/ 917 w 917"/>
                <a:gd name="T11" fmla="*/ 0 h 36"/>
                <a:gd name="T12" fmla="*/ 21 w 917"/>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917" h="36">
                  <a:moveTo>
                    <a:pt x="21" y="0"/>
                  </a:moveTo>
                  <a:cubicBezTo>
                    <a:pt x="15" y="0"/>
                    <a:pt x="11" y="2"/>
                    <a:pt x="9" y="5"/>
                  </a:cubicBezTo>
                  <a:cubicBezTo>
                    <a:pt x="7" y="7"/>
                    <a:pt x="6" y="10"/>
                    <a:pt x="5" y="14"/>
                  </a:cubicBezTo>
                  <a:cubicBezTo>
                    <a:pt x="0" y="36"/>
                    <a:pt x="0" y="36"/>
                    <a:pt x="0" y="36"/>
                  </a:cubicBezTo>
                  <a:cubicBezTo>
                    <a:pt x="917" y="36"/>
                    <a:pt x="917" y="36"/>
                    <a:pt x="917" y="36"/>
                  </a:cubicBezTo>
                  <a:cubicBezTo>
                    <a:pt x="917" y="0"/>
                    <a:pt x="917" y="0"/>
                    <a:pt x="917" y="0"/>
                  </a:cubicBezTo>
                  <a:lnTo>
                    <a:pt x="2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8" name="Freeform 30"/>
            <p:cNvSpPr>
              <a:spLocks/>
            </p:cNvSpPr>
            <p:nvPr userDrawn="1"/>
          </p:nvSpPr>
          <p:spPr bwMode="auto">
            <a:xfrm>
              <a:off x="1951" y="4237"/>
              <a:ext cx="3819" cy="91"/>
            </a:xfrm>
            <a:custGeom>
              <a:avLst/>
              <a:gdLst>
                <a:gd name="T0" fmla="*/ 21 w 1614"/>
                <a:gd name="T1" fmla="*/ 0 h 37"/>
                <a:gd name="T2" fmla="*/ 9 w 1614"/>
                <a:gd name="T3" fmla="*/ 5 h 37"/>
                <a:gd name="T4" fmla="*/ 5 w 1614"/>
                <a:gd name="T5" fmla="*/ 14 h 37"/>
                <a:gd name="T6" fmla="*/ 0 w 1614"/>
                <a:gd name="T7" fmla="*/ 37 h 37"/>
                <a:gd name="T8" fmla="*/ 1614 w 1614"/>
                <a:gd name="T9" fmla="*/ 37 h 37"/>
                <a:gd name="T10" fmla="*/ 1614 w 1614"/>
                <a:gd name="T11" fmla="*/ 0 h 37"/>
                <a:gd name="T12" fmla="*/ 21 w 1614"/>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614" h="37">
                  <a:moveTo>
                    <a:pt x="21" y="0"/>
                  </a:moveTo>
                  <a:cubicBezTo>
                    <a:pt x="15" y="0"/>
                    <a:pt x="11" y="3"/>
                    <a:pt x="9" y="5"/>
                  </a:cubicBezTo>
                  <a:cubicBezTo>
                    <a:pt x="7" y="7"/>
                    <a:pt x="6" y="11"/>
                    <a:pt x="5" y="14"/>
                  </a:cubicBezTo>
                  <a:cubicBezTo>
                    <a:pt x="0" y="37"/>
                    <a:pt x="0" y="37"/>
                    <a:pt x="0" y="37"/>
                  </a:cubicBezTo>
                  <a:cubicBezTo>
                    <a:pt x="1614" y="37"/>
                    <a:pt x="1614" y="37"/>
                    <a:pt x="1614" y="37"/>
                  </a:cubicBezTo>
                  <a:cubicBezTo>
                    <a:pt x="1614" y="0"/>
                    <a:pt x="1614" y="0"/>
                    <a:pt x="1614" y="0"/>
                  </a:cubicBezTo>
                  <a:lnTo>
                    <a:pt x="2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14" name="Slide Number Placeholder 5"/>
          <p:cNvSpPr txBox="1">
            <a:spLocks/>
          </p:cNvSpPr>
          <p:nvPr userDrawn="1"/>
        </p:nvSpPr>
        <p:spPr>
          <a:xfrm>
            <a:off x="11143205" y="6315757"/>
            <a:ext cx="1126121" cy="342992"/>
          </a:xfrm>
          <a:prstGeom prst="rect">
            <a:avLst/>
          </a:prstGeom>
        </p:spPr>
        <p:txBody>
          <a:bodyPr vert="horz" lIns="91418" tIns="45709" rIns="91418" bIns="45709" rtlCol="0" anchor="t" anchorCtr="0"/>
          <a:lstStyle>
            <a:defPPr>
              <a:defRPr lang="en-US"/>
            </a:defPPr>
            <a:lvl1pPr marL="0" algn="l" defTabSz="457200" rtl="0" eaLnBrk="1" latinLnBrk="0" hangingPunct="1">
              <a:defRPr sz="18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D27DB1B-11A7-46C2-9C64-C40026885CFA}" type="slidenum">
              <a:rPr lang="en-US" sz="1400" smtClean="0">
                <a:solidFill>
                  <a:srgbClr val="000000"/>
                </a:solidFill>
              </a:rPr>
              <a:pPr algn="r"/>
              <a:t>‹#›</a:t>
            </a:fld>
            <a:endParaRPr lang="en-US" sz="1400">
              <a:solidFill>
                <a:srgbClr val="000000"/>
              </a:solidFill>
            </a:endParaRPr>
          </a:p>
        </p:txBody>
      </p:sp>
      <p:sp>
        <p:nvSpPr>
          <p:cNvPr id="19" name="TextBox 18"/>
          <p:cNvSpPr txBox="1"/>
          <p:nvPr userDrawn="1"/>
        </p:nvSpPr>
        <p:spPr>
          <a:xfrm>
            <a:off x="-73381" y="6640583"/>
            <a:ext cx="3717876" cy="347472"/>
          </a:xfrm>
          <a:prstGeom prst="rect">
            <a:avLst/>
          </a:prstGeom>
          <a:noFill/>
        </p:spPr>
        <p:txBody>
          <a:bodyPr wrap="square" lIns="91418" tIns="45709" rIns="91418" bIns="45709" rtlCol="0">
            <a:noAutofit/>
          </a:bodyPr>
          <a:lstStyle/>
          <a:p>
            <a:r>
              <a:rPr lang="en-US" sz="1000">
                <a:solidFill>
                  <a:srgbClr val="000000"/>
                </a:solidFill>
              </a:rPr>
              <a:t>Republic Services Confidential</a:t>
            </a:r>
          </a:p>
        </p:txBody>
      </p:sp>
      <p:sp>
        <p:nvSpPr>
          <p:cNvPr id="15" name="Title 1"/>
          <p:cNvSpPr>
            <a:spLocks noGrp="1"/>
          </p:cNvSpPr>
          <p:nvPr>
            <p:ph type="title"/>
          </p:nvPr>
        </p:nvSpPr>
        <p:spPr>
          <a:xfrm>
            <a:off x="902115" y="327117"/>
            <a:ext cx="10363200" cy="480131"/>
          </a:xfrm>
          <a:prstGeom prst="rect">
            <a:avLst/>
          </a:prstGeom>
        </p:spPr>
        <p:txBody>
          <a:bodyPr>
            <a:spAutoFit/>
          </a:bodyPr>
          <a:lstStyle>
            <a:lvl1pPr algn="l">
              <a:defRPr sz="2800">
                <a:solidFill>
                  <a:schemeClr val="accent1"/>
                </a:solidFill>
              </a:defRPr>
            </a:lvl1pPr>
          </a:lstStyle>
          <a:p>
            <a:r>
              <a:rPr lang="en-US"/>
              <a:t>Click to edit Master title style</a:t>
            </a:r>
          </a:p>
        </p:txBody>
      </p:sp>
    </p:spTree>
    <p:extLst>
      <p:ext uri="{BB962C8B-B14F-4D97-AF65-F5344CB8AC3E}">
        <p14:creationId xmlns:p14="http://schemas.microsoft.com/office/powerpoint/2010/main" val="287678872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mparison w Subhead">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902116" y="1463013"/>
            <a:ext cx="5059680" cy="2105000"/>
          </a:xfrm>
          <a:prstGeom prst="rect">
            <a:avLst/>
          </a:prstGeom>
        </p:spPr>
        <p:txBody>
          <a:bodyPr>
            <a:spAutoFit/>
          </a:bodyPr>
          <a:lstStyle>
            <a:lvl1pPr marL="114271" indent="-114271">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hasCustomPrompt="1"/>
          </p:nvPr>
        </p:nvSpPr>
        <p:spPr>
          <a:xfrm>
            <a:off x="6231443" y="1463013"/>
            <a:ext cx="5059680" cy="2105000"/>
          </a:xfrm>
          <a:prstGeom prst="rect">
            <a:avLst/>
          </a:prstGeom>
        </p:spPr>
        <p:txBody>
          <a:bodyPr>
            <a:spAutoFit/>
          </a:bodyPr>
          <a:lstStyle>
            <a:lvl1pPr marL="114271" indent="-114271">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7" hasCustomPrompt="1"/>
          </p:nvPr>
        </p:nvSpPr>
        <p:spPr>
          <a:xfrm>
            <a:off x="902116" y="921777"/>
            <a:ext cx="5059680" cy="422488"/>
          </a:xfrm>
          <a:prstGeom prst="rect">
            <a:avLst/>
          </a:prstGeom>
        </p:spPr>
        <p:txBody>
          <a:bodyPr>
            <a:spAutoFit/>
          </a:bodyPr>
          <a:lstStyle>
            <a:lvl1pPr marL="0" indent="0">
              <a:buFontTx/>
              <a:buNone/>
              <a:defRPr sz="2000" baseline="0">
                <a:solidFill>
                  <a:schemeClr val="accent1"/>
                </a:solidFill>
              </a:defRPr>
            </a:lvl1pPr>
            <a:lvl2pPr marL="457085" indent="0">
              <a:buFontTx/>
              <a:buNone/>
              <a:defRPr>
                <a:solidFill>
                  <a:schemeClr val="accent1"/>
                </a:solidFill>
              </a:defRPr>
            </a:lvl2pPr>
            <a:lvl3pPr marL="914169" indent="0">
              <a:buFontTx/>
              <a:buNone/>
              <a:defRPr>
                <a:solidFill>
                  <a:schemeClr val="accent1"/>
                </a:solidFill>
              </a:defRPr>
            </a:lvl3pPr>
            <a:lvl4pPr marL="1371254" indent="0">
              <a:buFontTx/>
              <a:buNone/>
              <a:defRPr>
                <a:solidFill>
                  <a:schemeClr val="accent1"/>
                </a:solidFill>
              </a:defRPr>
            </a:lvl4pPr>
            <a:lvl5pPr marL="1828339" indent="0">
              <a:buFontTx/>
              <a:buNone/>
              <a:defRPr>
                <a:solidFill>
                  <a:schemeClr val="accent1"/>
                </a:solidFill>
              </a:defRPr>
            </a:lvl5pPr>
          </a:lstStyle>
          <a:p>
            <a:pPr lvl="0"/>
            <a:r>
              <a:rPr lang="en-US" err="1"/>
              <a:t>Subheadline</a:t>
            </a:r>
            <a:endParaRPr lang="en-US"/>
          </a:p>
        </p:txBody>
      </p:sp>
      <p:sp>
        <p:nvSpPr>
          <p:cNvPr id="8" name="Text Placeholder 6"/>
          <p:cNvSpPr>
            <a:spLocks noGrp="1"/>
          </p:cNvSpPr>
          <p:nvPr>
            <p:ph type="body" sz="quarter" idx="18" hasCustomPrompt="1"/>
          </p:nvPr>
        </p:nvSpPr>
        <p:spPr>
          <a:xfrm>
            <a:off x="6231443" y="921777"/>
            <a:ext cx="5059680" cy="422488"/>
          </a:xfrm>
          <a:prstGeom prst="rect">
            <a:avLst/>
          </a:prstGeom>
        </p:spPr>
        <p:txBody>
          <a:bodyPr>
            <a:spAutoFit/>
          </a:bodyPr>
          <a:lstStyle>
            <a:lvl1pPr marL="0" indent="0">
              <a:buFontTx/>
              <a:buNone/>
              <a:defRPr sz="2000" baseline="0">
                <a:solidFill>
                  <a:schemeClr val="accent1"/>
                </a:solidFill>
              </a:defRPr>
            </a:lvl1pPr>
            <a:lvl2pPr marL="457085" indent="0">
              <a:buFontTx/>
              <a:buNone/>
              <a:defRPr>
                <a:solidFill>
                  <a:schemeClr val="accent1"/>
                </a:solidFill>
              </a:defRPr>
            </a:lvl2pPr>
            <a:lvl3pPr marL="914169" indent="0">
              <a:buFontTx/>
              <a:buNone/>
              <a:defRPr>
                <a:solidFill>
                  <a:schemeClr val="accent1"/>
                </a:solidFill>
              </a:defRPr>
            </a:lvl3pPr>
            <a:lvl4pPr marL="1371254" indent="0">
              <a:buFontTx/>
              <a:buNone/>
              <a:defRPr>
                <a:solidFill>
                  <a:schemeClr val="accent1"/>
                </a:solidFill>
              </a:defRPr>
            </a:lvl4pPr>
            <a:lvl5pPr marL="1828339" indent="0">
              <a:buFontTx/>
              <a:buNone/>
              <a:defRPr>
                <a:solidFill>
                  <a:schemeClr val="accent1"/>
                </a:solidFill>
              </a:defRPr>
            </a:lvl5pPr>
          </a:lstStyle>
          <a:p>
            <a:pPr lvl="0"/>
            <a:r>
              <a:rPr lang="en-US" err="1"/>
              <a:t>Subheadline</a:t>
            </a:r>
            <a:endParaRPr lang="en-US"/>
          </a:p>
        </p:txBody>
      </p:sp>
      <p:grpSp>
        <p:nvGrpSpPr>
          <p:cNvPr id="13" name="Group 28"/>
          <p:cNvGrpSpPr>
            <a:grpSpLocks noChangeAspect="1"/>
          </p:cNvGrpSpPr>
          <p:nvPr userDrawn="1"/>
        </p:nvGrpSpPr>
        <p:grpSpPr bwMode="auto">
          <a:xfrm>
            <a:off x="4133851" y="6584950"/>
            <a:ext cx="8083549" cy="280988"/>
            <a:chOff x="1953" y="4148"/>
            <a:chExt cx="3819" cy="177"/>
          </a:xfrm>
        </p:grpSpPr>
        <p:sp>
          <p:nvSpPr>
            <p:cNvPr id="14" name="AutoShape 27"/>
            <p:cNvSpPr>
              <a:spLocks noChangeAspect="1" noChangeArrowheads="1" noTextEdit="1"/>
            </p:cNvSpPr>
            <p:nvPr userDrawn="1"/>
          </p:nvSpPr>
          <p:spPr bwMode="auto">
            <a:xfrm>
              <a:off x="1953" y="4148"/>
              <a:ext cx="3819"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8" name="Freeform 29"/>
            <p:cNvSpPr>
              <a:spLocks/>
            </p:cNvSpPr>
            <p:nvPr userDrawn="1"/>
          </p:nvSpPr>
          <p:spPr bwMode="auto">
            <a:xfrm>
              <a:off x="3600" y="4148"/>
              <a:ext cx="2170" cy="89"/>
            </a:xfrm>
            <a:custGeom>
              <a:avLst/>
              <a:gdLst>
                <a:gd name="T0" fmla="*/ 21 w 917"/>
                <a:gd name="T1" fmla="*/ 0 h 36"/>
                <a:gd name="T2" fmla="*/ 9 w 917"/>
                <a:gd name="T3" fmla="*/ 5 h 36"/>
                <a:gd name="T4" fmla="*/ 5 w 917"/>
                <a:gd name="T5" fmla="*/ 14 h 36"/>
                <a:gd name="T6" fmla="*/ 0 w 917"/>
                <a:gd name="T7" fmla="*/ 36 h 36"/>
                <a:gd name="T8" fmla="*/ 917 w 917"/>
                <a:gd name="T9" fmla="*/ 36 h 36"/>
                <a:gd name="T10" fmla="*/ 917 w 917"/>
                <a:gd name="T11" fmla="*/ 0 h 36"/>
                <a:gd name="T12" fmla="*/ 21 w 917"/>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917" h="36">
                  <a:moveTo>
                    <a:pt x="21" y="0"/>
                  </a:moveTo>
                  <a:cubicBezTo>
                    <a:pt x="15" y="0"/>
                    <a:pt x="11" y="2"/>
                    <a:pt x="9" y="5"/>
                  </a:cubicBezTo>
                  <a:cubicBezTo>
                    <a:pt x="7" y="7"/>
                    <a:pt x="6" y="10"/>
                    <a:pt x="5" y="14"/>
                  </a:cubicBezTo>
                  <a:cubicBezTo>
                    <a:pt x="0" y="36"/>
                    <a:pt x="0" y="36"/>
                    <a:pt x="0" y="36"/>
                  </a:cubicBezTo>
                  <a:cubicBezTo>
                    <a:pt x="917" y="36"/>
                    <a:pt x="917" y="36"/>
                    <a:pt x="917" y="36"/>
                  </a:cubicBezTo>
                  <a:cubicBezTo>
                    <a:pt x="917" y="0"/>
                    <a:pt x="917" y="0"/>
                    <a:pt x="917" y="0"/>
                  </a:cubicBezTo>
                  <a:lnTo>
                    <a:pt x="2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9" name="Freeform 30"/>
            <p:cNvSpPr>
              <a:spLocks/>
            </p:cNvSpPr>
            <p:nvPr userDrawn="1"/>
          </p:nvSpPr>
          <p:spPr bwMode="auto">
            <a:xfrm>
              <a:off x="1951" y="4237"/>
              <a:ext cx="3819" cy="91"/>
            </a:xfrm>
            <a:custGeom>
              <a:avLst/>
              <a:gdLst>
                <a:gd name="T0" fmla="*/ 21 w 1614"/>
                <a:gd name="T1" fmla="*/ 0 h 37"/>
                <a:gd name="T2" fmla="*/ 9 w 1614"/>
                <a:gd name="T3" fmla="*/ 5 h 37"/>
                <a:gd name="T4" fmla="*/ 5 w 1614"/>
                <a:gd name="T5" fmla="*/ 14 h 37"/>
                <a:gd name="T6" fmla="*/ 0 w 1614"/>
                <a:gd name="T7" fmla="*/ 37 h 37"/>
                <a:gd name="T8" fmla="*/ 1614 w 1614"/>
                <a:gd name="T9" fmla="*/ 37 h 37"/>
                <a:gd name="T10" fmla="*/ 1614 w 1614"/>
                <a:gd name="T11" fmla="*/ 0 h 37"/>
                <a:gd name="T12" fmla="*/ 21 w 1614"/>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614" h="37">
                  <a:moveTo>
                    <a:pt x="21" y="0"/>
                  </a:moveTo>
                  <a:cubicBezTo>
                    <a:pt x="15" y="0"/>
                    <a:pt x="11" y="3"/>
                    <a:pt x="9" y="5"/>
                  </a:cubicBezTo>
                  <a:cubicBezTo>
                    <a:pt x="7" y="7"/>
                    <a:pt x="6" y="11"/>
                    <a:pt x="5" y="14"/>
                  </a:cubicBezTo>
                  <a:cubicBezTo>
                    <a:pt x="0" y="37"/>
                    <a:pt x="0" y="37"/>
                    <a:pt x="0" y="37"/>
                  </a:cubicBezTo>
                  <a:cubicBezTo>
                    <a:pt x="1614" y="37"/>
                    <a:pt x="1614" y="37"/>
                    <a:pt x="1614" y="37"/>
                  </a:cubicBezTo>
                  <a:cubicBezTo>
                    <a:pt x="1614" y="0"/>
                    <a:pt x="1614" y="0"/>
                    <a:pt x="1614" y="0"/>
                  </a:cubicBezTo>
                  <a:lnTo>
                    <a:pt x="2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16" name="Slide Number Placeholder 5"/>
          <p:cNvSpPr txBox="1">
            <a:spLocks/>
          </p:cNvSpPr>
          <p:nvPr userDrawn="1"/>
        </p:nvSpPr>
        <p:spPr>
          <a:xfrm>
            <a:off x="11143205" y="6315757"/>
            <a:ext cx="1126121" cy="342992"/>
          </a:xfrm>
          <a:prstGeom prst="rect">
            <a:avLst/>
          </a:prstGeom>
        </p:spPr>
        <p:txBody>
          <a:bodyPr vert="horz" lIns="91418" tIns="45709" rIns="91418" bIns="45709" rtlCol="0" anchor="t" anchorCtr="0"/>
          <a:lstStyle>
            <a:defPPr>
              <a:defRPr lang="en-US"/>
            </a:defPPr>
            <a:lvl1pPr marL="0" algn="l" defTabSz="457200" rtl="0" eaLnBrk="1" latinLnBrk="0" hangingPunct="1">
              <a:defRPr sz="18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D27DB1B-11A7-46C2-9C64-C40026885CFA}" type="slidenum">
              <a:rPr lang="en-US" sz="1400" smtClean="0">
                <a:solidFill>
                  <a:srgbClr val="000000"/>
                </a:solidFill>
              </a:rPr>
              <a:pPr algn="r"/>
              <a:t>‹#›</a:t>
            </a:fld>
            <a:endParaRPr lang="en-US" sz="1400">
              <a:solidFill>
                <a:srgbClr val="000000"/>
              </a:solidFill>
            </a:endParaRPr>
          </a:p>
        </p:txBody>
      </p:sp>
      <p:sp>
        <p:nvSpPr>
          <p:cNvPr id="20" name="TextBox 19"/>
          <p:cNvSpPr txBox="1"/>
          <p:nvPr userDrawn="1"/>
        </p:nvSpPr>
        <p:spPr>
          <a:xfrm>
            <a:off x="-73381" y="6640583"/>
            <a:ext cx="3717876" cy="347472"/>
          </a:xfrm>
          <a:prstGeom prst="rect">
            <a:avLst/>
          </a:prstGeom>
          <a:noFill/>
        </p:spPr>
        <p:txBody>
          <a:bodyPr wrap="square" lIns="91418" tIns="45709" rIns="91418" bIns="45709" rtlCol="0">
            <a:noAutofit/>
          </a:bodyPr>
          <a:lstStyle/>
          <a:p>
            <a:r>
              <a:rPr lang="en-US" sz="1000">
                <a:solidFill>
                  <a:srgbClr val="000000"/>
                </a:solidFill>
              </a:rPr>
              <a:t>Republic Services Confidential</a:t>
            </a:r>
          </a:p>
        </p:txBody>
      </p:sp>
      <p:sp>
        <p:nvSpPr>
          <p:cNvPr id="15" name="Title 1"/>
          <p:cNvSpPr>
            <a:spLocks noGrp="1"/>
          </p:cNvSpPr>
          <p:nvPr>
            <p:ph type="title"/>
          </p:nvPr>
        </p:nvSpPr>
        <p:spPr>
          <a:xfrm>
            <a:off x="902115" y="327117"/>
            <a:ext cx="10363200" cy="480131"/>
          </a:xfrm>
          <a:prstGeom prst="rect">
            <a:avLst/>
          </a:prstGeom>
        </p:spPr>
        <p:txBody>
          <a:bodyPr>
            <a:spAutoFit/>
          </a:bodyPr>
          <a:lstStyle>
            <a:lvl1pPr algn="l">
              <a:defRPr sz="2800">
                <a:solidFill>
                  <a:schemeClr val="accent1"/>
                </a:solidFill>
              </a:defRPr>
            </a:lvl1pPr>
          </a:lstStyle>
          <a:p>
            <a:r>
              <a:rPr lang="en-US"/>
              <a:t>Click to edit Master title style</a:t>
            </a:r>
          </a:p>
        </p:txBody>
      </p:sp>
    </p:spTree>
    <p:extLst>
      <p:ext uri="{BB962C8B-B14F-4D97-AF65-F5344CB8AC3E}">
        <p14:creationId xmlns:p14="http://schemas.microsoft.com/office/powerpoint/2010/main" val="1386810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stretch>
            <a:fillRect/>
          </a:stretch>
        </p:blipFill>
        <p:spPr>
          <a:xfrm>
            <a:off x="383" y="0"/>
            <a:ext cx="4165600" cy="2781300"/>
          </a:xfrm>
          <a:prstGeom prst="rect">
            <a:avLst/>
          </a:prstGeom>
        </p:spPr>
      </p:pic>
      <p:sp>
        <p:nvSpPr>
          <p:cNvPr id="13" name="Picture Placeholder 2"/>
          <p:cNvSpPr>
            <a:spLocks noGrp="1"/>
          </p:cNvSpPr>
          <p:nvPr>
            <p:ph type="pic" sz="quarter" idx="10"/>
          </p:nvPr>
        </p:nvSpPr>
        <p:spPr>
          <a:xfrm>
            <a:off x="1219200" y="4582955"/>
            <a:ext cx="9745133" cy="1562100"/>
          </a:xfrm>
          <a:prstGeom prst="rect">
            <a:avLst/>
          </a:prstGeom>
        </p:spPr>
        <p:txBody>
          <a:bodyPr vert="horz"/>
          <a:lstStyle/>
          <a:p>
            <a:r>
              <a:rPr lang="en-US" dirty="0"/>
              <a:t>Click icon to add picture</a:t>
            </a:r>
          </a:p>
        </p:txBody>
      </p:sp>
      <p:sp>
        <p:nvSpPr>
          <p:cNvPr id="10" name="Content Placeholder 2"/>
          <p:cNvSpPr>
            <a:spLocks noGrp="1"/>
          </p:cNvSpPr>
          <p:nvPr>
            <p:ph idx="1"/>
          </p:nvPr>
        </p:nvSpPr>
        <p:spPr>
          <a:xfrm>
            <a:off x="1219200" y="1270000"/>
            <a:ext cx="9745133" cy="4873626"/>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2"/>
          <p:cNvSpPr txBox="1">
            <a:spLocks/>
          </p:cNvSpPr>
          <p:nvPr userDrawn="1"/>
        </p:nvSpPr>
        <p:spPr>
          <a:xfrm>
            <a:off x="204690" y="6485276"/>
            <a:ext cx="445673"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8979007-7109-4002-8E1D-0231398D570D}" type="slidenum">
              <a:rPr lang="en-US" sz="1000" smtClean="0">
                <a:solidFill>
                  <a:schemeClr val="bg2"/>
                </a:solidFill>
              </a:rPr>
              <a:pPr/>
              <a:t>‹#›</a:t>
            </a:fld>
            <a:endParaRPr lang="en-US" sz="1000" dirty="0">
              <a:solidFill>
                <a:schemeClr val="bg2"/>
              </a:solidFill>
            </a:endParaRPr>
          </a:p>
        </p:txBody>
      </p:sp>
    </p:spTree>
    <p:extLst>
      <p:ext uri="{BB962C8B-B14F-4D97-AF65-F5344CB8AC3E}">
        <p14:creationId xmlns:p14="http://schemas.microsoft.com/office/powerpoint/2010/main" val="361433428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ransition Slide_Secondary">
    <p:spTree>
      <p:nvGrpSpPr>
        <p:cNvPr id="1" name=""/>
        <p:cNvGrpSpPr/>
        <p:nvPr/>
      </p:nvGrpSpPr>
      <p:grpSpPr>
        <a:xfrm>
          <a:off x="0" y="0"/>
          <a:ext cx="0" cy="0"/>
          <a:chOff x="0" y="0"/>
          <a:chExt cx="0" cy="0"/>
        </a:xfrm>
      </p:grpSpPr>
      <p:sp>
        <p:nvSpPr>
          <p:cNvPr id="16" name="Text Placeholder 15"/>
          <p:cNvSpPr>
            <a:spLocks noGrp="1"/>
          </p:cNvSpPr>
          <p:nvPr>
            <p:ph type="body" sz="quarter" idx="17" hasCustomPrompt="1"/>
          </p:nvPr>
        </p:nvSpPr>
        <p:spPr>
          <a:xfrm>
            <a:off x="1214967" y="2005747"/>
            <a:ext cx="10363200" cy="554575"/>
          </a:xfrm>
          <a:prstGeom prst="rect">
            <a:avLst/>
          </a:prstGeom>
        </p:spPr>
        <p:txBody>
          <a:bodyPr anchor="b" anchorCtr="0">
            <a:spAutoFit/>
          </a:bodyPr>
          <a:lstStyle>
            <a:lvl1pPr marL="0" indent="0">
              <a:buNone/>
              <a:defRPr sz="2800">
                <a:solidFill>
                  <a:schemeClr val="accent1"/>
                </a:solidFill>
              </a:defRPr>
            </a:lvl1pPr>
          </a:lstStyle>
          <a:p>
            <a:pPr lvl="0"/>
            <a:r>
              <a:rPr lang="en-US"/>
              <a:t>This is a new section title</a:t>
            </a:r>
          </a:p>
        </p:txBody>
      </p:sp>
      <p:grpSp>
        <p:nvGrpSpPr>
          <p:cNvPr id="29" name="Group 28"/>
          <p:cNvGrpSpPr/>
          <p:nvPr userDrawn="1"/>
        </p:nvGrpSpPr>
        <p:grpSpPr>
          <a:xfrm>
            <a:off x="1515538" y="3608388"/>
            <a:ext cx="3172884" cy="2316162"/>
            <a:chOff x="1136650" y="3608388"/>
            <a:chExt cx="2379663" cy="2316162"/>
          </a:xfrm>
        </p:grpSpPr>
        <p:sp>
          <p:nvSpPr>
            <p:cNvPr id="7" name="Freeform 5"/>
            <p:cNvSpPr>
              <a:spLocks noEditPoints="1"/>
            </p:cNvSpPr>
            <p:nvPr userDrawn="1"/>
          </p:nvSpPr>
          <p:spPr bwMode="auto">
            <a:xfrm>
              <a:off x="1785938" y="3608388"/>
              <a:ext cx="890588" cy="811212"/>
            </a:xfrm>
            <a:custGeom>
              <a:avLst/>
              <a:gdLst>
                <a:gd name="T0" fmla="*/ 68 w 70"/>
                <a:gd name="T1" fmla="*/ 21 h 63"/>
                <a:gd name="T2" fmla="*/ 60 w 70"/>
                <a:gd name="T3" fmla="*/ 5 h 63"/>
                <a:gd name="T4" fmla="*/ 37 w 70"/>
                <a:gd name="T5" fmla="*/ 0 h 63"/>
                <a:gd name="T6" fmla="*/ 20 w 70"/>
                <a:gd name="T7" fmla="*/ 7 h 63"/>
                <a:gd name="T8" fmla="*/ 15 w 70"/>
                <a:gd name="T9" fmla="*/ 19 h 63"/>
                <a:gd name="T10" fmla="*/ 0 w 70"/>
                <a:gd name="T11" fmla="*/ 63 h 63"/>
                <a:gd name="T12" fmla="*/ 21 w 70"/>
                <a:gd name="T13" fmla="*/ 63 h 63"/>
                <a:gd name="T14" fmla="*/ 30 w 70"/>
                <a:gd name="T15" fmla="*/ 34 h 63"/>
                <a:gd name="T16" fmla="*/ 40 w 70"/>
                <a:gd name="T17" fmla="*/ 63 h 63"/>
                <a:gd name="T18" fmla="*/ 61 w 70"/>
                <a:gd name="T19" fmla="*/ 63 h 63"/>
                <a:gd name="T20" fmla="*/ 53 w 70"/>
                <a:gd name="T21" fmla="*/ 40 h 63"/>
                <a:gd name="T22" fmla="*/ 51 w 70"/>
                <a:gd name="T23" fmla="*/ 34 h 63"/>
                <a:gd name="T24" fmla="*/ 48 w 70"/>
                <a:gd name="T25" fmla="*/ 32 h 63"/>
                <a:gd name="T26" fmla="*/ 57 w 70"/>
                <a:gd name="T27" fmla="*/ 32 h 63"/>
                <a:gd name="T28" fmla="*/ 65 w 70"/>
                <a:gd name="T29" fmla="*/ 32 h 63"/>
                <a:gd name="T30" fmla="*/ 68 w 70"/>
                <a:gd name="T31" fmla="*/ 21 h 63"/>
                <a:gd name="T32" fmla="*/ 44 w 70"/>
                <a:gd name="T33" fmla="*/ 31 h 63"/>
                <a:gd name="T34" fmla="*/ 31 w 70"/>
                <a:gd name="T35" fmla="*/ 31 h 63"/>
                <a:gd name="T36" fmla="*/ 41 w 70"/>
                <a:gd name="T37" fmla="*/ 3 h 63"/>
                <a:gd name="T38" fmla="*/ 48 w 70"/>
                <a:gd name="T39" fmla="*/ 24 h 63"/>
                <a:gd name="T40" fmla="*/ 44 w 70"/>
                <a:gd name="T41" fmla="*/ 3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0" h="63">
                  <a:moveTo>
                    <a:pt x="68" y="21"/>
                  </a:moveTo>
                  <a:cubicBezTo>
                    <a:pt x="66" y="17"/>
                    <a:pt x="63" y="8"/>
                    <a:pt x="60" y="5"/>
                  </a:cubicBezTo>
                  <a:cubicBezTo>
                    <a:pt x="56" y="1"/>
                    <a:pt x="49" y="0"/>
                    <a:pt x="37" y="0"/>
                  </a:cubicBezTo>
                  <a:cubicBezTo>
                    <a:pt x="29" y="0"/>
                    <a:pt x="23" y="4"/>
                    <a:pt x="20" y="7"/>
                  </a:cubicBezTo>
                  <a:cubicBezTo>
                    <a:pt x="17" y="10"/>
                    <a:pt x="16" y="15"/>
                    <a:pt x="15" y="19"/>
                  </a:cubicBezTo>
                  <a:cubicBezTo>
                    <a:pt x="0" y="63"/>
                    <a:pt x="0" y="63"/>
                    <a:pt x="0" y="63"/>
                  </a:cubicBezTo>
                  <a:cubicBezTo>
                    <a:pt x="21" y="63"/>
                    <a:pt x="21" y="63"/>
                    <a:pt x="21" y="63"/>
                  </a:cubicBezTo>
                  <a:cubicBezTo>
                    <a:pt x="30" y="34"/>
                    <a:pt x="30" y="34"/>
                    <a:pt x="30" y="34"/>
                  </a:cubicBezTo>
                  <a:cubicBezTo>
                    <a:pt x="30" y="34"/>
                    <a:pt x="40" y="63"/>
                    <a:pt x="40" y="63"/>
                  </a:cubicBezTo>
                  <a:cubicBezTo>
                    <a:pt x="61" y="63"/>
                    <a:pt x="61" y="63"/>
                    <a:pt x="61" y="63"/>
                  </a:cubicBezTo>
                  <a:cubicBezTo>
                    <a:pt x="53" y="40"/>
                    <a:pt x="53" y="40"/>
                    <a:pt x="53" y="40"/>
                  </a:cubicBezTo>
                  <a:cubicBezTo>
                    <a:pt x="53" y="39"/>
                    <a:pt x="52" y="36"/>
                    <a:pt x="51" y="34"/>
                  </a:cubicBezTo>
                  <a:cubicBezTo>
                    <a:pt x="50" y="33"/>
                    <a:pt x="48" y="32"/>
                    <a:pt x="48" y="32"/>
                  </a:cubicBezTo>
                  <a:cubicBezTo>
                    <a:pt x="47" y="32"/>
                    <a:pt x="52" y="32"/>
                    <a:pt x="57" y="32"/>
                  </a:cubicBezTo>
                  <a:cubicBezTo>
                    <a:pt x="61" y="32"/>
                    <a:pt x="65" y="32"/>
                    <a:pt x="65" y="32"/>
                  </a:cubicBezTo>
                  <a:cubicBezTo>
                    <a:pt x="68" y="32"/>
                    <a:pt x="70" y="29"/>
                    <a:pt x="68" y="21"/>
                  </a:cubicBezTo>
                  <a:moveTo>
                    <a:pt x="44" y="31"/>
                  </a:moveTo>
                  <a:cubicBezTo>
                    <a:pt x="39" y="31"/>
                    <a:pt x="31" y="31"/>
                    <a:pt x="31" y="31"/>
                  </a:cubicBezTo>
                  <a:cubicBezTo>
                    <a:pt x="41" y="3"/>
                    <a:pt x="41" y="3"/>
                    <a:pt x="41" y="3"/>
                  </a:cubicBezTo>
                  <a:cubicBezTo>
                    <a:pt x="41" y="3"/>
                    <a:pt x="47" y="21"/>
                    <a:pt x="48" y="24"/>
                  </a:cubicBezTo>
                  <a:cubicBezTo>
                    <a:pt x="49" y="28"/>
                    <a:pt x="48" y="31"/>
                    <a:pt x="44" y="31"/>
                  </a:cubicBezTo>
                </a:path>
              </a:pathLst>
            </a:custGeom>
            <a:solidFill>
              <a:srgbClr val="D01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 name="Freeform 6"/>
            <p:cNvSpPr>
              <a:spLocks noEditPoints="1"/>
            </p:cNvSpPr>
            <p:nvPr userDrawn="1"/>
          </p:nvSpPr>
          <p:spPr bwMode="auto">
            <a:xfrm>
              <a:off x="2549525" y="4162425"/>
              <a:ext cx="966788" cy="746125"/>
            </a:xfrm>
            <a:custGeom>
              <a:avLst/>
              <a:gdLst>
                <a:gd name="T0" fmla="*/ 61 w 76"/>
                <a:gd name="T1" fmla="*/ 51 h 58"/>
                <a:gd name="T2" fmla="*/ 74 w 76"/>
                <a:gd name="T3" fmla="*/ 40 h 58"/>
                <a:gd name="T4" fmla="*/ 71 w 76"/>
                <a:gd name="T5" fmla="*/ 16 h 58"/>
                <a:gd name="T6" fmla="*/ 59 w 76"/>
                <a:gd name="T7" fmla="*/ 2 h 58"/>
                <a:gd name="T8" fmla="*/ 46 w 76"/>
                <a:gd name="T9" fmla="*/ 1 h 58"/>
                <a:gd name="T10" fmla="*/ 0 w 76"/>
                <a:gd name="T11" fmla="*/ 0 h 58"/>
                <a:gd name="T12" fmla="*/ 7 w 76"/>
                <a:gd name="T13" fmla="*/ 20 h 58"/>
                <a:gd name="T14" fmla="*/ 37 w 76"/>
                <a:gd name="T15" fmla="*/ 20 h 58"/>
                <a:gd name="T16" fmla="*/ 12 w 76"/>
                <a:gd name="T17" fmla="*/ 38 h 58"/>
                <a:gd name="T18" fmla="*/ 19 w 76"/>
                <a:gd name="T19" fmla="*/ 58 h 58"/>
                <a:gd name="T20" fmla="*/ 38 w 76"/>
                <a:gd name="T21" fmla="*/ 44 h 58"/>
                <a:gd name="T22" fmla="*/ 43 w 76"/>
                <a:gd name="T23" fmla="*/ 40 h 58"/>
                <a:gd name="T24" fmla="*/ 44 w 76"/>
                <a:gd name="T25" fmla="*/ 36 h 58"/>
                <a:gd name="T26" fmla="*/ 47 w 76"/>
                <a:gd name="T27" fmla="*/ 45 h 58"/>
                <a:gd name="T28" fmla="*/ 50 w 76"/>
                <a:gd name="T29" fmla="*/ 53 h 58"/>
                <a:gd name="T30" fmla="*/ 61 w 76"/>
                <a:gd name="T31" fmla="*/ 51 h 58"/>
                <a:gd name="T32" fmla="*/ 44 w 76"/>
                <a:gd name="T33" fmla="*/ 32 h 58"/>
                <a:gd name="T34" fmla="*/ 40 w 76"/>
                <a:gd name="T35" fmla="*/ 20 h 58"/>
                <a:gd name="T36" fmla="*/ 69 w 76"/>
                <a:gd name="T37" fmla="*/ 21 h 58"/>
                <a:gd name="T38" fmla="*/ 52 w 76"/>
                <a:gd name="T39" fmla="*/ 34 h 58"/>
                <a:gd name="T40" fmla="*/ 44 w 76"/>
                <a:gd name="T41" fmla="*/ 3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6" h="58">
                  <a:moveTo>
                    <a:pt x="61" y="51"/>
                  </a:moveTo>
                  <a:cubicBezTo>
                    <a:pt x="65" y="49"/>
                    <a:pt x="72" y="43"/>
                    <a:pt x="74" y="40"/>
                  </a:cubicBezTo>
                  <a:cubicBezTo>
                    <a:pt x="76" y="35"/>
                    <a:pt x="75" y="28"/>
                    <a:pt x="71" y="16"/>
                  </a:cubicBezTo>
                  <a:cubicBezTo>
                    <a:pt x="68" y="8"/>
                    <a:pt x="64" y="4"/>
                    <a:pt x="59" y="2"/>
                  </a:cubicBezTo>
                  <a:cubicBezTo>
                    <a:pt x="56" y="0"/>
                    <a:pt x="50" y="1"/>
                    <a:pt x="46" y="1"/>
                  </a:cubicBezTo>
                  <a:cubicBezTo>
                    <a:pt x="0" y="0"/>
                    <a:pt x="0" y="0"/>
                    <a:pt x="0" y="0"/>
                  </a:cubicBezTo>
                  <a:cubicBezTo>
                    <a:pt x="7" y="20"/>
                    <a:pt x="7" y="20"/>
                    <a:pt x="7" y="20"/>
                  </a:cubicBezTo>
                  <a:cubicBezTo>
                    <a:pt x="37" y="20"/>
                    <a:pt x="37" y="20"/>
                    <a:pt x="37" y="20"/>
                  </a:cubicBezTo>
                  <a:cubicBezTo>
                    <a:pt x="37" y="20"/>
                    <a:pt x="12" y="38"/>
                    <a:pt x="12" y="38"/>
                  </a:cubicBezTo>
                  <a:cubicBezTo>
                    <a:pt x="19" y="58"/>
                    <a:pt x="19" y="58"/>
                    <a:pt x="19" y="58"/>
                  </a:cubicBezTo>
                  <a:cubicBezTo>
                    <a:pt x="38" y="44"/>
                    <a:pt x="38" y="44"/>
                    <a:pt x="38" y="44"/>
                  </a:cubicBezTo>
                  <a:cubicBezTo>
                    <a:pt x="39" y="43"/>
                    <a:pt x="42" y="41"/>
                    <a:pt x="43" y="40"/>
                  </a:cubicBezTo>
                  <a:cubicBezTo>
                    <a:pt x="44" y="38"/>
                    <a:pt x="44" y="37"/>
                    <a:pt x="44" y="36"/>
                  </a:cubicBezTo>
                  <a:cubicBezTo>
                    <a:pt x="44" y="36"/>
                    <a:pt x="46" y="40"/>
                    <a:pt x="47" y="45"/>
                  </a:cubicBezTo>
                  <a:cubicBezTo>
                    <a:pt x="48" y="48"/>
                    <a:pt x="49" y="52"/>
                    <a:pt x="50" y="53"/>
                  </a:cubicBezTo>
                  <a:cubicBezTo>
                    <a:pt x="51" y="56"/>
                    <a:pt x="54" y="57"/>
                    <a:pt x="61" y="51"/>
                  </a:cubicBezTo>
                  <a:moveTo>
                    <a:pt x="44" y="32"/>
                  </a:moveTo>
                  <a:cubicBezTo>
                    <a:pt x="43" y="28"/>
                    <a:pt x="40" y="20"/>
                    <a:pt x="40" y="20"/>
                  </a:cubicBezTo>
                  <a:cubicBezTo>
                    <a:pt x="69" y="21"/>
                    <a:pt x="69" y="21"/>
                    <a:pt x="69" y="21"/>
                  </a:cubicBezTo>
                  <a:cubicBezTo>
                    <a:pt x="69" y="21"/>
                    <a:pt x="54" y="32"/>
                    <a:pt x="52" y="34"/>
                  </a:cubicBezTo>
                  <a:cubicBezTo>
                    <a:pt x="48" y="36"/>
                    <a:pt x="45" y="36"/>
                    <a:pt x="44" y="32"/>
                  </a:cubicBezTo>
                </a:path>
              </a:pathLst>
            </a:custGeom>
            <a:solidFill>
              <a:srgbClr val="D01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 name="Freeform 7"/>
            <p:cNvSpPr>
              <a:spLocks noEditPoints="1"/>
            </p:cNvSpPr>
            <p:nvPr userDrawn="1"/>
          </p:nvSpPr>
          <p:spPr bwMode="auto">
            <a:xfrm>
              <a:off x="2395538" y="4818063"/>
              <a:ext cx="852488" cy="1068387"/>
            </a:xfrm>
            <a:custGeom>
              <a:avLst/>
              <a:gdLst>
                <a:gd name="T0" fmla="*/ 20 w 67"/>
                <a:gd name="T1" fmla="*/ 74 h 83"/>
                <a:gd name="T2" fmla="*/ 34 w 67"/>
                <a:gd name="T3" fmla="*/ 82 h 83"/>
                <a:gd name="T4" fmla="*/ 56 w 67"/>
                <a:gd name="T5" fmla="*/ 73 h 83"/>
                <a:gd name="T6" fmla="*/ 66 w 67"/>
                <a:gd name="T7" fmla="*/ 57 h 83"/>
                <a:gd name="T8" fmla="*/ 63 w 67"/>
                <a:gd name="T9" fmla="*/ 44 h 83"/>
                <a:gd name="T10" fmla="*/ 49 w 67"/>
                <a:gd name="T11" fmla="*/ 0 h 83"/>
                <a:gd name="T12" fmla="*/ 32 w 67"/>
                <a:gd name="T13" fmla="*/ 13 h 83"/>
                <a:gd name="T14" fmla="*/ 42 w 67"/>
                <a:gd name="T15" fmla="*/ 41 h 83"/>
                <a:gd name="T16" fmla="*/ 17 w 67"/>
                <a:gd name="T17" fmla="*/ 24 h 83"/>
                <a:gd name="T18" fmla="*/ 0 w 67"/>
                <a:gd name="T19" fmla="*/ 36 h 83"/>
                <a:gd name="T20" fmla="*/ 20 w 67"/>
                <a:gd name="T21" fmla="*/ 50 h 83"/>
                <a:gd name="T22" fmla="*/ 25 w 67"/>
                <a:gd name="T23" fmla="*/ 53 h 83"/>
                <a:gd name="T24" fmla="*/ 29 w 67"/>
                <a:gd name="T25" fmla="*/ 53 h 83"/>
                <a:gd name="T26" fmla="*/ 22 w 67"/>
                <a:gd name="T27" fmla="*/ 59 h 83"/>
                <a:gd name="T28" fmla="*/ 15 w 67"/>
                <a:gd name="T29" fmla="*/ 64 h 83"/>
                <a:gd name="T30" fmla="*/ 20 w 67"/>
                <a:gd name="T31" fmla="*/ 74 h 83"/>
                <a:gd name="T32" fmla="*/ 32 w 67"/>
                <a:gd name="T33" fmla="*/ 52 h 83"/>
                <a:gd name="T34" fmla="*/ 43 w 67"/>
                <a:gd name="T35" fmla="*/ 45 h 83"/>
                <a:gd name="T36" fmla="*/ 51 w 67"/>
                <a:gd name="T37" fmla="*/ 72 h 83"/>
                <a:gd name="T38" fmla="*/ 33 w 67"/>
                <a:gd name="T39" fmla="*/ 60 h 83"/>
                <a:gd name="T40" fmla="*/ 32 w 67"/>
                <a:gd name="T41" fmla="*/ 5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7" h="83">
                  <a:moveTo>
                    <a:pt x="20" y="74"/>
                  </a:moveTo>
                  <a:cubicBezTo>
                    <a:pt x="23" y="77"/>
                    <a:pt x="30" y="82"/>
                    <a:pt x="34" y="82"/>
                  </a:cubicBezTo>
                  <a:cubicBezTo>
                    <a:pt x="40" y="83"/>
                    <a:pt x="46" y="80"/>
                    <a:pt x="56" y="73"/>
                  </a:cubicBezTo>
                  <a:cubicBezTo>
                    <a:pt x="63" y="68"/>
                    <a:pt x="66" y="62"/>
                    <a:pt x="66" y="57"/>
                  </a:cubicBezTo>
                  <a:cubicBezTo>
                    <a:pt x="67" y="53"/>
                    <a:pt x="65" y="48"/>
                    <a:pt x="63" y="44"/>
                  </a:cubicBezTo>
                  <a:cubicBezTo>
                    <a:pt x="49" y="0"/>
                    <a:pt x="49" y="0"/>
                    <a:pt x="49" y="0"/>
                  </a:cubicBezTo>
                  <a:cubicBezTo>
                    <a:pt x="32" y="13"/>
                    <a:pt x="32" y="13"/>
                    <a:pt x="32" y="13"/>
                  </a:cubicBezTo>
                  <a:cubicBezTo>
                    <a:pt x="42" y="41"/>
                    <a:pt x="42" y="41"/>
                    <a:pt x="42" y="41"/>
                  </a:cubicBezTo>
                  <a:cubicBezTo>
                    <a:pt x="42" y="41"/>
                    <a:pt x="17" y="24"/>
                    <a:pt x="17" y="24"/>
                  </a:cubicBezTo>
                  <a:cubicBezTo>
                    <a:pt x="0" y="36"/>
                    <a:pt x="0" y="36"/>
                    <a:pt x="0" y="36"/>
                  </a:cubicBezTo>
                  <a:cubicBezTo>
                    <a:pt x="20" y="50"/>
                    <a:pt x="20" y="50"/>
                    <a:pt x="20" y="50"/>
                  </a:cubicBezTo>
                  <a:cubicBezTo>
                    <a:pt x="21" y="51"/>
                    <a:pt x="23" y="52"/>
                    <a:pt x="25" y="53"/>
                  </a:cubicBezTo>
                  <a:cubicBezTo>
                    <a:pt x="27" y="54"/>
                    <a:pt x="28" y="54"/>
                    <a:pt x="29" y="53"/>
                  </a:cubicBezTo>
                  <a:cubicBezTo>
                    <a:pt x="29" y="53"/>
                    <a:pt x="25" y="56"/>
                    <a:pt x="22" y="59"/>
                  </a:cubicBezTo>
                  <a:cubicBezTo>
                    <a:pt x="19" y="61"/>
                    <a:pt x="15" y="63"/>
                    <a:pt x="15" y="64"/>
                  </a:cubicBezTo>
                  <a:cubicBezTo>
                    <a:pt x="12" y="66"/>
                    <a:pt x="12" y="69"/>
                    <a:pt x="20" y="74"/>
                  </a:cubicBezTo>
                  <a:moveTo>
                    <a:pt x="32" y="52"/>
                  </a:moveTo>
                  <a:cubicBezTo>
                    <a:pt x="36" y="49"/>
                    <a:pt x="43" y="45"/>
                    <a:pt x="43" y="45"/>
                  </a:cubicBezTo>
                  <a:cubicBezTo>
                    <a:pt x="51" y="72"/>
                    <a:pt x="51" y="72"/>
                    <a:pt x="51" y="72"/>
                  </a:cubicBezTo>
                  <a:cubicBezTo>
                    <a:pt x="51" y="72"/>
                    <a:pt x="36" y="62"/>
                    <a:pt x="33" y="60"/>
                  </a:cubicBezTo>
                  <a:cubicBezTo>
                    <a:pt x="30" y="57"/>
                    <a:pt x="29" y="54"/>
                    <a:pt x="32" y="52"/>
                  </a:cubicBezTo>
                </a:path>
              </a:pathLst>
            </a:custGeom>
            <a:solidFill>
              <a:srgbClr val="D01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 name="Freeform 8"/>
            <p:cNvSpPr>
              <a:spLocks noEditPoints="1"/>
            </p:cNvSpPr>
            <p:nvPr userDrawn="1"/>
          </p:nvSpPr>
          <p:spPr bwMode="auto">
            <a:xfrm>
              <a:off x="1492250" y="5024438"/>
              <a:ext cx="1057275" cy="900112"/>
            </a:xfrm>
            <a:custGeom>
              <a:avLst/>
              <a:gdLst>
                <a:gd name="T0" fmla="*/ 4 w 83"/>
                <a:gd name="T1" fmla="*/ 30 h 70"/>
                <a:gd name="T2" fmla="*/ 1 w 83"/>
                <a:gd name="T3" fmla="*/ 47 h 70"/>
                <a:gd name="T4" fmla="*/ 16 w 83"/>
                <a:gd name="T5" fmla="*/ 64 h 70"/>
                <a:gd name="T6" fmla="*/ 35 w 83"/>
                <a:gd name="T7" fmla="*/ 69 h 70"/>
                <a:gd name="T8" fmla="*/ 46 w 83"/>
                <a:gd name="T9" fmla="*/ 62 h 70"/>
                <a:gd name="T10" fmla="*/ 83 w 83"/>
                <a:gd name="T11" fmla="*/ 36 h 70"/>
                <a:gd name="T12" fmla="*/ 66 w 83"/>
                <a:gd name="T13" fmla="*/ 23 h 70"/>
                <a:gd name="T14" fmla="*/ 42 w 83"/>
                <a:gd name="T15" fmla="*/ 41 h 70"/>
                <a:gd name="T16" fmla="*/ 51 w 83"/>
                <a:gd name="T17" fmla="*/ 12 h 70"/>
                <a:gd name="T18" fmla="*/ 34 w 83"/>
                <a:gd name="T19" fmla="*/ 0 h 70"/>
                <a:gd name="T20" fmla="*/ 27 w 83"/>
                <a:gd name="T21" fmla="*/ 23 h 70"/>
                <a:gd name="T22" fmla="*/ 25 w 83"/>
                <a:gd name="T23" fmla="*/ 29 h 70"/>
                <a:gd name="T24" fmla="*/ 27 w 83"/>
                <a:gd name="T25" fmla="*/ 32 h 70"/>
                <a:gd name="T26" fmla="*/ 19 w 83"/>
                <a:gd name="T27" fmla="*/ 27 h 70"/>
                <a:gd name="T28" fmla="*/ 12 w 83"/>
                <a:gd name="T29" fmla="*/ 22 h 70"/>
                <a:gd name="T30" fmla="*/ 4 w 83"/>
                <a:gd name="T31" fmla="*/ 30 h 70"/>
                <a:gd name="T32" fmla="*/ 29 w 83"/>
                <a:gd name="T33" fmla="*/ 35 h 70"/>
                <a:gd name="T34" fmla="*/ 39 w 83"/>
                <a:gd name="T35" fmla="*/ 43 h 70"/>
                <a:gd name="T36" fmla="*/ 15 w 83"/>
                <a:gd name="T37" fmla="*/ 60 h 70"/>
                <a:gd name="T38" fmla="*/ 22 w 83"/>
                <a:gd name="T39" fmla="*/ 39 h 70"/>
                <a:gd name="T40" fmla="*/ 29 w 83"/>
                <a:gd name="T41" fmla="*/ 3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3" h="70">
                  <a:moveTo>
                    <a:pt x="4" y="30"/>
                  </a:moveTo>
                  <a:cubicBezTo>
                    <a:pt x="2" y="34"/>
                    <a:pt x="0" y="43"/>
                    <a:pt x="1" y="47"/>
                  </a:cubicBezTo>
                  <a:cubicBezTo>
                    <a:pt x="2" y="53"/>
                    <a:pt x="7" y="57"/>
                    <a:pt x="16" y="64"/>
                  </a:cubicBezTo>
                  <a:cubicBezTo>
                    <a:pt x="23" y="69"/>
                    <a:pt x="30" y="70"/>
                    <a:pt x="35" y="69"/>
                  </a:cubicBezTo>
                  <a:cubicBezTo>
                    <a:pt x="38" y="68"/>
                    <a:pt x="42" y="65"/>
                    <a:pt x="46" y="62"/>
                  </a:cubicBezTo>
                  <a:cubicBezTo>
                    <a:pt x="83" y="36"/>
                    <a:pt x="83" y="36"/>
                    <a:pt x="83" y="36"/>
                  </a:cubicBezTo>
                  <a:cubicBezTo>
                    <a:pt x="66" y="23"/>
                    <a:pt x="66" y="23"/>
                    <a:pt x="66" y="23"/>
                  </a:cubicBezTo>
                  <a:cubicBezTo>
                    <a:pt x="42" y="41"/>
                    <a:pt x="42" y="41"/>
                    <a:pt x="42" y="41"/>
                  </a:cubicBezTo>
                  <a:cubicBezTo>
                    <a:pt x="42" y="41"/>
                    <a:pt x="51" y="12"/>
                    <a:pt x="51" y="12"/>
                  </a:cubicBezTo>
                  <a:cubicBezTo>
                    <a:pt x="34" y="0"/>
                    <a:pt x="34" y="0"/>
                    <a:pt x="34" y="0"/>
                  </a:cubicBezTo>
                  <a:cubicBezTo>
                    <a:pt x="27" y="23"/>
                    <a:pt x="27" y="23"/>
                    <a:pt x="27" y="23"/>
                  </a:cubicBezTo>
                  <a:cubicBezTo>
                    <a:pt x="27" y="24"/>
                    <a:pt x="26" y="27"/>
                    <a:pt x="25" y="29"/>
                  </a:cubicBezTo>
                  <a:cubicBezTo>
                    <a:pt x="25" y="31"/>
                    <a:pt x="26" y="32"/>
                    <a:pt x="27" y="32"/>
                  </a:cubicBezTo>
                  <a:cubicBezTo>
                    <a:pt x="27" y="33"/>
                    <a:pt x="23" y="30"/>
                    <a:pt x="19" y="27"/>
                  </a:cubicBezTo>
                  <a:cubicBezTo>
                    <a:pt x="16" y="25"/>
                    <a:pt x="13" y="23"/>
                    <a:pt x="12" y="22"/>
                  </a:cubicBezTo>
                  <a:cubicBezTo>
                    <a:pt x="10" y="21"/>
                    <a:pt x="7" y="21"/>
                    <a:pt x="4" y="30"/>
                  </a:cubicBezTo>
                  <a:moveTo>
                    <a:pt x="29" y="35"/>
                  </a:moveTo>
                  <a:cubicBezTo>
                    <a:pt x="33" y="38"/>
                    <a:pt x="39" y="43"/>
                    <a:pt x="39" y="43"/>
                  </a:cubicBezTo>
                  <a:cubicBezTo>
                    <a:pt x="15" y="60"/>
                    <a:pt x="15" y="60"/>
                    <a:pt x="15" y="60"/>
                  </a:cubicBezTo>
                  <a:cubicBezTo>
                    <a:pt x="15" y="60"/>
                    <a:pt x="21" y="42"/>
                    <a:pt x="22" y="39"/>
                  </a:cubicBezTo>
                  <a:cubicBezTo>
                    <a:pt x="23" y="35"/>
                    <a:pt x="26" y="33"/>
                    <a:pt x="29" y="35"/>
                  </a:cubicBezTo>
                </a:path>
              </a:pathLst>
            </a:custGeom>
            <a:solidFill>
              <a:srgbClr val="D01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 name="Freeform 9"/>
            <p:cNvSpPr>
              <a:spLocks noEditPoints="1"/>
            </p:cNvSpPr>
            <p:nvPr userDrawn="1"/>
          </p:nvSpPr>
          <p:spPr bwMode="auto">
            <a:xfrm>
              <a:off x="1136650" y="4240213"/>
              <a:ext cx="890588" cy="990600"/>
            </a:xfrm>
            <a:custGeom>
              <a:avLst/>
              <a:gdLst>
                <a:gd name="T0" fmla="*/ 32 w 70"/>
                <a:gd name="T1" fmla="*/ 0 h 77"/>
                <a:gd name="T2" fmla="*/ 15 w 70"/>
                <a:gd name="T3" fmla="*/ 2 h 77"/>
                <a:gd name="T4" fmla="*/ 3 w 70"/>
                <a:gd name="T5" fmla="*/ 22 h 77"/>
                <a:gd name="T6" fmla="*/ 4 w 70"/>
                <a:gd name="T7" fmla="*/ 41 h 77"/>
                <a:gd name="T8" fmla="*/ 14 w 70"/>
                <a:gd name="T9" fmla="*/ 50 h 77"/>
                <a:gd name="T10" fmla="*/ 51 w 70"/>
                <a:gd name="T11" fmla="*/ 77 h 77"/>
                <a:gd name="T12" fmla="*/ 58 w 70"/>
                <a:gd name="T13" fmla="*/ 57 h 77"/>
                <a:gd name="T14" fmla="*/ 33 w 70"/>
                <a:gd name="T15" fmla="*/ 39 h 77"/>
                <a:gd name="T16" fmla="*/ 64 w 70"/>
                <a:gd name="T17" fmla="*/ 39 h 77"/>
                <a:gd name="T18" fmla="*/ 70 w 70"/>
                <a:gd name="T19" fmla="*/ 20 h 77"/>
                <a:gd name="T20" fmla="*/ 46 w 70"/>
                <a:gd name="T21" fmla="*/ 20 h 77"/>
                <a:gd name="T22" fmla="*/ 40 w 70"/>
                <a:gd name="T23" fmla="*/ 20 h 77"/>
                <a:gd name="T24" fmla="*/ 37 w 70"/>
                <a:gd name="T25" fmla="*/ 22 h 77"/>
                <a:gd name="T26" fmla="*/ 39 w 70"/>
                <a:gd name="T27" fmla="*/ 14 h 77"/>
                <a:gd name="T28" fmla="*/ 42 w 70"/>
                <a:gd name="T29" fmla="*/ 5 h 77"/>
                <a:gd name="T30" fmla="*/ 32 w 70"/>
                <a:gd name="T31" fmla="*/ 0 h 77"/>
                <a:gd name="T32" fmla="*/ 34 w 70"/>
                <a:gd name="T33" fmla="*/ 25 h 77"/>
                <a:gd name="T34" fmla="*/ 31 w 70"/>
                <a:gd name="T35" fmla="*/ 37 h 77"/>
                <a:gd name="T36" fmla="*/ 7 w 70"/>
                <a:gd name="T37" fmla="*/ 20 h 77"/>
                <a:gd name="T38" fmla="*/ 29 w 70"/>
                <a:gd name="T39" fmla="*/ 20 h 77"/>
                <a:gd name="T40" fmla="*/ 34 w 70"/>
                <a:gd name="T41" fmla="*/ 2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0" h="77">
                  <a:moveTo>
                    <a:pt x="32" y="0"/>
                  </a:moveTo>
                  <a:cubicBezTo>
                    <a:pt x="28" y="0"/>
                    <a:pt x="19" y="0"/>
                    <a:pt x="15" y="2"/>
                  </a:cubicBezTo>
                  <a:cubicBezTo>
                    <a:pt x="10" y="5"/>
                    <a:pt x="7" y="11"/>
                    <a:pt x="3" y="22"/>
                  </a:cubicBezTo>
                  <a:cubicBezTo>
                    <a:pt x="0" y="31"/>
                    <a:pt x="2" y="37"/>
                    <a:pt x="4" y="41"/>
                  </a:cubicBezTo>
                  <a:cubicBezTo>
                    <a:pt x="6" y="45"/>
                    <a:pt x="11" y="47"/>
                    <a:pt x="14" y="50"/>
                  </a:cubicBezTo>
                  <a:cubicBezTo>
                    <a:pt x="51" y="77"/>
                    <a:pt x="51" y="77"/>
                    <a:pt x="51" y="77"/>
                  </a:cubicBezTo>
                  <a:cubicBezTo>
                    <a:pt x="58" y="57"/>
                    <a:pt x="58" y="57"/>
                    <a:pt x="58" y="57"/>
                  </a:cubicBezTo>
                  <a:cubicBezTo>
                    <a:pt x="33" y="39"/>
                    <a:pt x="33" y="39"/>
                    <a:pt x="33" y="39"/>
                  </a:cubicBezTo>
                  <a:cubicBezTo>
                    <a:pt x="33" y="39"/>
                    <a:pt x="64" y="39"/>
                    <a:pt x="64" y="39"/>
                  </a:cubicBezTo>
                  <a:cubicBezTo>
                    <a:pt x="70" y="20"/>
                    <a:pt x="70" y="20"/>
                    <a:pt x="70" y="20"/>
                  </a:cubicBezTo>
                  <a:cubicBezTo>
                    <a:pt x="46" y="20"/>
                    <a:pt x="46" y="20"/>
                    <a:pt x="46" y="20"/>
                  </a:cubicBezTo>
                  <a:cubicBezTo>
                    <a:pt x="45" y="20"/>
                    <a:pt x="42" y="20"/>
                    <a:pt x="40" y="20"/>
                  </a:cubicBezTo>
                  <a:cubicBezTo>
                    <a:pt x="38" y="21"/>
                    <a:pt x="37" y="22"/>
                    <a:pt x="37" y="22"/>
                  </a:cubicBezTo>
                  <a:cubicBezTo>
                    <a:pt x="36" y="22"/>
                    <a:pt x="38" y="18"/>
                    <a:pt x="39" y="14"/>
                  </a:cubicBezTo>
                  <a:cubicBezTo>
                    <a:pt x="41" y="10"/>
                    <a:pt x="42" y="6"/>
                    <a:pt x="42" y="5"/>
                  </a:cubicBezTo>
                  <a:cubicBezTo>
                    <a:pt x="43" y="2"/>
                    <a:pt x="41" y="0"/>
                    <a:pt x="32" y="0"/>
                  </a:cubicBezTo>
                  <a:moveTo>
                    <a:pt x="34" y="25"/>
                  </a:moveTo>
                  <a:cubicBezTo>
                    <a:pt x="33" y="30"/>
                    <a:pt x="31" y="37"/>
                    <a:pt x="31" y="37"/>
                  </a:cubicBezTo>
                  <a:cubicBezTo>
                    <a:pt x="7" y="20"/>
                    <a:pt x="7" y="20"/>
                    <a:pt x="7" y="20"/>
                  </a:cubicBezTo>
                  <a:cubicBezTo>
                    <a:pt x="7" y="20"/>
                    <a:pt x="26" y="20"/>
                    <a:pt x="29" y="20"/>
                  </a:cubicBezTo>
                  <a:cubicBezTo>
                    <a:pt x="33" y="20"/>
                    <a:pt x="36" y="22"/>
                    <a:pt x="34" y="25"/>
                  </a:cubicBezTo>
                </a:path>
              </a:pathLst>
            </a:custGeom>
            <a:solidFill>
              <a:srgbClr val="D01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12" name="Content Placeholder 2"/>
          <p:cNvSpPr>
            <a:spLocks noGrp="1"/>
          </p:cNvSpPr>
          <p:nvPr>
            <p:ph idx="14" hasCustomPrompt="1"/>
          </p:nvPr>
        </p:nvSpPr>
        <p:spPr>
          <a:xfrm>
            <a:off x="6096000" y="4100845"/>
            <a:ext cx="4876800" cy="1161152"/>
          </a:xfrm>
          <a:prstGeom prst="rect">
            <a:avLst/>
          </a:prstGeom>
        </p:spPr>
        <p:txBody>
          <a:bodyPr>
            <a:spAutoFit/>
          </a:bodyPr>
          <a:lstStyle>
            <a:lvl1pPr marL="0" indent="0" algn="l">
              <a:buNone/>
              <a:defRPr sz="2000" i="1" baseline="0"/>
            </a:lvl1pPr>
            <a:lvl2pPr>
              <a:defRPr sz="1500"/>
            </a:lvl2pPr>
            <a:lvl3pPr>
              <a:defRPr sz="1500"/>
            </a:lvl3pPr>
            <a:lvl4pPr>
              <a:defRPr sz="1500"/>
            </a:lvl4pPr>
            <a:lvl5pPr>
              <a:defRPr sz="1500"/>
            </a:lvl5pPr>
          </a:lstStyle>
          <a:p>
            <a:pPr lvl="0"/>
            <a:r>
              <a:rPr lang="en-US"/>
              <a:t>“I am a quote, a callout, or a general point of interest. Try to keep me short and impactful.”</a:t>
            </a:r>
          </a:p>
        </p:txBody>
      </p:sp>
    </p:spTree>
    <p:extLst>
      <p:ext uri="{BB962C8B-B14F-4D97-AF65-F5344CB8AC3E}">
        <p14:creationId xmlns:p14="http://schemas.microsoft.com/office/powerpoint/2010/main" val="247728179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Content with Graphic">
    <p:spTree>
      <p:nvGrpSpPr>
        <p:cNvPr id="1" name=""/>
        <p:cNvGrpSpPr/>
        <p:nvPr/>
      </p:nvGrpSpPr>
      <p:grpSpPr>
        <a:xfrm>
          <a:off x="0" y="0"/>
          <a:ext cx="0" cy="0"/>
          <a:chOff x="0" y="0"/>
          <a:chExt cx="0" cy="0"/>
        </a:xfrm>
      </p:grpSpPr>
      <p:grpSp>
        <p:nvGrpSpPr>
          <p:cNvPr id="14" name="Group 28"/>
          <p:cNvGrpSpPr>
            <a:grpSpLocks noChangeAspect="1"/>
          </p:cNvGrpSpPr>
          <p:nvPr userDrawn="1"/>
        </p:nvGrpSpPr>
        <p:grpSpPr bwMode="auto">
          <a:xfrm>
            <a:off x="4133851" y="6584950"/>
            <a:ext cx="8083549" cy="280988"/>
            <a:chOff x="1953" y="4148"/>
            <a:chExt cx="3819" cy="177"/>
          </a:xfrm>
        </p:grpSpPr>
        <p:sp>
          <p:nvSpPr>
            <p:cNvPr id="15" name="AutoShape 27"/>
            <p:cNvSpPr>
              <a:spLocks noChangeAspect="1" noChangeArrowheads="1" noTextEdit="1"/>
            </p:cNvSpPr>
            <p:nvPr userDrawn="1"/>
          </p:nvSpPr>
          <p:spPr bwMode="auto">
            <a:xfrm>
              <a:off x="1953" y="4148"/>
              <a:ext cx="3819"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9" name="Freeform 29"/>
            <p:cNvSpPr>
              <a:spLocks/>
            </p:cNvSpPr>
            <p:nvPr userDrawn="1"/>
          </p:nvSpPr>
          <p:spPr bwMode="auto">
            <a:xfrm>
              <a:off x="3600" y="4148"/>
              <a:ext cx="2170" cy="89"/>
            </a:xfrm>
            <a:custGeom>
              <a:avLst/>
              <a:gdLst>
                <a:gd name="T0" fmla="*/ 21 w 917"/>
                <a:gd name="T1" fmla="*/ 0 h 36"/>
                <a:gd name="T2" fmla="*/ 9 w 917"/>
                <a:gd name="T3" fmla="*/ 5 h 36"/>
                <a:gd name="T4" fmla="*/ 5 w 917"/>
                <a:gd name="T5" fmla="*/ 14 h 36"/>
                <a:gd name="T6" fmla="*/ 0 w 917"/>
                <a:gd name="T7" fmla="*/ 36 h 36"/>
                <a:gd name="T8" fmla="*/ 917 w 917"/>
                <a:gd name="T9" fmla="*/ 36 h 36"/>
                <a:gd name="T10" fmla="*/ 917 w 917"/>
                <a:gd name="T11" fmla="*/ 0 h 36"/>
                <a:gd name="T12" fmla="*/ 21 w 917"/>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917" h="36">
                  <a:moveTo>
                    <a:pt x="21" y="0"/>
                  </a:moveTo>
                  <a:cubicBezTo>
                    <a:pt x="15" y="0"/>
                    <a:pt x="11" y="2"/>
                    <a:pt x="9" y="5"/>
                  </a:cubicBezTo>
                  <a:cubicBezTo>
                    <a:pt x="7" y="7"/>
                    <a:pt x="6" y="10"/>
                    <a:pt x="5" y="14"/>
                  </a:cubicBezTo>
                  <a:cubicBezTo>
                    <a:pt x="0" y="36"/>
                    <a:pt x="0" y="36"/>
                    <a:pt x="0" y="36"/>
                  </a:cubicBezTo>
                  <a:cubicBezTo>
                    <a:pt x="917" y="36"/>
                    <a:pt x="917" y="36"/>
                    <a:pt x="917" y="36"/>
                  </a:cubicBezTo>
                  <a:cubicBezTo>
                    <a:pt x="917" y="0"/>
                    <a:pt x="917" y="0"/>
                    <a:pt x="917" y="0"/>
                  </a:cubicBezTo>
                  <a:lnTo>
                    <a:pt x="2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0" name="Freeform 30"/>
            <p:cNvSpPr>
              <a:spLocks/>
            </p:cNvSpPr>
            <p:nvPr userDrawn="1"/>
          </p:nvSpPr>
          <p:spPr bwMode="auto">
            <a:xfrm>
              <a:off x="1951" y="4237"/>
              <a:ext cx="3819" cy="91"/>
            </a:xfrm>
            <a:custGeom>
              <a:avLst/>
              <a:gdLst>
                <a:gd name="T0" fmla="*/ 21 w 1614"/>
                <a:gd name="T1" fmla="*/ 0 h 37"/>
                <a:gd name="T2" fmla="*/ 9 w 1614"/>
                <a:gd name="T3" fmla="*/ 5 h 37"/>
                <a:gd name="T4" fmla="*/ 5 w 1614"/>
                <a:gd name="T5" fmla="*/ 14 h 37"/>
                <a:gd name="T6" fmla="*/ 0 w 1614"/>
                <a:gd name="T7" fmla="*/ 37 h 37"/>
                <a:gd name="T8" fmla="*/ 1614 w 1614"/>
                <a:gd name="T9" fmla="*/ 37 h 37"/>
                <a:gd name="T10" fmla="*/ 1614 w 1614"/>
                <a:gd name="T11" fmla="*/ 0 h 37"/>
                <a:gd name="T12" fmla="*/ 21 w 1614"/>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614" h="37">
                  <a:moveTo>
                    <a:pt x="21" y="0"/>
                  </a:moveTo>
                  <a:cubicBezTo>
                    <a:pt x="15" y="0"/>
                    <a:pt x="11" y="3"/>
                    <a:pt x="9" y="5"/>
                  </a:cubicBezTo>
                  <a:cubicBezTo>
                    <a:pt x="7" y="7"/>
                    <a:pt x="6" y="11"/>
                    <a:pt x="5" y="14"/>
                  </a:cubicBezTo>
                  <a:cubicBezTo>
                    <a:pt x="0" y="37"/>
                    <a:pt x="0" y="37"/>
                    <a:pt x="0" y="37"/>
                  </a:cubicBezTo>
                  <a:cubicBezTo>
                    <a:pt x="1614" y="37"/>
                    <a:pt x="1614" y="37"/>
                    <a:pt x="1614" y="37"/>
                  </a:cubicBezTo>
                  <a:cubicBezTo>
                    <a:pt x="1614" y="0"/>
                    <a:pt x="1614" y="0"/>
                    <a:pt x="1614" y="0"/>
                  </a:cubicBezTo>
                  <a:lnTo>
                    <a:pt x="2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18" name="Slide Number Placeholder 5"/>
          <p:cNvSpPr txBox="1">
            <a:spLocks/>
          </p:cNvSpPr>
          <p:nvPr userDrawn="1"/>
        </p:nvSpPr>
        <p:spPr>
          <a:xfrm>
            <a:off x="11143205" y="6315757"/>
            <a:ext cx="1126121" cy="342992"/>
          </a:xfrm>
          <a:prstGeom prst="rect">
            <a:avLst/>
          </a:prstGeom>
        </p:spPr>
        <p:txBody>
          <a:bodyPr vert="horz" lIns="91418" tIns="45709" rIns="91418" bIns="45709" rtlCol="0" anchor="t" anchorCtr="0"/>
          <a:lstStyle>
            <a:defPPr>
              <a:defRPr lang="en-US"/>
            </a:defPPr>
            <a:lvl1pPr marL="0" algn="l" defTabSz="457200" rtl="0" eaLnBrk="1" latinLnBrk="0" hangingPunct="1">
              <a:defRPr sz="18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D27DB1B-11A7-46C2-9C64-C40026885CFA}" type="slidenum">
              <a:rPr lang="en-US" sz="1400" smtClean="0">
                <a:solidFill>
                  <a:srgbClr val="000000"/>
                </a:solidFill>
              </a:rPr>
              <a:pPr algn="r"/>
              <a:t>‹#›</a:t>
            </a:fld>
            <a:endParaRPr lang="en-US" sz="1400">
              <a:solidFill>
                <a:srgbClr val="000000"/>
              </a:solidFill>
            </a:endParaRPr>
          </a:p>
        </p:txBody>
      </p:sp>
      <p:sp>
        <p:nvSpPr>
          <p:cNvPr id="21" name="TextBox 20"/>
          <p:cNvSpPr txBox="1"/>
          <p:nvPr userDrawn="1"/>
        </p:nvSpPr>
        <p:spPr>
          <a:xfrm>
            <a:off x="-73381" y="6640583"/>
            <a:ext cx="3717876" cy="347472"/>
          </a:xfrm>
          <a:prstGeom prst="rect">
            <a:avLst/>
          </a:prstGeom>
          <a:noFill/>
        </p:spPr>
        <p:txBody>
          <a:bodyPr wrap="square" lIns="91418" tIns="45709" rIns="91418" bIns="45709" rtlCol="0">
            <a:noAutofit/>
          </a:bodyPr>
          <a:lstStyle/>
          <a:p>
            <a:r>
              <a:rPr lang="en-US" sz="1000">
                <a:solidFill>
                  <a:srgbClr val="000000"/>
                </a:solidFill>
              </a:rPr>
              <a:t>Republic Services Confidential</a:t>
            </a:r>
          </a:p>
        </p:txBody>
      </p:sp>
      <p:sp>
        <p:nvSpPr>
          <p:cNvPr id="23" name="Content Placeholder 2"/>
          <p:cNvSpPr>
            <a:spLocks noGrp="1"/>
          </p:cNvSpPr>
          <p:nvPr>
            <p:ph idx="14" hasCustomPrompt="1"/>
          </p:nvPr>
        </p:nvSpPr>
        <p:spPr>
          <a:xfrm>
            <a:off x="6232967" y="935893"/>
            <a:ext cx="5059680" cy="1357616"/>
          </a:xfrm>
        </p:spPr>
        <p:txBody>
          <a:bodyPr>
            <a:spAutoFit/>
          </a:bodyPr>
          <a:lstStyle>
            <a:lvl1pPr marL="0" indent="0" algn="just">
              <a:buNone/>
              <a:defRPr sz="1400">
                <a:solidFill>
                  <a:srgbClr val="000000"/>
                </a:solidFill>
              </a:defRPr>
            </a:lvl1pPr>
            <a:lvl2pPr>
              <a:defRPr sz="1500"/>
            </a:lvl2pPr>
            <a:lvl3pPr>
              <a:defRPr sz="1500"/>
            </a:lvl3pPr>
            <a:lvl4pPr>
              <a:defRPr sz="1500"/>
            </a:lvl4pPr>
            <a:lvl5pPr>
              <a:defRPr sz="1500"/>
            </a:lvl5pPr>
          </a:lstStyle>
          <a:p>
            <a:pPr lvl="0"/>
            <a:r>
              <a:rPr lang="en-US" err="1"/>
              <a:t>Lorem</a:t>
            </a:r>
            <a:r>
              <a:rPr lang="en-US"/>
              <a:t> </a:t>
            </a:r>
            <a:r>
              <a:rPr lang="en-US" err="1"/>
              <a:t>ipsum</a:t>
            </a:r>
            <a:r>
              <a:rPr lang="en-US"/>
              <a:t> dolor sit </a:t>
            </a:r>
            <a:r>
              <a:rPr lang="en-US" err="1"/>
              <a:t>amet</a:t>
            </a:r>
            <a:r>
              <a:rPr lang="en-US"/>
              <a:t>, </a:t>
            </a:r>
            <a:r>
              <a:rPr lang="en-US" err="1"/>
              <a:t>consectetuer</a:t>
            </a:r>
            <a:r>
              <a:rPr lang="en-US"/>
              <a:t> </a:t>
            </a:r>
            <a:r>
              <a:rPr lang="en-US" err="1"/>
              <a:t>delenit</a:t>
            </a:r>
            <a:r>
              <a:rPr lang="en-US"/>
              <a:t> </a:t>
            </a:r>
            <a:r>
              <a:rPr lang="en-US" err="1"/>
              <a:t>augue</a:t>
            </a:r>
            <a:r>
              <a:rPr lang="en-US"/>
              <a:t> </a:t>
            </a:r>
            <a:r>
              <a:rPr lang="en-US" err="1"/>
              <a:t>duis</a:t>
            </a:r>
            <a:r>
              <a:rPr lang="en-US"/>
              <a:t> </a:t>
            </a:r>
            <a:r>
              <a:rPr lang="en-US" err="1"/>
              <a:t>dolore</a:t>
            </a:r>
            <a:r>
              <a:rPr lang="en-US"/>
              <a:t> </a:t>
            </a:r>
            <a:r>
              <a:rPr lang="en-US" err="1"/>
              <a:t>te</a:t>
            </a:r>
            <a:r>
              <a:rPr lang="en-US"/>
              <a:t> </a:t>
            </a:r>
            <a:r>
              <a:rPr lang="en-US" err="1"/>
              <a:t>feugait</a:t>
            </a:r>
            <a:r>
              <a:rPr lang="en-US"/>
              <a:t> </a:t>
            </a:r>
            <a:r>
              <a:rPr lang="en-US" err="1"/>
              <a:t>nulla</a:t>
            </a:r>
            <a:r>
              <a:rPr lang="en-US"/>
              <a:t> </a:t>
            </a:r>
            <a:r>
              <a:rPr lang="en-US" err="1"/>
              <a:t>facilisi</a:t>
            </a:r>
            <a:r>
              <a:rPr lang="en-US"/>
              <a:t>. Nam liber </a:t>
            </a:r>
            <a:r>
              <a:rPr lang="en-US" err="1"/>
              <a:t>tempor</a:t>
            </a:r>
            <a:r>
              <a:rPr lang="en-US"/>
              <a:t> cum </a:t>
            </a:r>
            <a:r>
              <a:rPr lang="en-US" err="1"/>
              <a:t>soluta</a:t>
            </a:r>
            <a:r>
              <a:rPr lang="en-US"/>
              <a:t> </a:t>
            </a:r>
            <a:r>
              <a:rPr lang="en-US" err="1"/>
              <a:t>nobis</a:t>
            </a:r>
            <a:r>
              <a:rPr lang="en-US"/>
              <a:t> </a:t>
            </a:r>
            <a:r>
              <a:rPr lang="en-US" err="1"/>
              <a:t>eleifend</a:t>
            </a:r>
            <a:r>
              <a:rPr lang="en-US"/>
              <a:t> option </a:t>
            </a:r>
            <a:r>
              <a:rPr lang="en-US" err="1"/>
              <a:t>congue</a:t>
            </a:r>
            <a:r>
              <a:rPr lang="en-US"/>
              <a:t> </a:t>
            </a:r>
            <a:r>
              <a:rPr lang="en-US" err="1"/>
              <a:t>nihil</a:t>
            </a:r>
            <a:r>
              <a:rPr lang="en-US"/>
              <a:t> </a:t>
            </a:r>
            <a:r>
              <a:rPr lang="en-US" err="1"/>
              <a:t>imperdiet</a:t>
            </a:r>
            <a:r>
              <a:rPr lang="en-US"/>
              <a:t> doming id quod </a:t>
            </a:r>
            <a:r>
              <a:rPr lang="en-US" err="1"/>
              <a:t>mazim</a:t>
            </a:r>
            <a:r>
              <a:rPr lang="en-US"/>
              <a:t> </a:t>
            </a:r>
            <a:r>
              <a:rPr lang="en-US" err="1"/>
              <a:t>placerat</a:t>
            </a:r>
            <a:r>
              <a:rPr lang="en-US"/>
              <a:t> facer </a:t>
            </a:r>
            <a:r>
              <a:rPr lang="en-US" err="1"/>
              <a:t>possim</a:t>
            </a:r>
            <a:r>
              <a:rPr lang="en-US"/>
              <a:t> </a:t>
            </a:r>
            <a:r>
              <a:rPr lang="en-US" err="1"/>
              <a:t>assum</a:t>
            </a:r>
            <a:r>
              <a:rPr lang="en-US"/>
              <a:t>. </a:t>
            </a:r>
            <a:r>
              <a:rPr lang="en-US" err="1"/>
              <a:t>Typi</a:t>
            </a:r>
            <a:r>
              <a:rPr lang="en-US"/>
              <a:t> non.</a:t>
            </a:r>
          </a:p>
        </p:txBody>
      </p:sp>
      <p:sp>
        <p:nvSpPr>
          <p:cNvPr id="26" name="Content Placeholder 2"/>
          <p:cNvSpPr>
            <a:spLocks noGrp="1"/>
          </p:cNvSpPr>
          <p:nvPr>
            <p:ph idx="1" hasCustomPrompt="1"/>
          </p:nvPr>
        </p:nvSpPr>
        <p:spPr>
          <a:xfrm>
            <a:off x="889295" y="935893"/>
            <a:ext cx="5059680" cy="1357616"/>
          </a:xfrm>
        </p:spPr>
        <p:txBody>
          <a:bodyPr>
            <a:spAutoFit/>
          </a:bodyPr>
          <a:lstStyle>
            <a:lvl1pPr marL="0" indent="0" algn="just">
              <a:buNone/>
              <a:defRPr sz="1400">
                <a:solidFill>
                  <a:srgbClr val="000000"/>
                </a:solidFill>
              </a:defRPr>
            </a:lvl1pPr>
            <a:lvl2pPr>
              <a:defRPr sz="1500"/>
            </a:lvl2pPr>
            <a:lvl3pPr>
              <a:defRPr sz="1500"/>
            </a:lvl3pPr>
            <a:lvl4pPr>
              <a:defRPr sz="1500"/>
            </a:lvl4pPr>
            <a:lvl5pPr>
              <a:defRPr sz="1500"/>
            </a:lvl5pPr>
          </a:lstStyle>
          <a:p>
            <a:pPr lvl="0"/>
            <a:r>
              <a:rPr lang="en-US" err="1"/>
              <a:t>Lorem</a:t>
            </a:r>
            <a:r>
              <a:rPr lang="en-US"/>
              <a:t> </a:t>
            </a:r>
            <a:r>
              <a:rPr lang="en-US" err="1"/>
              <a:t>ipsum</a:t>
            </a:r>
            <a:r>
              <a:rPr lang="en-US"/>
              <a:t> dolor sit </a:t>
            </a:r>
            <a:r>
              <a:rPr lang="en-US" err="1"/>
              <a:t>amet</a:t>
            </a:r>
            <a:r>
              <a:rPr lang="en-US"/>
              <a:t>, </a:t>
            </a:r>
            <a:r>
              <a:rPr lang="en-US" err="1"/>
              <a:t>consectetuer</a:t>
            </a:r>
            <a:r>
              <a:rPr lang="en-US"/>
              <a:t> </a:t>
            </a:r>
            <a:r>
              <a:rPr lang="en-US" err="1"/>
              <a:t>delenit</a:t>
            </a:r>
            <a:r>
              <a:rPr lang="en-US"/>
              <a:t> </a:t>
            </a:r>
            <a:r>
              <a:rPr lang="en-US" err="1"/>
              <a:t>augue</a:t>
            </a:r>
            <a:r>
              <a:rPr lang="en-US"/>
              <a:t> </a:t>
            </a:r>
            <a:r>
              <a:rPr lang="en-US" err="1"/>
              <a:t>duis</a:t>
            </a:r>
            <a:r>
              <a:rPr lang="en-US"/>
              <a:t> </a:t>
            </a:r>
            <a:r>
              <a:rPr lang="en-US" err="1"/>
              <a:t>dolore</a:t>
            </a:r>
            <a:r>
              <a:rPr lang="en-US"/>
              <a:t> </a:t>
            </a:r>
            <a:r>
              <a:rPr lang="en-US" err="1"/>
              <a:t>te</a:t>
            </a:r>
            <a:r>
              <a:rPr lang="en-US"/>
              <a:t> </a:t>
            </a:r>
            <a:r>
              <a:rPr lang="en-US" err="1"/>
              <a:t>feugait</a:t>
            </a:r>
            <a:r>
              <a:rPr lang="en-US"/>
              <a:t> </a:t>
            </a:r>
            <a:r>
              <a:rPr lang="en-US" err="1"/>
              <a:t>nulla</a:t>
            </a:r>
            <a:r>
              <a:rPr lang="en-US"/>
              <a:t> </a:t>
            </a:r>
            <a:r>
              <a:rPr lang="en-US" err="1"/>
              <a:t>facilisi</a:t>
            </a:r>
            <a:r>
              <a:rPr lang="en-US"/>
              <a:t>. Nam liber </a:t>
            </a:r>
            <a:r>
              <a:rPr lang="en-US" err="1"/>
              <a:t>tempor</a:t>
            </a:r>
            <a:r>
              <a:rPr lang="en-US"/>
              <a:t> cum </a:t>
            </a:r>
            <a:r>
              <a:rPr lang="en-US" err="1"/>
              <a:t>soluta</a:t>
            </a:r>
            <a:r>
              <a:rPr lang="en-US"/>
              <a:t> </a:t>
            </a:r>
            <a:r>
              <a:rPr lang="en-US" err="1"/>
              <a:t>nobis</a:t>
            </a:r>
            <a:r>
              <a:rPr lang="en-US"/>
              <a:t> </a:t>
            </a:r>
            <a:r>
              <a:rPr lang="en-US" err="1"/>
              <a:t>eleifend</a:t>
            </a:r>
            <a:r>
              <a:rPr lang="en-US"/>
              <a:t> option </a:t>
            </a:r>
            <a:r>
              <a:rPr lang="en-US" err="1"/>
              <a:t>congue</a:t>
            </a:r>
            <a:r>
              <a:rPr lang="en-US"/>
              <a:t> </a:t>
            </a:r>
            <a:r>
              <a:rPr lang="en-US" err="1"/>
              <a:t>nihil</a:t>
            </a:r>
            <a:r>
              <a:rPr lang="en-US"/>
              <a:t> </a:t>
            </a:r>
            <a:r>
              <a:rPr lang="en-US" err="1"/>
              <a:t>imperdiet</a:t>
            </a:r>
            <a:r>
              <a:rPr lang="en-US"/>
              <a:t> doming id quod </a:t>
            </a:r>
            <a:r>
              <a:rPr lang="en-US" err="1"/>
              <a:t>mazim</a:t>
            </a:r>
            <a:r>
              <a:rPr lang="en-US"/>
              <a:t> </a:t>
            </a:r>
            <a:r>
              <a:rPr lang="en-US" err="1"/>
              <a:t>placerat</a:t>
            </a:r>
            <a:r>
              <a:rPr lang="en-US"/>
              <a:t> facer </a:t>
            </a:r>
            <a:r>
              <a:rPr lang="en-US" err="1"/>
              <a:t>possim</a:t>
            </a:r>
            <a:r>
              <a:rPr lang="en-US"/>
              <a:t> </a:t>
            </a:r>
            <a:r>
              <a:rPr lang="en-US" err="1"/>
              <a:t>assum</a:t>
            </a:r>
            <a:r>
              <a:rPr lang="en-US"/>
              <a:t>. </a:t>
            </a:r>
            <a:r>
              <a:rPr lang="en-US" err="1"/>
              <a:t>Typi</a:t>
            </a:r>
            <a:r>
              <a:rPr lang="en-US"/>
              <a:t> non.</a:t>
            </a:r>
          </a:p>
        </p:txBody>
      </p:sp>
      <p:sp>
        <p:nvSpPr>
          <p:cNvPr id="27" name="Content Placeholder 2"/>
          <p:cNvSpPr>
            <a:spLocks noGrp="1"/>
          </p:cNvSpPr>
          <p:nvPr>
            <p:ph idx="15" hasCustomPrompt="1"/>
          </p:nvPr>
        </p:nvSpPr>
        <p:spPr>
          <a:xfrm>
            <a:off x="6418728" y="4264882"/>
            <a:ext cx="4876800" cy="1161152"/>
          </a:xfrm>
        </p:spPr>
        <p:txBody>
          <a:bodyPr>
            <a:spAutoFit/>
          </a:bodyPr>
          <a:lstStyle>
            <a:lvl1pPr marL="0" indent="0" algn="just">
              <a:buNone/>
              <a:defRPr sz="2000" i="1" baseline="0">
                <a:solidFill>
                  <a:srgbClr val="000000"/>
                </a:solidFill>
              </a:defRPr>
            </a:lvl1pPr>
            <a:lvl2pPr>
              <a:defRPr sz="1500"/>
            </a:lvl2pPr>
            <a:lvl3pPr>
              <a:defRPr sz="1500"/>
            </a:lvl3pPr>
            <a:lvl4pPr>
              <a:defRPr sz="1500"/>
            </a:lvl4pPr>
            <a:lvl5pPr>
              <a:defRPr sz="1500"/>
            </a:lvl5pPr>
          </a:lstStyle>
          <a:p>
            <a:pPr lvl="0"/>
            <a:r>
              <a:rPr lang="en-US"/>
              <a:t>“I am a quote, a callout, or a general point of interest. Try to keep me short and impactful.”</a:t>
            </a:r>
          </a:p>
        </p:txBody>
      </p:sp>
      <p:sp>
        <p:nvSpPr>
          <p:cNvPr id="13" name="Title 1"/>
          <p:cNvSpPr>
            <a:spLocks noGrp="1"/>
          </p:cNvSpPr>
          <p:nvPr>
            <p:ph type="title"/>
          </p:nvPr>
        </p:nvSpPr>
        <p:spPr>
          <a:xfrm>
            <a:off x="902115" y="327117"/>
            <a:ext cx="10363200" cy="480131"/>
          </a:xfrm>
          <a:prstGeom prst="rect">
            <a:avLst/>
          </a:prstGeom>
        </p:spPr>
        <p:txBody>
          <a:bodyPr>
            <a:spAutoFit/>
          </a:bodyPr>
          <a:lstStyle>
            <a:lvl1pPr algn="l">
              <a:defRPr sz="2800">
                <a:solidFill>
                  <a:schemeClr val="accent1"/>
                </a:solidFill>
              </a:defRPr>
            </a:lvl1pPr>
          </a:lstStyle>
          <a:p>
            <a:r>
              <a:rPr lang="en-US"/>
              <a:t>Click to edit Master title style</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9677" y="3489352"/>
            <a:ext cx="6023292" cy="2766949"/>
          </a:xfrm>
          <a:prstGeom prst="rect">
            <a:avLst/>
          </a:prstGeom>
        </p:spPr>
      </p:pic>
    </p:spTree>
    <p:extLst>
      <p:ext uri="{BB962C8B-B14F-4D97-AF65-F5344CB8AC3E}">
        <p14:creationId xmlns:p14="http://schemas.microsoft.com/office/powerpoint/2010/main" val="27253569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Title and Content with Graphic">
    <p:spTree>
      <p:nvGrpSpPr>
        <p:cNvPr id="1" name=""/>
        <p:cNvGrpSpPr/>
        <p:nvPr/>
      </p:nvGrpSpPr>
      <p:grpSpPr>
        <a:xfrm>
          <a:off x="0" y="0"/>
          <a:ext cx="0" cy="0"/>
          <a:chOff x="0" y="0"/>
          <a:chExt cx="0" cy="0"/>
        </a:xfrm>
      </p:grpSpPr>
      <p:grpSp>
        <p:nvGrpSpPr>
          <p:cNvPr id="14" name="Group 28"/>
          <p:cNvGrpSpPr>
            <a:grpSpLocks noChangeAspect="1"/>
          </p:cNvGrpSpPr>
          <p:nvPr userDrawn="1"/>
        </p:nvGrpSpPr>
        <p:grpSpPr bwMode="auto">
          <a:xfrm>
            <a:off x="4133851" y="6584950"/>
            <a:ext cx="8083549" cy="280988"/>
            <a:chOff x="1953" y="4148"/>
            <a:chExt cx="3819" cy="177"/>
          </a:xfrm>
        </p:grpSpPr>
        <p:sp>
          <p:nvSpPr>
            <p:cNvPr id="15" name="AutoShape 27"/>
            <p:cNvSpPr>
              <a:spLocks noChangeAspect="1" noChangeArrowheads="1" noTextEdit="1"/>
            </p:cNvSpPr>
            <p:nvPr userDrawn="1"/>
          </p:nvSpPr>
          <p:spPr bwMode="auto">
            <a:xfrm>
              <a:off x="1953" y="4148"/>
              <a:ext cx="3819"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9" name="Freeform 29"/>
            <p:cNvSpPr>
              <a:spLocks/>
            </p:cNvSpPr>
            <p:nvPr userDrawn="1"/>
          </p:nvSpPr>
          <p:spPr bwMode="auto">
            <a:xfrm>
              <a:off x="3600" y="4148"/>
              <a:ext cx="2170" cy="89"/>
            </a:xfrm>
            <a:custGeom>
              <a:avLst/>
              <a:gdLst>
                <a:gd name="T0" fmla="*/ 21 w 917"/>
                <a:gd name="T1" fmla="*/ 0 h 36"/>
                <a:gd name="T2" fmla="*/ 9 w 917"/>
                <a:gd name="T3" fmla="*/ 5 h 36"/>
                <a:gd name="T4" fmla="*/ 5 w 917"/>
                <a:gd name="T5" fmla="*/ 14 h 36"/>
                <a:gd name="T6" fmla="*/ 0 w 917"/>
                <a:gd name="T7" fmla="*/ 36 h 36"/>
                <a:gd name="T8" fmla="*/ 917 w 917"/>
                <a:gd name="T9" fmla="*/ 36 h 36"/>
                <a:gd name="T10" fmla="*/ 917 w 917"/>
                <a:gd name="T11" fmla="*/ 0 h 36"/>
                <a:gd name="T12" fmla="*/ 21 w 917"/>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917" h="36">
                  <a:moveTo>
                    <a:pt x="21" y="0"/>
                  </a:moveTo>
                  <a:cubicBezTo>
                    <a:pt x="15" y="0"/>
                    <a:pt x="11" y="2"/>
                    <a:pt x="9" y="5"/>
                  </a:cubicBezTo>
                  <a:cubicBezTo>
                    <a:pt x="7" y="7"/>
                    <a:pt x="6" y="10"/>
                    <a:pt x="5" y="14"/>
                  </a:cubicBezTo>
                  <a:cubicBezTo>
                    <a:pt x="0" y="36"/>
                    <a:pt x="0" y="36"/>
                    <a:pt x="0" y="36"/>
                  </a:cubicBezTo>
                  <a:cubicBezTo>
                    <a:pt x="917" y="36"/>
                    <a:pt x="917" y="36"/>
                    <a:pt x="917" y="36"/>
                  </a:cubicBezTo>
                  <a:cubicBezTo>
                    <a:pt x="917" y="0"/>
                    <a:pt x="917" y="0"/>
                    <a:pt x="917" y="0"/>
                  </a:cubicBezTo>
                  <a:lnTo>
                    <a:pt x="2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0" name="Freeform 30"/>
            <p:cNvSpPr>
              <a:spLocks/>
            </p:cNvSpPr>
            <p:nvPr userDrawn="1"/>
          </p:nvSpPr>
          <p:spPr bwMode="auto">
            <a:xfrm>
              <a:off x="1951" y="4237"/>
              <a:ext cx="3819" cy="91"/>
            </a:xfrm>
            <a:custGeom>
              <a:avLst/>
              <a:gdLst>
                <a:gd name="T0" fmla="*/ 21 w 1614"/>
                <a:gd name="T1" fmla="*/ 0 h 37"/>
                <a:gd name="T2" fmla="*/ 9 w 1614"/>
                <a:gd name="T3" fmla="*/ 5 h 37"/>
                <a:gd name="T4" fmla="*/ 5 w 1614"/>
                <a:gd name="T5" fmla="*/ 14 h 37"/>
                <a:gd name="T6" fmla="*/ 0 w 1614"/>
                <a:gd name="T7" fmla="*/ 37 h 37"/>
                <a:gd name="T8" fmla="*/ 1614 w 1614"/>
                <a:gd name="T9" fmla="*/ 37 h 37"/>
                <a:gd name="T10" fmla="*/ 1614 w 1614"/>
                <a:gd name="T11" fmla="*/ 0 h 37"/>
                <a:gd name="T12" fmla="*/ 21 w 1614"/>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614" h="37">
                  <a:moveTo>
                    <a:pt x="21" y="0"/>
                  </a:moveTo>
                  <a:cubicBezTo>
                    <a:pt x="15" y="0"/>
                    <a:pt x="11" y="3"/>
                    <a:pt x="9" y="5"/>
                  </a:cubicBezTo>
                  <a:cubicBezTo>
                    <a:pt x="7" y="7"/>
                    <a:pt x="6" y="11"/>
                    <a:pt x="5" y="14"/>
                  </a:cubicBezTo>
                  <a:cubicBezTo>
                    <a:pt x="0" y="37"/>
                    <a:pt x="0" y="37"/>
                    <a:pt x="0" y="37"/>
                  </a:cubicBezTo>
                  <a:cubicBezTo>
                    <a:pt x="1614" y="37"/>
                    <a:pt x="1614" y="37"/>
                    <a:pt x="1614" y="37"/>
                  </a:cubicBezTo>
                  <a:cubicBezTo>
                    <a:pt x="1614" y="0"/>
                    <a:pt x="1614" y="0"/>
                    <a:pt x="1614" y="0"/>
                  </a:cubicBezTo>
                  <a:lnTo>
                    <a:pt x="2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18" name="Slide Number Placeholder 5"/>
          <p:cNvSpPr txBox="1">
            <a:spLocks/>
          </p:cNvSpPr>
          <p:nvPr userDrawn="1"/>
        </p:nvSpPr>
        <p:spPr>
          <a:xfrm>
            <a:off x="11143205" y="6315757"/>
            <a:ext cx="1126121" cy="342992"/>
          </a:xfrm>
          <a:prstGeom prst="rect">
            <a:avLst/>
          </a:prstGeom>
        </p:spPr>
        <p:txBody>
          <a:bodyPr vert="horz" lIns="91418" tIns="45709" rIns="91418" bIns="45709" rtlCol="0" anchor="t" anchorCtr="0"/>
          <a:lstStyle>
            <a:defPPr>
              <a:defRPr lang="en-US"/>
            </a:defPPr>
            <a:lvl1pPr marL="0" algn="l" defTabSz="457200" rtl="0" eaLnBrk="1" latinLnBrk="0" hangingPunct="1">
              <a:defRPr sz="18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D27DB1B-11A7-46C2-9C64-C40026885CFA}" type="slidenum">
              <a:rPr lang="en-US" sz="1400" smtClean="0">
                <a:solidFill>
                  <a:srgbClr val="000000"/>
                </a:solidFill>
              </a:rPr>
              <a:pPr algn="r"/>
              <a:t>‹#›</a:t>
            </a:fld>
            <a:endParaRPr lang="en-US" sz="1400">
              <a:solidFill>
                <a:srgbClr val="000000"/>
              </a:solidFill>
            </a:endParaRPr>
          </a:p>
        </p:txBody>
      </p:sp>
      <p:sp>
        <p:nvSpPr>
          <p:cNvPr id="21" name="TextBox 20"/>
          <p:cNvSpPr txBox="1"/>
          <p:nvPr userDrawn="1"/>
        </p:nvSpPr>
        <p:spPr>
          <a:xfrm>
            <a:off x="-73381" y="6640583"/>
            <a:ext cx="3717876" cy="347472"/>
          </a:xfrm>
          <a:prstGeom prst="rect">
            <a:avLst/>
          </a:prstGeom>
          <a:noFill/>
        </p:spPr>
        <p:txBody>
          <a:bodyPr wrap="square" lIns="91418" tIns="45709" rIns="91418" bIns="45709" rtlCol="0">
            <a:noAutofit/>
          </a:bodyPr>
          <a:lstStyle/>
          <a:p>
            <a:r>
              <a:rPr lang="en-US" sz="1000">
                <a:solidFill>
                  <a:srgbClr val="000000"/>
                </a:solidFill>
              </a:rPr>
              <a:t>Republic Services Confidential</a:t>
            </a:r>
          </a:p>
        </p:txBody>
      </p:sp>
      <p:sp>
        <p:nvSpPr>
          <p:cNvPr id="23" name="Content Placeholder 2"/>
          <p:cNvSpPr>
            <a:spLocks noGrp="1"/>
          </p:cNvSpPr>
          <p:nvPr>
            <p:ph idx="14" hasCustomPrompt="1"/>
          </p:nvPr>
        </p:nvSpPr>
        <p:spPr>
          <a:xfrm>
            <a:off x="6232967" y="935893"/>
            <a:ext cx="5059680" cy="1357616"/>
          </a:xfrm>
        </p:spPr>
        <p:txBody>
          <a:bodyPr>
            <a:spAutoFit/>
          </a:bodyPr>
          <a:lstStyle>
            <a:lvl1pPr marL="0" indent="0" algn="just">
              <a:buNone/>
              <a:defRPr sz="1400">
                <a:solidFill>
                  <a:srgbClr val="000000"/>
                </a:solidFill>
              </a:defRPr>
            </a:lvl1pPr>
            <a:lvl2pPr>
              <a:defRPr sz="1500"/>
            </a:lvl2pPr>
            <a:lvl3pPr>
              <a:defRPr sz="1500"/>
            </a:lvl3pPr>
            <a:lvl4pPr>
              <a:defRPr sz="1500"/>
            </a:lvl4pPr>
            <a:lvl5pPr>
              <a:defRPr sz="1500"/>
            </a:lvl5pPr>
          </a:lstStyle>
          <a:p>
            <a:pPr lvl="0"/>
            <a:r>
              <a:rPr lang="en-US" err="1"/>
              <a:t>Lorem</a:t>
            </a:r>
            <a:r>
              <a:rPr lang="en-US"/>
              <a:t> </a:t>
            </a:r>
            <a:r>
              <a:rPr lang="en-US" err="1"/>
              <a:t>ipsum</a:t>
            </a:r>
            <a:r>
              <a:rPr lang="en-US"/>
              <a:t> dolor sit </a:t>
            </a:r>
            <a:r>
              <a:rPr lang="en-US" err="1"/>
              <a:t>amet</a:t>
            </a:r>
            <a:r>
              <a:rPr lang="en-US"/>
              <a:t>, </a:t>
            </a:r>
            <a:r>
              <a:rPr lang="en-US" err="1"/>
              <a:t>consectetuer</a:t>
            </a:r>
            <a:r>
              <a:rPr lang="en-US"/>
              <a:t> </a:t>
            </a:r>
            <a:r>
              <a:rPr lang="en-US" err="1"/>
              <a:t>delenit</a:t>
            </a:r>
            <a:r>
              <a:rPr lang="en-US"/>
              <a:t> </a:t>
            </a:r>
            <a:r>
              <a:rPr lang="en-US" err="1"/>
              <a:t>augue</a:t>
            </a:r>
            <a:r>
              <a:rPr lang="en-US"/>
              <a:t> </a:t>
            </a:r>
            <a:r>
              <a:rPr lang="en-US" err="1"/>
              <a:t>duis</a:t>
            </a:r>
            <a:r>
              <a:rPr lang="en-US"/>
              <a:t> </a:t>
            </a:r>
            <a:r>
              <a:rPr lang="en-US" err="1"/>
              <a:t>dolore</a:t>
            </a:r>
            <a:r>
              <a:rPr lang="en-US"/>
              <a:t> </a:t>
            </a:r>
            <a:r>
              <a:rPr lang="en-US" err="1"/>
              <a:t>te</a:t>
            </a:r>
            <a:r>
              <a:rPr lang="en-US"/>
              <a:t> </a:t>
            </a:r>
            <a:r>
              <a:rPr lang="en-US" err="1"/>
              <a:t>feugait</a:t>
            </a:r>
            <a:r>
              <a:rPr lang="en-US"/>
              <a:t> </a:t>
            </a:r>
            <a:r>
              <a:rPr lang="en-US" err="1"/>
              <a:t>nulla</a:t>
            </a:r>
            <a:r>
              <a:rPr lang="en-US"/>
              <a:t> </a:t>
            </a:r>
            <a:r>
              <a:rPr lang="en-US" err="1"/>
              <a:t>facilisi</a:t>
            </a:r>
            <a:r>
              <a:rPr lang="en-US"/>
              <a:t>. Nam liber </a:t>
            </a:r>
            <a:r>
              <a:rPr lang="en-US" err="1"/>
              <a:t>tempor</a:t>
            </a:r>
            <a:r>
              <a:rPr lang="en-US"/>
              <a:t> cum </a:t>
            </a:r>
            <a:r>
              <a:rPr lang="en-US" err="1"/>
              <a:t>soluta</a:t>
            </a:r>
            <a:r>
              <a:rPr lang="en-US"/>
              <a:t> </a:t>
            </a:r>
            <a:r>
              <a:rPr lang="en-US" err="1"/>
              <a:t>nobis</a:t>
            </a:r>
            <a:r>
              <a:rPr lang="en-US"/>
              <a:t> </a:t>
            </a:r>
            <a:r>
              <a:rPr lang="en-US" err="1"/>
              <a:t>eleifend</a:t>
            </a:r>
            <a:r>
              <a:rPr lang="en-US"/>
              <a:t> option </a:t>
            </a:r>
            <a:r>
              <a:rPr lang="en-US" err="1"/>
              <a:t>congue</a:t>
            </a:r>
            <a:r>
              <a:rPr lang="en-US"/>
              <a:t> </a:t>
            </a:r>
            <a:r>
              <a:rPr lang="en-US" err="1"/>
              <a:t>nihil</a:t>
            </a:r>
            <a:r>
              <a:rPr lang="en-US"/>
              <a:t> </a:t>
            </a:r>
            <a:r>
              <a:rPr lang="en-US" err="1"/>
              <a:t>imperdiet</a:t>
            </a:r>
            <a:r>
              <a:rPr lang="en-US"/>
              <a:t> doming id quod </a:t>
            </a:r>
            <a:r>
              <a:rPr lang="en-US" err="1"/>
              <a:t>mazim</a:t>
            </a:r>
            <a:r>
              <a:rPr lang="en-US"/>
              <a:t> </a:t>
            </a:r>
            <a:r>
              <a:rPr lang="en-US" err="1"/>
              <a:t>placerat</a:t>
            </a:r>
            <a:r>
              <a:rPr lang="en-US"/>
              <a:t> facer </a:t>
            </a:r>
            <a:r>
              <a:rPr lang="en-US" err="1"/>
              <a:t>possim</a:t>
            </a:r>
            <a:r>
              <a:rPr lang="en-US"/>
              <a:t> </a:t>
            </a:r>
            <a:r>
              <a:rPr lang="en-US" err="1"/>
              <a:t>assum</a:t>
            </a:r>
            <a:r>
              <a:rPr lang="en-US"/>
              <a:t>. </a:t>
            </a:r>
            <a:r>
              <a:rPr lang="en-US" err="1"/>
              <a:t>Typi</a:t>
            </a:r>
            <a:r>
              <a:rPr lang="en-US"/>
              <a:t> non.</a:t>
            </a:r>
          </a:p>
        </p:txBody>
      </p:sp>
      <p:sp>
        <p:nvSpPr>
          <p:cNvPr id="26" name="Content Placeholder 2"/>
          <p:cNvSpPr>
            <a:spLocks noGrp="1"/>
          </p:cNvSpPr>
          <p:nvPr>
            <p:ph idx="1" hasCustomPrompt="1"/>
          </p:nvPr>
        </p:nvSpPr>
        <p:spPr>
          <a:xfrm>
            <a:off x="889295" y="935893"/>
            <a:ext cx="5059680" cy="1357616"/>
          </a:xfrm>
        </p:spPr>
        <p:txBody>
          <a:bodyPr>
            <a:spAutoFit/>
          </a:bodyPr>
          <a:lstStyle>
            <a:lvl1pPr marL="0" indent="0" algn="just">
              <a:buNone/>
              <a:defRPr sz="1400">
                <a:solidFill>
                  <a:srgbClr val="000000"/>
                </a:solidFill>
              </a:defRPr>
            </a:lvl1pPr>
            <a:lvl2pPr>
              <a:defRPr sz="1500"/>
            </a:lvl2pPr>
            <a:lvl3pPr>
              <a:defRPr sz="1500"/>
            </a:lvl3pPr>
            <a:lvl4pPr>
              <a:defRPr sz="1500"/>
            </a:lvl4pPr>
            <a:lvl5pPr>
              <a:defRPr sz="1500"/>
            </a:lvl5pPr>
          </a:lstStyle>
          <a:p>
            <a:pPr lvl="0"/>
            <a:r>
              <a:rPr lang="en-US" err="1"/>
              <a:t>Lorem</a:t>
            </a:r>
            <a:r>
              <a:rPr lang="en-US"/>
              <a:t> </a:t>
            </a:r>
            <a:r>
              <a:rPr lang="en-US" err="1"/>
              <a:t>ipsum</a:t>
            </a:r>
            <a:r>
              <a:rPr lang="en-US"/>
              <a:t> dolor sit </a:t>
            </a:r>
            <a:r>
              <a:rPr lang="en-US" err="1"/>
              <a:t>amet</a:t>
            </a:r>
            <a:r>
              <a:rPr lang="en-US"/>
              <a:t>, </a:t>
            </a:r>
            <a:r>
              <a:rPr lang="en-US" err="1"/>
              <a:t>consectetuer</a:t>
            </a:r>
            <a:r>
              <a:rPr lang="en-US"/>
              <a:t> </a:t>
            </a:r>
            <a:r>
              <a:rPr lang="en-US" err="1"/>
              <a:t>delenit</a:t>
            </a:r>
            <a:r>
              <a:rPr lang="en-US"/>
              <a:t> </a:t>
            </a:r>
            <a:r>
              <a:rPr lang="en-US" err="1"/>
              <a:t>augue</a:t>
            </a:r>
            <a:r>
              <a:rPr lang="en-US"/>
              <a:t> </a:t>
            </a:r>
            <a:r>
              <a:rPr lang="en-US" err="1"/>
              <a:t>duis</a:t>
            </a:r>
            <a:r>
              <a:rPr lang="en-US"/>
              <a:t> </a:t>
            </a:r>
            <a:r>
              <a:rPr lang="en-US" err="1"/>
              <a:t>dolore</a:t>
            </a:r>
            <a:r>
              <a:rPr lang="en-US"/>
              <a:t> </a:t>
            </a:r>
            <a:r>
              <a:rPr lang="en-US" err="1"/>
              <a:t>te</a:t>
            </a:r>
            <a:r>
              <a:rPr lang="en-US"/>
              <a:t> </a:t>
            </a:r>
            <a:r>
              <a:rPr lang="en-US" err="1"/>
              <a:t>feugait</a:t>
            </a:r>
            <a:r>
              <a:rPr lang="en-US"/>
              <a:t> </a:t>
            </a:r>
            <a:r>
              <a:rPr lang="en-US" err="1"/>
              <a:t>nulla</a:t>
            </a:r>
            <a:r>
              <a:rPr lang="en-US"/>
              <a:t> </a:t>
            </a:r>
            <a:r>
              <a:rPr lang="en-US" err="1"/>
              <a:t>facilisi</a:t>
            </a:r>
            <a:r>
              <a:rPr lang="en-US"/>
              <a:t>. Nam liber </a:t>
            </a:r>
            <a:r>
              <a:rPr lang="en-US" err="1"/>
              <a:t>tempor</a:t>
            </a:r>
            <a:r>
              <a:rPr lang="en-US"/>
              <a:t> cum </a:t>
            </a:r>
            <a:r>
              <a:rPr lang="en-US" err="1"/>
              <a:t>soluta</a:t>
            </a:r>
            <a:r>
              <a:rPr lang="en-US"/>
              <a:t> </a:t>
            </a:r>
            <a:r>
              <a:rPr lang="en-US" err="1"/>
              <a:t>nobis</a:t>
            </a:r>
            <a:r>
              <a:rPr lang="en-US"/>
              <a:t> </a:t>
            </a:r>
            <a:r>
              <a:rPr lang="en-US" err="1"/>
              <a:t>eleifend</a:t>
            </a:r>
            <a:r>
              <a:rPr lang="en-US"/>
              <a:t> option </a:t>
            </a:r>
            <a:r>
              <a:rPr lang="en-US" err="1"/>
              <a:t>congue</a:t>
            </a:r>
            <a:r>
              <a:rPr lang="en-US"/>
              <a:t> </a:t>
            </a:r>
            <a:r>
              <a:rPr lang="en-US" err="1"/>
              <a:t>nihil</a:t>
            </a:r>
            <a:r>
              <a:rPr lang="en-US"/>
              <a:t> </a:t>
            </a:r>
            <a:r>
              <a:rPr lang="en-US" err="1"/>
              <a:t>imperdiet</a:t>
            </a:r>
            <a:r>
              <a:rPr lang="en-US"/>
              <a:t> doming id quod </a:t>
            </a:r>
            <a:r>
              <a:rPr lang="en-US" err="1"/>
              <a:t>mazim</a:t>
            </a:r>
            <a:r>
              <a:rPr lang="en-US"/>
              <a:t> </a:t>
            </a:r>
            <a:r>
              <a:rPr lang="en-US" err="1"/>
              <a:t>placerat</a:t>
            </a:r>
            <a:r>
              <a:rPr lang="en-US"/>
              <a:t> facer </a:t>
            </a:r>
            <a:r>
              <a:rPr lang="en-US" err="1"/>
              <a:t>possim</a:t>
            </a:r>
            <a:r>
              <a:rPr lang="en-US"/>
              <a:t> </a:t>
            </a:r>
            <a:r>
              <a:rPr lang="en-US" err="1"/>
              <a:t>assum</a:t>
            </a:r>
            <a:r>
              <a:rPr lang="en-US"/>
              <a:t>. </a:t>
            </a:r>
            <a:r>
              <a:rPr lang="en-US" err="1"/>
              <a:t>Typi</a:t>
            </a:r>
            <a:r>
              <a:rPr lang="en-US"/>
              <a:t> non.</a:t>
            </a:r>
          </a:p>
        </p:txBody>
      </p:sp>
      <p:sp>
        <p:nvSpPr>
          <p:cNvPr id="27" name="Content Placeholder 2"/>
          <p:cNvSpPr>
            <a:spLocks noGrp="1"/>
          </p:cNvSpPr>
          <p:nvPr>
            <p:ph idx="15" hasCustomPrompt="1"/>
          </p:nvPr>
        </p:nvSpPr>
        <p:spPr>
          <a:xfrm>
            <a:off x="6418728" y="4264882"/>
            <a:ext cx="4876800" cy="1161152"/>
          </a:xfrm>
        </p:spPr>
        <p:txBody>
          <a:bodyPr>
            <a:spAutoFit/>
          </a:bodyPr>
          <a:lstStyle>
            <a:lvl1pPr marL="0" indent="0" algn="just">
              <a:buNone/>
              <a:defRPr sz="2000" i="1" baseline="0">
                <a:solidFill>
                  <a:srgbClr val="000000"/>
                </a:solidFill>
              </a:defRPr>
            </a:lvl1pPr>
            <a:lvl2pPr>
              <a:defRPr sz="1500"/>
            </a:lvl2pPr>
            <a:lvl3pPr>
              <a:defRPr sz="1500"/>
            </a:lvl3pPr>
            <a:lvl4pPr>
              <a:defRPr sz="1500"/>
            </a:lvl4pPr>
            <a:lvl5pPr>
              <a:defRPr sz="1500"/>
            </a:lvl5pPr>
          </a:lstStyle>
          <a:p>
            <a:pPr lvl="0"/>
            <a:r>
              <a:rPr lang="en-US"/>
              <a:t>“I am a quote, a callout, or a general point of interest. Try to keep me short and impactful.”</a:t>
            </a:r>
          </a:p>
        </p:txBody>
      </p:sp>
      <p:sp>
        <p:nvSpPr>
          <p:cNvPr id="13" name="Title 1"/>
          <p:cNvSpPr>
            <a:spLocks noGrp="1"/>
          </p:cNvSpPr>
          <p:nvPr>
            <p:ph type="title"/>
          </p:nvPr>
        </p:nvSpPr>
        <p:spPr>
          <a:xfrm>
            <a:off x="902115" y="327117"/>
            <a:ext cx="10363200" cy="480131"/>
          </a:xfrm>
          <a:prstGeom prst="rect">
            <a:avLst/>
          </a:prstGeom>
        </p:spPr>
        <p:txBody>
          <a:bodyPr>
            <a:spAutoFit/>
          </a:bodyPr>
          <a:lstStyle>
            <a:lvl1pPr algn="l">
              <a:defRPr sz="2800">
                <a:solidFill>
                  <a:schemeClr val="accent1"/>
                </a:solidFill>
              </a:defRPr>
            </a:lvl1pPr>
          </a:lstStyle>
          <a:p>
            <a:r>
              <a:rPr lang="en-US"/>
              <a:t>Click to edit Master title style</a:t>
            </a:r>
          </a:p>
        </p:txBody>
      </p:sp>
      <p:pic>
        <p:nvPicPr>
          <p:cNvPr id="16" name="Picture 2" descr="\\psf\Home\Desktop\RS_CNTNR_Toter_Double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7957" y="3319087"/>
            <a:ext cx="5676900"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60112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Title and Content with Graphic">
    <p:spTree>
      <p:nvGrpSpPr>
        <p:cNvPr id="1" name=""/>
        <p:cNvGrpSpPr/>
        <p:nvPr/>
      </p:nvGrpSpPr>
      <p:grpSpPr>
        <a:xfrm>
          <a:off x="0" y="0"/>
          <a:ext cx="0" cy="0"/>
          <a:chOff x="0" y="0"/>
          <a:chExt cx="0" cy="0"/>
        </a:xfrm>
      </p:grpSpPr>
      <p:grpSp>
        <p:nvGrpSpPr>
          <p:cNvPr id="14" name="Group 28"/>
          <p:cNvGrpSpPr>
            <a:grpSpLocks noChangeAspect="1"/>
          </p:cNvGrpSpPr>
          <p:nvPr userDrawn="1"/>
        </p:nvGrpSpPr>
        <p:grpSpPr bwMode="auto">
          <a:xfrm>
            <a:off x="4133851" y="6584950"/>
            <a:ext cx="8083549" cy="280988"/>
            <a:chOff x="1953" y="4148"/>
            <a:chExt cx="3819" cy="177"/>
          </a:xfrm>
        </p:grpSpPr>
        <p:sp>
          <p:nvSpPr>
            <p:cNvPr id="15" name="AutoShape 27"/>
            <p:cNvSpPr>
              <a:spLocks noChangeAspect="1" noChangeArrowheads="1" noTextEdit="1"/>
            </p:cNvSpPr>
            <p:nvPr userDrawn="1"/>
          </p:nvSpPr>
          <p:spPr bwMode="auto">
            <a:xfrm>
              <a:off x="1953" y="4148"/>
              <a:ext cx="3819"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9" name="Freeform 29"/>
            <p:cNvSpPr>
              <a:spLocks/>
            </p:cNvSpPr>
            <p:nvPr userDrawn="1"/>
          </p:nvSpPr>
          <p:spPr bwMode="auto">
            <a:xfrm>
              <a:off x="3600" y="4148"/>
              <a:ext cx="2170" cy="89"/>
            </a:xfrm>
            <a:custGeom>
              <a:avLst/>
              <a:gdLst>
                <a:gd name="T0" fmla="*/ 21 w 917"/>
                <a:gd name="T1" fmla="*/ 0 h 36"/>
                <a:gd name="T2" fmla="*/ 9 w 917"/>
                <a:gd name="T3" fmla="*/ 5 h 36"/>
                <a:gd name="T4" fmla="*/ 5 w 917"/>
                <a:gd name="T5" fmla="*/ 14 h 36"/>
                <a:gd name="T6" fmla="*/ 0 w 917"/>
                <a:gd name="T7" fmla="*/ 36 h 36"/>
                <a:gd name="T8" fmla="*/ 917 w 917"/>
                <a:gd name="T9" fmla="*/ 36 h 36"/>
                <a:gd name="T10" fmla="*/ 917 w 917"/>
                <a:gd name="T11" fmla="*/ 0 h 36"/>
                <a:gd name="T12" fmla="*/ 21 w 917"/>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917" h="36">
                  <a:moveTo>
                    <a:pt x="21" y="0"/>
                  </a:moveTo>
                  <a:cubicBezTo>
                    <a:pt x="15" y="0"/>
                    <a:pt x="11" y="2"/>
                    <a:pt x="9" y="5"/>
                  </a:cubicBezTo>
                  <a:cubicBezTo>
                    <a:pt x="7" y="7"/>
                    <a:pt x="6" y="10"/>
                    <a:pt x="5" y="14"/>
                  </a:cubicBezTo>
                  <a:cubicBezTo>
                    <a:pt x="0" y="36"/>
                    <a:pt x="0" y="36"/>
                    <a:pt x="0" y="36"/>
                  </a:cubicBezTo>
                  <a:cubicBezTo>
                    <a:pt x="917" y="36"/>
                    <a:pt x="917" y="36"/>
                    <a:pt x="917" y="36"/>
                  </a:cubicBezTo>
                  <a:cubicBezTo>
                    <a:pt x="917" y="0"/>
                    <a:pt x="917" y="0"/>
                    <a:pt x="917" y="0"/>
                  </a:cubicBezTo>
                  <a:lnTo>
                    <a:pt x="2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0" name="Freeform 30"/>
            <p:cNvSpPr>
              <a:spLocks/>
            </p:cNvSpPr>
            <p:nvPr userDrawn="1"/>
          </p:nvSpPr>
          <p:spPr bwMode="auto">
            <a:xfrm>
              <a:off x="1951" y="4237"/>
              <a:ext cx="3819" cy="91"/>
            </a:xfrm>
            <a:custGeom>
              <a:avLst/>
              <a:gdLst>
                <a:gd name="T0" fmla="*/ 21 w 1614"/>
                <a:gd name="T1" fmla="*/ 0 h 37"/>
                <a:gd name="T2" fmla="*/ 9 w 1614"/>
                <a:gd name="T3" fmla="*/ 5 h 37"/>
                <a:gd name="T4" fmla="*/ 5 w 1614"/>
                <a:gd name="T5" fmla="*/ 14 h 37"/>
                <a:gd name="T6" fmla="*/ 0 w 1614"/>
                <a:gd name="T7" fmla="*/ 37 h 37"/>
                <a:gd name="T8" fmla="*/ 1614 w 1614"/>
                <a:gd name="T9" fmla="*/ 37 h 37"/>
                <a:gd name="T10" fmla="*/ 1614 w 1614"/>
                <a:gd name="T11" fmla="*/ 0 h 37"/>
                <a:gd name="T12" fmla="*/ 21 w 1614"/>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614" h="37">
                  <a:moveTo>
                    <a:pt x="21" y="0"/>
                  </a:moveTo>
                  <a:cubicBezTo>
                    <a:pt x="15" y="0"/>
                    <a:pt x="11" y="3"/>
                    <a:pt x="9" y="5"/>
                  </a:cubicBezTo>
                  <a:cubicBezTo>
                    <a:pt x="7" y="7"/>
                    <a:pt x="6" y="11"/>
                    <a:pt x="5" y="14"/>
                  </a:cubicBezTo>
                  <a:cubicBezTo>
                    <a:pt x="0" y="37"/>
                    <a:pt x="0" y="37"/>
                    <a:pt x="0" y="37"/>
                  </a:cubicBezTo>
                  <a:cubicBezTo>
                    <a:pt x="1614" y="37"/>
                    <a:pt x="1614" y="37"/>
                    <a:pt x="1614" y="37"/>
                  </a:cubicBezTo>
                  <a:cubicBezTo>
                    <a:pt x="1614" y="0"/>
                    <a:pt x="1614" y="0"/>
                    <a:pt x="1614" y="0"/>
                  </a:cubicBezTo>
                  <a:lnTo>
                    <a:pt x="2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18" name="Slide Number Placeholder 5"/>
          <p:cNvSpPr txBox="1">
            <a:spLocks/>
          </p:cNvSpPr>
          <p:nvPr userDrawn="1"/>
        </p:nvSpPr>
        <p:spPr>
          <a:xfrm>
            <a:off x="11143205" y="6315757"/>
            <a:ext cx="1126121" cy="342992"/>
          </a:xfrm>
          <a:prstGeom prst="rect">
            <a:avLst/>
          </a:prstGeom>
        </p:spPr>
        <p:txBody>
          <a:bodyPr vert="horz" lIns="91418" tIns="45709" rIns="91418" bIns="45709" rtlCol="0" anchor="t" anchorCtr="0"/>
          <a:lstStyle>
            <a:defPPr>
              <a:defRPr lang="en-US"/>
            </a:defPPr>
            <a:lvl1pPr marL="0" algn="l" defTabSz="457200" rtl="0" eaLnBrk="1" latinLnBrk="0" hangingPunct="1">
              <a:defRPr sz="18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D27DB1B-11A7-46C2-9C64-C40026885CFA}" type="slidenum">
              <a:rPr lang="en-US" sz="1400" smtClean="0">
                <a:solidFill>
                  <a:srgbClr val="000000"/>
                </a:solidFill>
              </a:rPr>
              <a:pPr algn="r"/>
              <a:t>‹#›</a:t>
            </a:fld>
            <a:endParaRPr lang="en-US" sz="1400">
              <a:solidFill>
                <a:srgbClr val="000000"/>
              </a:solidFill>
            </a:endParaRPr>
          </a:p>
        </p:txBody>
      </p:sp>
      <p:sp>
        <p:nvSpPr>
          <p:cNvPr id="21" name="TextBox 20"/>
          <p:cNvSpPr txBox="1"/>
          <p:nvPr userDrawn="1"/>
        </p:nvSpPr>
        <p:spPr>
          <a:xfrm>
            <a:off x="-73381" y="6640583"/>
            <a:ext cx="3717876" cy="347472"/>
          </a:xfrm>
          <a:prstGeom prst="rect">
            <a:avLst/>
          </a:prstGeom>
          <a:noFill/>
        </p:spPr>
        <p:txBody>
          <a:bodyPr wrap="square" lIns="91418" tIns="45709" rIns="91418" bIns="45709" rtlCol="0">
            <a:noAutofit/>
          </a:bodyPr>
          <a:lstStyle/>
          <a:p>
            <a:r>
              <a:rPr lang="en-US" sz="1000">
                <a:solidFill>
                  <a:srgbClr val="000000"/>
                </a:solidFill>
              </a:rPr>
              <a:t>Republic Services Confidential</a:t>
            </a:r>
          </a:p>
        </p:txBody>
      </p:sp>
      <p:sp>
        <p:nvSpPr>
          <p:cNvPr id="23" name="Content Placeholder 2"/>
          <p:cNvSpPr>
            <a:spLocks noGrp="1"/>
          </p:cNvSpPr>
          <p:nvPr>
            <p:ph idx="14" hasCustomPrompt="1"/>
          </p:nvPr>
        </p:nvSpPr>
        <p:spPr>
          <a:xfrm>
            <a:off x="6232967" y="935893"/>
            <a:ext cx="5059680" cy="1357616"/>
          </a:xfrm>
        </p:spPr>
        <p:txBody>
          <a:bodyPr>
            <a:spAutoFit/>
          </a:bodyPr>
          <a:lstStyle>
            <a:lvl1pPr marL="0" indent="0" algn="just">
              <a:buNone/>
              <a:defRPr sz="1400">
                <a:solidFill>
                  <a:srgbClr val="000000"/>
                </a:solidFill>
              </a:defRPr>
            </a:lvl1pPr>
            <a:lvl2pPr>
              <a:defRPr sz="1500"/>
            </a:lvl2pPr>
            <a:lvl3pPr>
              <a:defRPr sz="1500"/>
            </a:lvl3pPr>
            <a:lvl4pPr>
              <a:defRPr sz="1500"/>
            </a:lvl4pPr>
            <a:lvl5pPr>
              <a:defRPr sz="1500"/>
            </a:lvl5pPr>
          </a:lstStyle>
          <a:p>
            <a:pPr lvl="0"/>
            <a:r>
              <a:rPr lang="en-US" err="1"/>
              <a:t>Lorem</a:t>
            </a:r>
            <a:r>
              <a:rPr lang="en-US"/>
              <a:t> </a:t>
            </a:r>
            <a:r>
              <a:rPr lang="en-US" err="1"/>
              <a:t>ipsum</a:t>
            </a:r>
            <a:r>
              <a:rPr lang="en-US"/>
              <a:t> dolor sit </a:t>
            </a:r>
            <a:r>
              <a:rPr lang="en-US" err="1"/>
              <a:t>amet</a:t>
            </a:r>
            <a:r>
              <a:rPr lang="en-US"/>
              <a:t>, </a:t>
            </a:r>
            <a:r>
              <a:rPr lang="en-US" err="1"/>
              <a:t>consectetuer</a:t>
            </a:r>
            <a:r>
              <a:rPr lang="en-US"/>
              <a:t> </a:t>
            </a:r>
            <a:r>
              <a:rPr lang="en-US" err="1"/>
              <a:t>delenit</a:t>
            </a:r>
            <a:r>
              <a:rPr lang="en-US"/>
              <a:t> </a:t>
            </a:r>
            <a:r>
              <a:rPr lang="en-US" err="1"/>
              <a:t>augue</a:t>
            </a:r>
            <a:r>
              <a:rPr lang="en-US"/>
              <a:t> </a:t>
            </a:r>
            <a:r>
              <a:rPr lang="en-US" err="1"/>
              <a:t>duis</a:t>
            </a:r>
            <a:r>
              <a:rPr lang="en-US"/>
              <a:t> </a:t>
            </a:r>
            <a:r>
              <a:rPr lang="en-US" err="1"/>
              <a:t>dolore</a:t>
            </a:r>
            <a:r>
              <a:rPr lang="en-US"/>
              <a:t> </a:t>
            </a:r>
            <a:r>
              <a:rPr lang="en-US" err="1"/>
              <a:t>te</a:t>
            </a:r>
            <a:r>
              <a:rPr lang="en-US"/>
              <a:t> </a:t>
            </a:r>
            <a:r>
              <a:rPr lang="en-US" err="1"/>
              <a:t>feugait</a:t>
            </a:r>
            <a:r>
              <a:rPr lang="en-US"/>
              <a:t> </a:t>
            </a:r>
            <a:r>
              <a:rPr lang="en-US" err="1"/>
              <a:t>nulla</a:t>
            </a:r>
            <a:r>
              <a:rPr lang="en-US"/>
              <a:t> </a:t>
            </a:r>
            <a:r>
              <a:rPr lang="en-US" err="1"/>
              <a:t>facilisi</a:t>
            </a:r>
            <a:r>
              <a:rPr lang="en-US"/>
              <a:t>. Nam liber </a:t>
            </a:r>
            <a:r>
              <a:rPr lang="en-US" err="1"/>
              <a:t>tempor</a:t>
            </a:r>
            <a:r>
              <a:rPr lang="en-US"/>
              <a:t> cum </a:t>
            </a:r>
            <a:r>
              <a:rPr lang="en-US" err="1"/>
              <a:t>soluta</a:t>
            </a:r>
            <a:r>
              <a:rPr lang="en-US"/>
              <a:t> </a:t>
            </a:r>
            <a:r>
              <a:rPr lang="en-US" err="1"/>
              <a:t>nobis</a:t>
            </a:r>
            <a:r>
              <a:rPr lang="en-US"/>
              <a:t> </a:t>
            </a:r>
            <a:r>
              <a:rPr lang="en-US" err="1"/>
              <a:t>eleifend</a:t>
            </a:r>
            <a:r>
              <a:rPr lang="en-US"/>
              <a:t> option </a:t>
            </a:r>
            <a:r>
              <a:rPr lang="en-US" err="1"/>
              <a:t>congue</a:t>
            </a:r>
            <a:r>
              <a:rPr lang="en-US"/>
              <a:t> </a:t>
            </a:r>
            <a:r>
              <a:rPr lang="en-US" err="1"/>
              <a:t>nihil</a:t>
            </a:r>
            <a:r>
              <a:rPr lang="en-US"/>
              <a:t> </a:t>
            </a:r>
            <a:r>
              <a:rPr lang="en-US" err="1"/>
              <a:t>imperdiet</a:t>
            </a:r>
            <a:r>
              <a:rPr lang="en-US"/>
              <a:t> doming id quod </a:t>
            </a:r>
            <a:r>
              <a:rPr lang="en-US" err="1"/>
              <a:t>mazim</a:t>
            </a:r>
            <a:r>
              <a:rPr lang="en-US"/>
              <a:t> </a:t>
            </a:r>
            <a:r>
              <a:rPr lang="en-US" err="1"/>
              <a:t>placerat</a:t>
            </a:r>
            <a:r>
              <a:rPr lang="en-US"/>
              <a:t> facer </a:t>
            </a:r>
            <a:r>
              <a:rPr lang="en-US" err="1"/>
              <a:t>possim</a:t>
            </a:r>
            <a:r>
              <a:rPr lang="en-US"/>
              <a:t> </a:t>
            </a:r>
            <a:r>
              <a:rPr lang="en-US" err="1"/>
              <a:t>assum</a:t>
            </a:r>
            <a:r>
              <a:rPr lang="en-US"/>
              <a:t>. </a:t>
            </a:r>
            <a:r>
              <a:rPr lang="en-US" err="1"/>
              <a:t>Typi</a:t>
            </a:r>
            <a:r>
              <a:rPr lang="en-US"/>
              <a:t> non.</a:t>
            </a:r>
          </a:p>
        </p:txBody>
      </p:sp>
      <p:sp>
        <p:nvSpPr>
          <p:cNvPr id="26" name="Content Placeholder 2"/>
          <p:cNvSpPr>
            <a:spLocks noGrp="1"/>
          </p:cNvSpPr>
          <p:nvPr>
            <p:ph idx="1" hasCustomPrompt="1"/>
          </p:nvPr>
        </p:nvSpPr>
        <p:spPr>
          <a:xfrm>
            <a:off x="889295" y="935893"/>
            <a:ext cx="5059680" cy="1357616"/>
          </a:xfrm>
        </p:spPr>
        <p:txBody>
          <a:bodyPr>
            <a:spAutoFit/>
          </a:bodyPr>
          <a:lstStyle>
            <a:lvl1pPr marL="0" indent="0" algn="just">
              <a:buNone/>
              <a:defRPr sz="1400">
                <a:solidFill>
                  <a:srgbClr val="000000"/>
                </a:solidFill>
              </a:defRPr>
            </a:lvl1pPr>
            <a:lvl2pPr>
              <a:defRPr sz="1500"/>
            </a:lvl2pPr>
            <a:lvl3pPr>
              <a:defRPr sz="1500"/>
            </a:lvl3pPr>
            <a:lvl4pPr>
              <a:defRPr sz="1500"/>
            </a:lvl4pPr>
            <a:lvl5pPr>
              <a:defRPr sz="1500"/>
            </a:lvl5pPr>
          </a:lstStyle>
          <a:p>
            <a:pPr lvl="0"/>
            <a:r>
              <a:rPr lang="en-US" err="1"/>
              <a:t>Lorem</a:t>
            </a:r>
            <a:r>
              <a:rPr lang="en-US"/>
              <a:t> </a:t>
            </a:r>
            <a:r>
              <a:rPr lang="en-US" err="1"/>
              <a:t>ipsum</a:t>
            </a:r>
            <a:r>
              <a:rPr lang="en-US"/>
              <a:t> dolor sit </a:t>
            </a:r>
            <a:r>
              <a:rPr lang="en-US" err="1"/>
              <a:t>amet</a:t>
            </a:r>
            <a:r>
              <a:rPr lang="en-US"/>
              <a:t>, </a:t>
            </a:r>
            <a:r>
              <a:rPr lang="en-US" err="1"/>
              <a:t>consectetuer</a:t>
            </a:r>
            <a:r>
              <a:rPr lang="en-US"/>
              <a:t> </a:t>
            </a:r>
            <a:r>
              <a:rPr lang="en-US" err="1"/>
              <a:t>delenit</a:t>
            </a:r>
            <a:r>
              <a:rPr lang="en-US"/>
              <a:t> </a:t>
            </a:r>
            <a:r>
              <a:rPr lang="en-US" err="1"/>
              <a:t>augue</a:t>
            </a:r>
            <a:r>
              <a:rPr lang="en-US"/>
              <a:t> </a:t>
            </a:r>
            <a:r>
              <a:rPr lang="en-US" err="1"/>
              <a:t>duis</a:t>
            </a:r>
            <a:r>
              <a:rPr lang="en-US"/>
              <a:t> </a:t>
            </a:r>
            <a:r>
              <a:rPr lang="en-US" err="1"/>
              <a:t>dolore</a:t>
            </a:r>
            <a:r>
              <a:rPr lang="en-US"/>
              <a:t> </a:t>
            </a:r>
            <a:r>
              <a:rPr lang="en-US" err="1"/>
              <a:t>te</a:t>
            </a:r>
            <a:r>
              <a:rPr lang="en-US"/>
              <a:t> </a:t>
            </a:r>
            <a:r>
              <a:rPr lang="en-US" err="1"/>
              <a:t>feugait</a:t>
            </a:r>
            <a:r>
              <a:rPr lang="en-US"/>
              <a:t> </a:t>
            </a:r>
            <a:r>
              <a:rPr lang="en-US" err="1"/>
              <a:t>nulla</a:t>
            </a:r>
            <a:r>
              <a:rPr lang="en-US"/>
              <a:t> </a:t>
            </a:r>
            <a:r>
              <a:rPr lang="en-US" err="1"/>
              <a:t>facilisi</a:t>
            </a:r>
            <a:r>
              <a:rPr lang="en-US"/>
              <a:t>. Nam liber </a:t>
            </a:r>
            <a:r>
              <a:rPr lang="en-US" err="1"/>
              <a:t>tempor</a:t>
            </a:r>
            <a:r>
              <a:rPr lang="en-US"/>
              <a:t> cum </a:t>
            </a:r>
            <a:r>
              <a:rPr lang="en-US" err="1"/>
              <a:t>soluta</a:t>
            </a:r>
            <a:r>
              <a:rPr lang="en-US"/>
              <a:t> </a:t>
            </a:r>
            <a:r>
              <a:rPr lang="en-US" err="1"/>
              <a:t>nobis</a:t>
            </a:r>
            <a:r>
              <a:rPr lang="en-US"/>
              <a:t> </a:t>
            </a:r>
            <a:r>
              <a:rPr lang="en-US" err="1"/>
              <a:t>eleifend</a:t>
            </a:r>
            <a:r>
              <a:rPr lang="en-US"/>
              <a:t> option </a:t>
            </a:r>
            <a:r>
              <a:rPr lang="en-US" err="1"/>
              <a:t>congue</a:t>
            </a:r>
            <a:r>
              <a:rPr lang="en-US"/>
              <a:t> </a:t>
            </a:r>
            <a:r>
              <a:rPr lang="en-US" err="1"/>
              <a:t>nihil</a:t>
            </a:r>
            <a:r>
              <a:rPr lang="en-US"/>
              <a:t> </a:t>
            </a:r>
            <a:r>
              <a:rPr lang="en-US" err="1"/>
              <a:t>imperdiet</a:t>
            </a:r>
            <a:r>
              <a:rPr lang="en-US"/>
              <a:t> doming id quod </a:t>
            </a:r>
            <a:r>
              <a:rPr lang="en-US" err="1"/>
              <a:t>mazim</a:t>
            </a:r>
            <a:r>
              <a:rPr lang="en-US"/>
              <a:t> </a:t>
            </a:r>
            <a:r>
              <a:rPr lang="en-US" err="1"/>
              <a:t>placerat</a:t>
            </a:r>
            <a:r>
              <a:rPr lang="en-US"/>
              <a:t> facer </a:t>
            </a:r>
            <a:r>
              <a:rPr lang="en-US" err="1"/>
              <a:t>possim</a:t>
            </a:r>
            <a:r>
              <a:rPr lang="en-US"/>
              <a:t> </a:t>
            </a:r>
            <a:r>
              <a:rPr lang="en-US" err="1"/>
              <a:t>assum</a:t>
            </a:r>
            <a:r>
              <a:rPr lang="en-US"/>
              <a:t>. </a:t>
            </a:r>
            <a:r>
              <a:rPr lang="en-US" err="1"/>
              <a:t>Typi</a:t>
            </a:r>
            <a:r>
              <a:rPr lang="en-US"/>
              <a:t> non.</a:t>
            </a:r>
          </a:p>
        </p:txBody>
      </p:sp>
      <p:sp>
        <p:nvSpPr>
          <p:cNvPr id="27" name="Content Placeholder 2"/>
          <p:cNvSpPr>
            <a:spLocks noGrp="1"/>
          </p:cNvSpPr>
          <p:nvPr>
            <p:ph idx="15" hasCustomPrompt="1"/>
          </p:nvPr>
        </p:nvSpPr>
        <p:spPr>
          <a:xfrm>
            <a:off x="6418728" y="4264882"/>
            <a:ext cx="4876800" cy="1161152"/>
          </a:xfrm>
        </p:spPr>
        <p:txBody>
          <a:bodyPr>
            <a:spAutoFit/>
          </a:bodyPr>
          <a:lstStyle>
            <a:lvl1pPr marL="0" indent="0" algn="just">
              <a:buNone/>
              <a:defRPr sz="2000" i="1" baseline="0">
                <a:solidFill>
                  <a:srgbClr val="000000"/>
                </a:solidFill>
              </a:defRPr>
            </a:lvl1pPr>
            <a:lvl2pPr>
              <a:defRPr sz="1500"/>
            </a:lvl2pPr>
            <a:lvl3pPr>
              <a:defRPr sz="1500"/>
            </a:lvl3pPr>
            <a:lvl4pPr>
              <a:defRPr sz="1500"/>
            </a:lvl4pPr>
            <a:lvl5pPr>
              <a:defRPr sz="1500"/>
            </a:lvl5pPr>
          </a:lstStyle>
          <a:p>
            <a:pPr lvl="0"/>
            <a:r>
              <a:rPr lang="en-US"/>
              <a:t>“I am a quote, a callout, or a general point of interest. Try to keep me short and impactful.”</a:t>
            </a:r>
          </a:p>
        </p:txBody>
      </p:sp>
      <p:sp>
        <p:nvSpPr>
          <p:cNvPr id="13" name="Title 1"/>
          <p:cNvSpPr>
            <a:spLocks noGrp="1"/>
          </p:cNvSpPr>
          <p:nvPr>
            <p:ph type="title"/>
          </p:nvPr>
        </p:nvSpPr>
        <p:spPr>
          <a:xfrm>
            <a:off x="902115" y="327117"/>
            <a:ext cx="10363200" cy="480131"/>
          </a:xfrm>
          <a:prstGeom prst="rect">
            <a:avLst/>
          </a:prstGeom>
        </p:spPr>
        <p:txBody>
          <a:bodyPr>
            <a:spAutoFit/>
          </a:bodyPr>
          <a:lstStyle>
            <a:lvl1pPr algn="l">
              <a:defRPr sz="2800">
                <a:solidFill>
                  <a:schemeClr val="accent1"/>
                </a:solidFill>
              </a:defRPr>
            </a:lvl1pPr>
          </a:lstStyle>
          <a:p>
            <a:r>
              <a:rPr lang="en-US"/>
              <a:t>Click to edit Master title style</a:t>
            </a:r>
          </a:p>
        </p:txBody>
      </p:sp>
      <p:pic>
        <p:nvPicPr>
          <p:cNvPr id="16" name="Picture 3" descr="\\psf\Home\Desktop\RS_CNTNR_Container_Recycle_Double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0277" y="3537864"/>
            <a:ext cx="7023100" cy="2105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55199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nd Content_Big Headline, Copy to Right">
    <p:spTree>
      <p:nvGrpSpPr>
        <p:cNvPr id="1" name=""/>
        <p:cNvGrpSpPr/>
        <p:nvPr/>
      </p:nvGrpSpPr>
      <p:grpSpPr>
        <a:xfrm>
          <a:off x="0" y="0"/>
          <a:ext cx="0" cy="0"/>
          <a:chOff x="0" y="0"/>
          <a:chExt cx="0" cy="0"/>
        </a:xfrm>
      </p:grpSpPr>
      <p:sp>
        <p:nvSpPr>
          <p:cNvPr id="11" name="Content Placeholder 2"/>
          <p:cNvSpPr>
            <a:spLocks noGrp="1"/>
          </p:cNvSpPr>
          <p:nvPr>
            <p:ph idx="14" hasCustomPrompt="1"/>
          </p:nvPr>
        </p:nvSpPr>
        <p:spPr>
          <a:xfrm>
            <a:off x="6418728" y="914401"/>
            <a:ext cx="4876800" cy="4094775"/>
          </a:xfrm>
          <a:prstGeom prst="rect">
            <a:avLst/>
          </a:prstGeom>
        </p:spPr>
        <p:txBody>
          <a:bodyPr>
            <a:spAutoFit/>
          </a:bodyPr>
          <a:lstStyle>
            <a:lvl1pPr marL="0" indent="0" algn="just">
              <a:buNone/>
              <a:defRPr sz="1400">
                <a:solidFill>
                  <a:srgbClr val="000000"/>
                </a:solidFill>
              </a:defRPr>
            </a:lvl1pPr>
            <a:lvl2pPr>
              <a:defRPr sz="1500"/>
            </a:lvl2pPr>
            <a:lvl3pPr>
              <a:defRPr sz="1500"/>
            </a:lvl3pPr>
            <a:lvl4pPr>
              <a:defRPr sz="1500"/>
            </a:lvl4pPr>
            <a:lvl5pPr>
              <a:defRPr sz="1500"/>
            </a:lvl5pPr>
          </a:lstStyle>
          <a:p>
            <a:pPr lvl="0"/>
            <a:r>
              <a:rPr lang="en-US" err="1"/>
              <a:t>Lorem</a:t>
            </a:r>
            <a:r>
              <a:rPr lang="en-US"/>
              <a:t> </a:t>
            </a:r>
            <a:r>
              <a:rPr lang="en-US" err="1"/>
              <a:t>ipsum</a:t>
            </a:r>
            <a:r>
              <a:rPr lang="en-US"/>
              <a:t> dolor sit </a:t>
            </a:r>
            <a:r>
              <a:rPr lang="en-US" err="1"/>
              <a:t>amet</a:t>
            </a:r>
            <a:r>
              <a:rPr lang="en-US"/>
              <a:t>, </a:t>
            </a:r>
            <a:r>
              <a:rPr lang="en-US" err="1"/>
              <a:t>consectetuer</a:t>
            </a:r>
            <a:r>
              <a:rPr lang="en-US"/>
              <a:t> </a:t>
            </a:r>
            <a:r>
              <a:rPr lang="en-US" err="1"/>
              <a:t>delenit</a:t>
            </a:r>
            <a:r>
              <a:rPr lang="en-US"/>
              <a:t> </a:t>
            </a:r>
            <a:r>
              <a:rPr lang="en-US" err="1"/>
              <a:t>augue</a:t>
            </a:r>
            <a:r>
              <a:rPr lang="en-US"/>
              <a:t> </a:t>
            </a:r>
            <a:r>
              <a:rPr lang="en-US" err="1"/>
              <a:t>duis</a:t>
            </a:r>
            <a:r>
              <a:rPr lang="en-US"/>
              <a:t> </a:t>
            </a:r>
            <a:r>
              <a:rPr lang="en-US" err="1"/>
              <a:t>dolore</a:t>
            </a:r>
            <a:r>
              <a:rPr lang="en-US"/>
              <a:t> </a:t>
            </a:r>
            <a:r>
              <a:rPr lang="en-US" err="1"/>
              <a:t>te</a:t>
            </a:r>
            <a:r>
              <a:rPr lang="en-US"/>
              <a:t> </a:t>
            </a:r>
            <a:r>
              <a:rPr lang="en-US" err="1"/>
              <a:t>feugait</a:t>
            </a:r>
            <a:r>
              <a:rPr lang="en-US"/>
              <a:t> </a:t>
            </a:r>
            <a:r>
              <a:rPr lang="en-US" err="1"/>
              <a:t>nulla</a:t>
            </a:r>
            <a:r>
              <a:rPr lang="en-US"/>
              <a:t> </a:t>
            </a:r>
            <a:r>
              <a:rPr lang="en-US" err="1"/>
              <a:t>facilisi</a:t>
            </a:r>
            <a:r>
              <a:rPr lang="en-US"/>
              <a:t>. Nam liber </a:t>
            </a:r>
            <a:r>
              <a:rPr lang="en-US" err="1"/>
              <a:t>tempor</a:t>
            </a:r>
            <a:r>
              <a:rPr lang="en-US"/>
              <a:t> cum </a:t>
            </a:r>
            <a:r>
              <a:rPr lang="en-US" err="1"/>
              <a:t>soluta</a:t>
            </a:r>
            <a:r>
              <a:rPr lang="en-US"/>
              <a:t> </a:t>
            </a:r>
            <a:r>
              <a:rPr lang="en-US" err="1"/>
              <a:t>nobis</a:t>
            </a:r>
            <a:r>
              <a:rPr lang="en-US"/>
              <a:t> </a:t>
            </a:r>
            <a:r>
              <a:rPr lang="en-US" err="1"/>
              <a:t>eleifend</a:t>
            </a:r>
            <a:r>
              <a:rPr lang="en-US"/>
              <a:t> option </a:t>
            </a:r>
            <a:r>
              <a:rPr lang="en-US" err="1"/>
              <a:t>congue</a:t>
            </a:r>
            <a:r>
              <a:rPr lang="en-US"/>
              <a:t> </a:t>
            </a:r>
            <a:r>
              <a:rPr lang="en-US" err="1"/>
              <a:t>nihil</a:t>
            </a:r>
            <a:r>
              <a:rPr lang="en-US"/>
              <a:t> </a:t>
            </a:r>
            <a:r>
              <a:rPr lang="en-US" err="1"/>
              <a:t>imperdiet</a:t>
            </a:r>
            <a:r>
              <a:rPr lang="en-US"/>
              <a:t> doming id quod </a:t>
            </a:r>
            <a:r>
              <a:rPr lang="en-US" err="1"/>
              <a:t>mazim</a:t>
            </a:r>
            <a:r>
              <a:rPr lang="en-US"/>
              <a:t> </a:t>
            </a:r>
            <a:r>
              <a:rPr lang="en-US" err="1"/>
              <a:t>placerat</a:t>
            </a:r>
            <a:r>
              <a:rPr lang="en-US"/>
              <a:t> facer.</a:t>
            </a:r>
          </a:p>
          <a:p>
            <a:pPr lvl="0"/>
            <a:endParaRPr lang="en-US"/>
          </a:p>
          <a:p>
            <a:pPr lvl="0"/>
            <a:r>
              <a:rPr lang="en-US" err="1"/>
              <a:t>Possim</a:t>
            </a:r>
            <a:r>
              <a:rPr lang="en-US"/>
              <a:t> </a:t>
            </a:r>
            <a:r>
              <a:rPr lang="en-US" err="1"/>
              <a:t>assum</a:t>
            </a:r>
            <a:r>
              <a:rPr lang="en-US"/>
              <a:t>. </a:t>
            </a:r>
            <a:r>
              <a:rPr lang="en-US" err="1"/>
              <a:t>Typi</a:t>
            </a:r>
            <a:r>
              <a:rPr lang="en-US"/>
              <a:t> non </a:t>
            </a:r>
            <a:r>
              <a:rPr lang="en-US" err="1"/>
              <a:t>habent</a:t>
            </a:r>
            <a:r>
              <a:rPr lang="en-US"/>
              <a:t> </a:t>
            </a:r>
            <a:r>
              <a:rPr lang="en-US" err="1"/>
              <a:t>claritatem</a:t>
            </a:r>
            <a:r>
              <a:rPr lang="en-US"/>
              <a:t> </a:t>
            </a:r>
            <a:r>
              <a:rPr lang="en-US" err="1"/>
              <a:t>insitam</a:t>
            </a:r>
            <a:r>
              <a:rPr lang="en-US"/>
              <a:t>; </a:t>
            </a:r>
            <a:r>
              <a:rPr lang="en-US" err="1"/>
              <a:t>est</a:t>
            </a:r>
            <a:r>
              <a:rPr lang="en-US"/>
              <a:t> </a:t>
            </a:r>
            <a:r>
              <a:rPr lang="en-US" err="1"/>
              <a:t>usus</a:t>
            </a:r>
            <a:r>
              <a:rPr lang="en-US"/>
              <a:t> </a:t>
            </a:r>
            <a:r>
              <a:rPr lang="en-US" err="1"/>
              <a:t>legentis</a:t>
            </a:r>
            <a:r>
              <a:rPr lang="en-US"/>
              <a:t> in </a:t>
            </a:r>
            <a:r>
              <a:rPr lang="en-US" err="1"/>
              <a:t>iis</a:t>
            </a:r>
            <a:r>
              <a:rPr lang="en-US"/>
              <a:t> qui </a:t>
            </a:r>
            <a:r>
              <a:rPr lang="en-US" err="1"/>
              <a:t>facit</a:t>
            </a:r>
            <a:r>
              <a:rPr lang="en-US"/>
              <a:t> </a:t>
            </a:r>
            <a:r>
              <a:rPr lang="en-US" err="1"/>
              <a:t>eorum</a:t>
            </a:r>
            <a:r>
              <a:rPr lang="en-US"/>
              <a:t> </a:t>
            </a:r>
            <a:r>
              <a:rPr lang="en-US" err="1"/>
              <a:t>claritatem</a:t>
            </a:r>
            <a:r>
              <a:rPr lang="en-US"/>
              <a:t>. </a:t>
            </a:r>
            <a:r>
              <a:rPr lang="en-US" err="1"/>
              <a:t>Investigationes</a:t>
            </a:r>
            <a:r>
              <a:rPr lang="en-US"/>
              <a:t> </a:t>
            </a:r>
            <a:r>
              <a:rPr lang="en-US" err="1"/>
              <a:t>demonstraverunt</a:t>
            </a:r>
            <a:r>
              <a:rPr lang="en-US"/>
              <a:t> </a:t>
            </a:r>
            <a:r>
              <a:rPr lang="en-US" err="1"/>
              <a:t>lectores</a:t>
            </a:r>
            <a:r>
              <a:rPr lang="en-US"/>
              <a:t> </a:t>
            </a:r>
            <a:r>
              <a:rPr lang="en-US" err="1"/>
              <a:t>legere</a:t>
            </a:r>
            <a:r>
              <a:rPr lang="en-US"/>
              <a:t> me </a:t>
            </a:r>
            <a:r>
              <a:rPr lang="en-US" err="1"/>
              <a:t>lius</a:t>
            </a:r>
            <a:r>
              <a:rPr lang="en-US"/>
              <a:t> quod ii </a:t>
            </a:r>
            <a:r>
              <a:rPr lang="en-US" err="1"/>
              <a:t>legunt</a:t>
            </a:r>
            <a:r>
              <a:rPr lang="en-US"/>
              <a:t> </a:t>
            </a:r>
            <a:r>
              <a:rPr lang="en-US" err="1"/>
              <a:t>saepius</a:t>
            </a:r>
            <a:r>
              <a:rPr lang="en-US"/>
              <a:t>. </a:t>
            </a:r>
          </a:p>
          <a:p>
            <a:pPr lvl="0"/>
            <a:endParaRPr lang="en-US"/>
          </a:p>
          <a:p>
            <a:pPr lvl="0"/>
            <a:r>
              <a:rPr lang="en-US" err="1"/>
              <a:t>Claritas</a:t>
            </a:r>
            <a:r>
              <a:rPr lang="en-US"/>
              <a:t> </a:t>
            </a:r>
            <a:r>
              <a:rPr lang="en-US" err="1"/>
              <a:t>est</a:t>
            </a:r>
            <a:r>
              <a:rPr lang="en-US"/>
              <a:t> </a:t>
            </a:r>
            <a:r>
              <a:rPr lang="en-US" err="1"/>
              <a:t>etiam</a:t>
            </a:r>
            <a:r>
              <a:rPr lang="en-US"/>
              <a:t> </a:t>
            </a:r>
            <a:r>
              <a:rPr lang="en-US" err="1"/>
              <a:t>processus</a:t>
            </a:r>
            <a:r>
              <a:rPr lang="en-US"/>
              <a:t> </a:t>
            </a:r>
            <a:r>
              <a:rPr lang="en-US" err="1"/>
              <a:t>dynamicus</a:t>
            </a:r>
            <a:r>
              <a:rPr lang="en-US"/>
              <a:t>, qui sequitur </a:t>
            </a:r>
            <a:r>
              <a:rPr lang="en-US" err="1"/>
              <a:t>mutationem</a:t>
            </a:r>
            <a:r>
              <a:rPr lang="en-US"/>
              <a:t> </a:t>
            </a:r>
            <a:r>
              <a:rPr lang="en-US" err="1"/>
              <a:t>consuetudium</a:t>
            </a:r>
            <a:r>
              <a:rPr lang="en-US"/>
              <a:t> </a:t>
            </a:r>
            <a:r>
              <a:rPr lang="en-US" err="1"/>
              <a:t>lectorum</a:t>
            </a:r>
            <a:r>
              <a:rPr lang="en-US"/>
              <a:t>. </a:t>
            </a:r>
            <a:r>
              <a:rPr lang="en-US" err="1"/>
              <a:t>Mirum</a:t>
            </a:r>
            <a:r>
              <a:rPr lang="en-US"/>
              <a:t> </a:t>
            </a:r>
            <a:r>
              <a:rPr lang="en-US" err="1"/>
              <a:t>est</a:t>
            </a:r>
            <a:r>
              <a:rPr lang="en-US"/>
              <a:t> </a:t>
            </a:r>
            <a:r>
              <a:rPr lang="en-US" err="1"/>
              <a:t>notare</a:t>
            </a:r>
            <a:r>
              <a:rPr lang="en-US"/>
              <a:t> quam </a:t>
            </a:r>
            <a:r>
              <a:rPr lang="en-US" err="1"/>
              <a:t>littera</a:t>
            </a:r>
            <a:r>
              <a:rPr lang="en-US"/>
              <a:t> </a:t>
            </a:r>
            <a:r>
              <a:rPr lang="en-US" err="1"/>
              <a:t>gothica</a:t>
            </a:r>
            <a:r>
              <a:rPr lang="en-US"/>
              <a:t>, quam </a:t>
            </a:r>
            <a:r>
              <a:rPr lang="en-US" err="1"/>
              <a:t>nunc</a:t>
            </a:r>
            <a:endParaRPr lang="en-US"/>
          </a:p>
        </p:txBody>
      </p:sp>
      <p:sp>
        <p:nvSpPr>
          <p:cNvPr id="2" name="Title 1"/>
          <p:cNvSpPr>
            <a:spLocks noGrp="1"/>
          </p:cNvSpPr>
          <p:nvPr>
            <p:ph type="title" hasCustomPrompt="1"/>
          </p:nvPr>
        </p:nvSpPr>
        <p:spPr>
          <a:xfrm>
            <a:off x="917983" y="1648154"/>
            <a:ext cx="4876800" cy="867930"/>
          </a:xfrm>
          <a:prstGeom prst="rect">
            <a:avLst/>
          </a:prstGeom>
        </p:spPr>
        <p:txBody>
          <a:bodyPr>
            <a:spAutoFit/>
          </a:bodyPr>
          <a:lstStyle>
            <a:lvl1pPr>
              <a:defRPr sz="2800" baseline="0">
                <a:solidFill>
                  <a:schemeClr val="accent1"/>
                </a:solidFill>
              </a:defRPr>
            </a:lvl1pPr>
          </a:lstStyle>
          <a:p>
            <a:r>
              <a:rPr lang="en-US"/>
              <a:t>I am a particularly long headline.</a:t>
            </a:r>
          </a:p>
        </p:txBody>
      </p:sp>
      <p:grpSp>
        <p:nvGrpSpPr>
          <p:cNvPr id="13" name="Group 28"/>
          <p:cNvGrpSpPr>
            <a:grpSpLocks noChangeAspect="1"/>
          </p:cNvGrpSpPr>
          <p:nvPr userDrawn="1"/>
        </p:nvGrpSpPr>
        <p:grpSpPr bwMode="auto">
          <a:xfrm>
            <a:off x="4133851" y="6584950"/>
            <a:ext cx="8083549" cy="280988"/>
            <a:chOff x="1953" y="4148"/>
            <a:chExt cx="3819" cy="177"/>
          </a:xfrm>
        </p:grpSpPr>
        <p:sp>
          <p:nvSpPr>
            <p:cNvPr id="14" name="AutoShape 27"/>
            <p:cNvSpPr>
              <a:spLocks noChangeAspect="1" noChangeArrowheads="1" noTextEdit="1"/>
            </p:cNvSpPr>
            <p:nvPr userDrawn="1"/>
          </p:nvSpPr>
          <p:spPr bwMode="auto">
            <a:xfrm>
              <a:off x="1953" y="4148"/>
              <a:ext cx="3819"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 name="Freeform 29"/>
            <p:cNvSpPr>
              <a:spLocks/>
            </p:cNvSpPr>
            <p:nvPr userDrawn="1"/>
          </p:nvSpPr>
          <p:spPr bwMode="auto">
            <a:xfrm>
              <a:off x="3600" y="4148"/>
              <a:ext cx="2170" cy="89"/>
            </a:xfrm>
            <a:custGeom>
              <a:avLst/>
              <a:gdLst>
                <a:gd name="T0" fmla="*/ 21 w 917"/>
                <a:gd name="T1" fmla="*/ 0 h 36"/>
                <a:gd name="T2" fmla="*/ 9 w 917"/>
                <a:gd name="T3" fmla="*/ 5 h 36"/>
                <a:gd name="T4" fmla="*/ 5 w 917"/>
                <a:gd name="T5" fmla="*/ 14 h 36"/>
                <a:gd name="T6" fmla="*/ 0 w 917"/>
                <a:gd name="T7" fmla="*/ 36 h 36"/>
                <a:gd name="T8" fmla="*/ 917 w 917"/>
                <a:gd name="T9" fmla="*/ 36 h 36"/>
                <a:gd name="T10" fmla="*/ 917 w 917"/>
                <a:gd name="T11" fmla="*/ 0 h 36"/>
                <a:gd name="T12" fmla="*/ 21 w 917"/>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917" h="36">
                  <a:moveTo>
                    <a:pt x="21" y="0"/>
                  </a:moveTo>
                  <a:cubicBezTo>
                    <a:pt x="15" y="0"/>
                    <a:pt x="11" y="2"/>
                    <a:pt x="9" y="5"/>
                  </a:cubicBezTo>
                  <a:cubicBezTo>
                    <a:pt x="7" y="7"/>
                    <a:pt x="6" y="10"/>
                    <a:pt x="5" y="14"/>
                  </a:cubicBezTo>
                  <a:cubicBezTo>
                    <a:pt x="0" y="36"/>
                    <a:pt x="0" y="36"/>
                    <a:pt x="0" y="36"/>
                  </a:cubicBezTo>
                  <a:cubicBezTo>
                    <a:pt x="917" y="36"/>
                    <a:pt x="917" y="36"/>
                    <a:pt x="917" y="36"/>
                  </a:cubicBezTo>
                  <a:cubicBezTo>
                    <a:pt x="917" y="0"/>
                    <a:pt x="917" y="0"/>
                    <a:pt x="917" y="0"/>
                  </a:cubicBezTo>
                  <a:lnTo>
                    <a:pt x="2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 name="Freeform 30"/>
            <p:cNvSpPr>
              <a:spLocks/>
            </p:cNvSpPr>
            <p:nvPr userDrawn="1"/>
          </p:nvSpPr>
          <p:spPr bwMode="auto">
            <a:xfrm>
              <a:off x="1951" y="4237"/>
              <a:ext cx="3819" cy="91"/>
            </a:xfrm>
            <a:custGeom>
              <a:avLst/>
              <a:gdLst>
                <a:gd name="T0" fmla="*/ 21 w 1614"/>
                <a:gd name="T1" fmla="*/ 0 h 37"/>
                <a:gd name="T2" fmla="*/ 9 w 1614"/>
                <a:gd name="T3" fmla="*/ 5 h 37"/>
                <a:gd name="T4" fmla="*/ 5 w 1614"/>
                <a:gd name="T5" fmla="*/ 14 h 37"/>
                <a:gd name="T6" fmla="*/ 0 w 1614"/>
                <a:gd name="T7" fmla="*/ 37 h 37"/>
                <a:gd name="T8" fmla="*/ 1614 w 1614"/>
                <a:gd name="T9" fmla="*/ 37 h 37"/>
                <a:gd name="T10" fmla="*/ 1614 w 1614"/>
                <a:gd name="T11" fmla="*/ 0 h 37"/>
                <a:gd name="T12" fmla="*/ 21 w 1614"/>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614" h="37">
                  <a:moveTo>
                    <a:pt x="21" y="0"/>
                  </a:moveTo>
                  <a:cubicBezTo>
                    <a:pt x="15" y="0"/>
                    <a:pt x="11" y="3"/>
                    <a:pt x="9" y="5"/>
                  </a:cubicBezTo>
                  <a:cubicBezTo>
                    <a:pt x="7" y="7"/>
                    <a:pt x="6" y="11"/>
                    <a:pt x="5" y="14"/>
                  </a:cubicBezTo>
                  <a:cubicBezTo>
                    <a:pt x="0" y="37"/>
                    <a:pt x="0" y="37"/>
                    <a:pt x="0" y="37"/>
                  </a:cubicBezTo>
                  <a:cubicBezTo>
                    <a:pt x="1614" y="37"/>
                    <a:pt x="1614" y="37"/>
                    <a:pt x="1614" y="37"/>
                  </a:cubicBezTo>
                  <a:cubicBezTo>
                    <a:pt x="1614" y="0"/>
                    <a:pt x="1614" y="0"/>
                    <a:pt x="1614" y="0"/>
                  </a:cubicBezTo>
                  <a:lnTo>
                    <a:pt x="2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12" name="Slide Number Placeholder 5"/>
          <p:cNvSpPr txBox="1">
            <a:spLocks/>
          </p:cNvSpPr>
          <p:nvPr userDrawn="1"/>
        </p:nvSpPr>
        <p:spPr>
          <a:xfrm>
            <a:off x="11143205" y="6315757"/>
            <a:ext cx="1126121" cy="342992"/>
          </a:xfrm>
          <a:prstGeom prst="rect">
            <a:avLst/>
          </a:prstGeom>
        </p:spPr>
        <p:txBody>
          <a:bodyPr vert="horz" lIns="91418" tIns="45709" rIns="91418" bIns="45709" rtlCol="0" anchor="t" anchorCtr="0"/>
          <a:lstStyle>
            <a:defPPr>
              <a:defRPr lang="en-US"/>
            </a:defPPr>
            <a:lvl1pPr marL="0" algn="l" defTabSz="457200" rtl="0" eaLnBrk="1" latinLnBrk="0" hangingPunct="1">
              <a:defRPr sz="18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D27DB1B-11A7-46C2-9C64-C40026885CFA}" type="slidenum">
              <a:rPr lang="en-US" sz="1400" smtClean="0">
                <a:solidFill>
                  <a:srgbClr val="000000"/>
                </a:solidFill>
              </a:rPr>
              <a:pPr algn="r"/>
              <a:t>‹#›</a:t>
            </a:fld>
            <a:endParaRPr lang="en-US" sz="1400">
              <a:solidFill>
                <a:srgbClr val="000000"/>
              </a:solidFill>
            </a:endParaRPr>
          </a:p>
        </p:txBody>
      </p:sp>
      <p:sp>
        <p:nvSpPr>
          <p:cNvPr id="17" name="TextBox 16"/>
          <p:cNvSpPr txBox="1"/>
          <p:nvPr userDrawn="1"/>
        </p:nvSpPr>
        <p:spPr>
          <a:xfrm>
            <a:off x="-73381" y="6640583"/>
            <a:ext cx="3717876" cy="347472"/>
          </a:xfrm>
          <a:prstGeom prst="rect">
            <a:avLst/>
          </a:prstGeom>
          <a:noFill/>
        </p:spPr>
        <p:txBody>
          <a:bodyPr wrap="square" lIns="91418" tIns="45709" rIns="91418" bIns="45709" rtlCol="0">
            <a:noAutofit/>
          </a:bodyPr>
          <a:lstStyle/>
          <a:p>
            <a:r>
              <a:rPr lang="en-US" sz="1000">
                <a:solidFill>
                  <a:srgbClr val="000000"/>
                </a:solidFill>
              </a:rPr>
              <a:t>Republic Services Confidential</a:t>
            </a:r>
          </a:p>
        </p:txBody>
      </p:sp>
    </p:spTree>
    <p:extLst>
      <p:ext uri="{BB962C8B-B14F-4D97-AF65-F5344CB8AC3E}">
        <p14:creationId xmlns:p14="http://schemas.microsoft.com/office/powerpoint/2010/main" val="37271904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nd Content_For Listed Items">
    <p:spTree>
      <p:nvGrpSpPr>
        <p:cNvPr id="1" name=""/>
        <p:cNvGrpSpPr/>
        <p:nvPr/>
      </p:nvGrpSpPr>
      <p:grpSpPr>
        <a:xfrm>
          <a:off x="0" y="0"/>
          <a:ext cx="0" cy="0"/>
          <a:chOff x="0" y="0"/>
          <a:chExt cx="0" cy="0"/>
        </a:xfrm>
      </p:grpSpPr>
      <p:sp>
        <p:nvSpPr>
          <p:cNvPr id="13" name="Content Placeholder 2"/>
          <p:cNvSpPr>
            <a:spLocks noGrp="1"/>
          </p:cNvSpPr>
          <p:nvPr>
            <p:ph idx="15" hasCustomPrompt="1"/>
          </p:nvPr>
        </p:nvSpPr>
        <p:spPr>
          <a:xfrm>
            <a:off x="903640" y="1828804"/>
            <a:ext cx="10363200" cy="3267917"/>
          </a:xfrm>
          <a:prstGeom prst="rect">
            <a:avLst/>
          </a:prstGeom>
        </p:spPr>
        <p:txBody>
          <a:bodyPr>
            <a:spAutoFit/>
          </a:bodyPr>
          <a:lstStyle>
            <a:lvl1pPr marL="457085" marR="0" indent="-457085" algn="l" defTabSz="457085" rtl="0" eaLnBrk="1" fontAlgn="auto" latinLnBrk="0" hangingPunct="1">
              <a:lnSpc>
                <a:spcPct val="100000"/>
              </a:lnSpc>
              <a:spcBef>
                <a:spcPct val="20000"/>
              </a:spcBef>
              <a:spcAft>
                <a:spcPts val="0"/>
              </a:spcAft>
              <a:buClr>
                <a:schemeClr val="accent1"/>
              </a:buClr>
              <a:buSzTx/>
              <a:buFont typeface="+mj-lt"/>
              <a:buAutoNum type="arabicPeriod"/>
              <a:tabLst/>
              <a:defRPr sz="2000" i="1"/>
            </a:lvl1pPr>
            <a:lvl2pPr>
              <a:defRPr sz="2400" i="1"/>
            </a:lvl2pPr>
            <a:lvl3pPr>
              <a:defRPr sz="2400" i="1"/>
            </a:lvl3pPr>
            <a:lvl4pPr>
              <a:defRPr sz="2400" i="1"/>
            </a:lvl4pPr>
            <a:lvl5pPr>
              <a:defRPr sz="2400" i="1"/>
            </a:lvl5pPr>
            <a:lvl6pPr>
              <a:defRPr sz="2000"/>
            </a:lvl6pPr>
            <a:lvl7pPr>
              <a:defRPr sz="2000"/>
            </a:lvl7pPr>
            <a:lvl8pPr>
              <a:defRPr sz="2000"/>
            </a:lvl8pPr>
            <a:lvl9pPr>
              <a:defRPr sz="2000"/>
            </a:lvl9pPr>
          </a:lstStyle>
          <a:p>
            <a:pPr lvl="0"/>
            <a:r>
              <a:rPr lang="en-US"/>
              <a:t>“I am a quote, a callout, or a general point of interest. Try to keep me short and impactful.”</a:t>
            </a:r>
          </a:p>
          <a:p>
            <a:pPr lvl="0"/>
            <a:endParaRPr lang="en-US"/>
          </a:p>
          <a:p>
            <a:pPr lvl="0"/>
            <a:r>
              <a:rPr lang="en-US"/>
              <a:t>“I am a quote, a callout, or a general point of interest. Try to keep me short and impactful.”</a:t>
            </a:r>
          </a:p>
          <a:p>
            <a:pPr lvl="0"/>
            <a:endParaRPr lang="en-US"/>
          </a:p>
          <a:p>
            <a:pPr marL="457085" marR="0" lvl="0" indent="-457085" algn="l" defTabSz="457085" rtl="0" eaLnBrk="1" fontAlgn="auto" latinLnBrk="0" hangingPunct="1">
              <a:lnSpc>
                <a:spcPct val="100000"/>
              </a:lnSpc>
              <a:spcBef>
                <a:spcPct val="20000"/>
              </a:spcBef>
              <a:spcAft>
                <a:spcPts val="0"/>
              </a:spcAft>
              <a:buClr>
                <a:schemeClr val="accent1"/>
              </a:buClr>
              <a:buSzTx/>
              <a:buFont typeface="+mj-lt"/>
              <a:buAutoNum type="arabicPeriod"/>
              <a:tabLst/>
              <a:defRPr/>
            </a:pPr>
            <a:r>
              <a:rPr lang="en-US"/>
              <a:t>“I am a quote, a callout, or a general point of interest. Try to keep me short and impactful.”</a:t>
            </a:r>
          </a:p>
          <a:p>
            <a:pPr lvl="0"/>
            <a:endParaRPr lang="en-US"/>
          </a:p>
        </p:txBody>
      </p:sp>
      <p:sp>
        <p:nvSpPr>
          <p:cNvPr id="2" name="Title 1"/>
          <p:cNvSpPr>
            <a:spLocks noGrp="1"/>
          </p:cNvSpPr>
          <p:nvPr>
            <p:ph type="title" hasCustomPrompt="1"/>
          </p:nvPr>
        </p:nvSpPr>
        <p:spPr>
          <a:xfrm>
            <a:off x="903640" y="982503"/>
            <a:ext cx="10363200" cy="590931"/>
          </a:xfrm>
          <a:prstGeom prst="rect">
            <a:avLst/>
          </a:prstGeom>
        </p:spPr>
        <p:txBody>
          <a:bodyPr>
            <a:spAutoFit/>
          </a:bodyPr>
          <a:lstStyle>
            <a:lvl1pPr>
              <a:defRPr sz="3600">
                <a:solidFill>
                  <a:schemeClr val="accent1"/>
                </a:solidFill>
              </a:defRPr>
            </a:lvl1pPr>
          </a:lstStyle>
          <a:p>
            <a:r>
              <a:rPr lang="en-US"/>
              <a:t>This is a key point title or headline</a:t>
            </a:r>
          </a:p>
        </p:txBody>
      </p:sp>
      <p:grpSp>
        <p:nvGrpSpPr>
          <p:cNvPr id="12" name="Group 28"/>
          <p:cNvGrpSpPr>
            <a:grpSpLocks noChangeAspect="1"/>
          </p:cNvGrpSpPr>
          <p:nvPr userDrawn="1"/>
        </p:nvGrpSpPr>
        <p:grpSpPr bwMode="auto">
          <a:xfrm>
            <a:off x="4133851" y="6584950"/>
            <a:ext cx="8083549" cy="280988"/>
            <a:chOff x="1953" y="4148"/>
            <a:chExt cx="3819" cy="177"/>
          </a:xfrm>
        </p:grpSpPr>
        <p:sp>
          <p:nvSpPr>
            <p:cNvPr id="14" name="AutoShape 27"/>
            <p:cNvSpPr>
              <a:spLocks noChangeAspect="1" noChangeArrowheads="1" noTextEdit="1"/>
            </p:cNvSpPr>
            <p:nvPr userDrawn="1"/>
          </p:nvSpPr>
          <p:spPr bwMode="auto">
            <a:xfrm>
              <a:off x="1953" y="4148"/>
              <a:ext cx="3819"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 name="Freeform 29"/>
            <p:cNvSpPr>
              <a:spLocks/>
            </p:cNvSpPr>
            <p:nvPr userDrawn="1"/>
          </p:nvSpPr>
          <p:spPr bwMode="auto">
            <a:xfrm>
              <a:off x="3600" y="4148"/>
              <a:ext cx="2170" cy="89"/>
            </a:xfrm>
            <a:custGeom>
              <a:avLst/>
              <a:gdLst>
                <a:gd name="T0" fmla="*/ 21 w 917"/>
                <a:gd name="T1" fmla="*/ 0 h 36"/>
                <a:gd name="T2" fmla="*/ 9 w 917"/>
                <a:gd name="T3" fmla="*/ 5 h 36"/>
                <a:gd name="T4" fmla="*/ 5 w 917"/>
                <a:gd name="T5" fmla="*/ 14 h 36"/>
                <a:gd name="T6" fmla="*/ 0 w 917"/>
                <a:gd name="T7" fmla="*/ 36 h 36"/>
                <a:gd name="T8" fmla="*/ 917 w 917"/>
                <a:gd name="T9" fmla="*/ 36 h 36"/>
                <a:gd name="T10" fmla="*/ 917 w 917"/>
                <a:gd name="T11" fmla="*/ 0 h 36"/>
                <a:gd name="T12" fmla="*/ 21 w 917"/>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917" h="36">
                  <a:moveTo>
                    <a:pt x="21" y="0"/>
                  </a:moveTo>
                  <a:cubicBezTo>
                    <a:pt x="15" y="0"/>
                    <a:pt x="11" y="2"/>
                    <a:pt x="9" y="5"/>
                  </a:cubicBezTo>
                  <a:cubicBezTo>
                    <a:pt x="7" y="7"/>
                    <a:pt x="6" y="10"/>
                    <a:pt x="5" y="14"/>
                  </a:cubicBezTo>
                  <a:cubicBezTo>
                    <a:pt x="0" y="36"/>
                    <a:pt x="0" y="36"/>
                    <a:pt x="0" y="36"/>
                  </a:cubicBezTo>
                  <a:cubicBezTo>
                    <a:pt x="917" y="36"/>
                    <a:pt x="917" y="36"/>
                    <a:pt x="917" y="36"/>
                  </a:cubicBezTo>
                  <a:cubicBezTo>
                    <a:pt x="917" y="0"/>
                    <a:pt x="917" y="0"/>
                    <a:pt x="917" y="0"/>
                  </a:cubicBezTo>
                  <a:lnTo>
                    <a:pt x="2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 name="Freeform 30"/>
            <p:cNvSpPr>
              <a:spLocks/>
            </p:cNvSpPr>
            <p:nvPr userDrawn="1"/>
          </p:nvSpPr>
          <p:spPr bwMode="auto">
            <a:xfrm>
              <a:off x="1951" y="4237"/>
              <a:ext cx="3819" cy="91"/>
            </a:xfrm>
            <a:custGeom>
              <a:avLst/>
              <a:gdLst>
                <a:gd name="T0" fmla="*/ 21 w 1614"/>
                <a:gd name="T1" fmla="*/ 0 h 37"/>
                <a:gd name="T2" fmla="*/ 9 w 1614"/>
                <a:gd name="T3" fmla="*/ 5 h 37"/>
                <a:gd name="T4" fmla="*/ 5 w 1614"/>
                <a:gd name="T5" fmla="*/ 14 h 37"/>
                <a:gd name="T6" fmla="*/ 0 w 1614"/>
                <a:gd name="T7" fmla="*/ 37 h 37"/>
                <a:gd name="T8" fmla="*/ 1614 w 1614"/>
                <a:gd name="T9" fmla="*/ 37 h 37"/>
                <a:gd name="T10" fmla="*/ 1614 w 1614"/>
                <a:gd name="T11" fmla="*/ 0 h 37"/>
                <a:gd name="T12" fmla="*/ 21 w 1614"/>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614" h="37">
                  <a:moveTo>
                    <a:pt x="21" y="0"/>
                  </a:moveTo>
                  <a:cubicBezTo>
                    <a:pt x="15" y="0"/>
                    <a:pt x="11" y="3"/>
                    <a:pt x="9" y="5"/>
                  </a:cubicBezTo>
                  <a:cubicBezTo>
                    <a:pt x="7" y="7"/>
                    <a:pt x="6" y="11"/>
                    <a:pt x="5" y="14"/>
                  </a:cubicBezTo>
                  <a:cubicBezTo>
                    <a:pt x="0" y="37"/>
                    <a:pt x="0" y="37"/>
                    <a:pt x="0" y="37"/>
                  </a:cubicBezTo>
                  <a:cubicBezTo>
                    <a:pt x="1614" y="37"/>
                    <a:pt x="1614" y="37"/>
                    <a:pt x="1614" y="37"/>
                  </a:cubicBezTo>
                  <a:cubicBezTo>
                    <a:pt x="1614" y="0"/>
                    <a:pt x="1614" y="0"/>
                    <a:pt x="1614" y="0"/>
                  </a:cubicBezTo>
                  <a:lnTo>
                    <a:pt x="2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10" name="Slide Number Placeholder 5"/>
          <p:cNvSpPr txBox="1">
            <a:spLocks/>
          </p:cNvSpPr>
          <p:nvPr userDrawn="1"/>
        </p:nvSpPr>
        <p:spPr>
          <a:xfrm>
            <a:off x="11143205" y="6315757"/>
            <a:ext cx="1126121" cy="342992"/>
          </a:xfrm>
          <a:prstGeom prst="rect">
            <a:avLst/>
          </a:prstGeom>
        </p:spPr>
        <p:txBody>
          <a:bodyPr vert="horz" lIns="91418" tIns="45709" rIns="91418" bIns="45709" rtlCol="0" anchor="t" anchorCtr="0"/>
          <a:lstStyle>
            <a:defPPr>
              <a:defRPr lang="en-US"/>
            </a:defPPr>
            <a:lvl1pPr marL="0" algn="l" defTabSz="457200" rtl="0" eaLnBrk="1" latinLnBrk="0" hangingPunct="1">
              <a:defRPr sz="18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D27DB1B-11A7-46C2-9C64-C40026885CFA}" type="slidenum">
              <a:rPr lang="en-US" sz="1400" smtClean="0">
                <a:solidFill>
                  <a:srgbClr val="000000"/>
                </a:solidFill>
              </a:rPr>
              <a:pPr algn="r"/>
              <a:t>‹#›</a:t>
            </a:fld>
            <a:endParaRPr lang="en-US" sz="1400">
              <a:solidFill>
                <a:srgbClr val="000000"/>
              </a:solidFill>
            </a:endParaRPr>
          </a:p>
        </p:txBody>
      </p:sp>
      <p:sp>
        <p:nvSpPr>
          <p:cNvPr id="17" name="TextBox 16"/>
          <p:cNvSpPr txBox="1"/>
          <p:nvPr userDrawn="1"/>
        </p:nvSpPr>
        <p:spPr>
          <a:xfrm>
            <a:off x="-73381" y="6640583"/>
            <a:ext cx="3717876" cy="347472"/>
          </a:xfrm>
          <a:prstGeom prst="rect">
            <a:avLst/>
          </a:prstGeom>
          <a:noFill/>
        </p:spPr>
        <p:txBody>
          <a:bodyPr wrap="square" lIns="91418" tIns="45709" rIns="91418" bIns="45709" rtlCol="0">
            <a:noAutofit/>
          </a:bodyPr>
          <a:lstStyle/>
          <a:p>
            <a:r>
              <a:rPr lang="en-US" sz="1000">
                <a:solidFill>
                  <a:srgbClr val="000000"/>
                </a:solidFill>
              </a:rPr>
              <a:t>Republic Services Confidential</a:t>
            </a:r>
          </a:p>
        </p:txBody>
      </p:sp>
    </p:spTree>
    <p:extLst>
      <p:ext uri="{BB962C8B-B14F-4D97-AF65-F5344CB8AC3E}">
        <p14:creationId xmlns:p14="http://schemas.microsoft.com/office/powerpoint/2010/main" val="12645555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Final - Thank You Slide_No Bars">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1463045" y="3512850"/>
            <a:ext cx="9635068" cy="784830"/>
          </a:xfrm>
          <a:prstGeom prst="rect">
            <a:avLst/>
          </a:prstGeom>
        </p:spPr>
        <p:txBody>
          <a:bodyPr anchor="b" anchorCtr="0">
            <a:spAutoFit/>
          </a:bodyPr>
          <a:lstStyle>
            <a:lvl1pPr>
              <a:defRPr sz="5000">
                <a:solidFill>
                  <a:schemeClr val="accent1"/>
                </a:solidFill>
              </a:defRPr>
            </a:lvl1pPr>
          </a:lstStyle>
          <a:p>
            <a:r>
              <a:rPr lang="en-US"/>
              <a:t>Thank You.</a:t>
            </a:r>
          </a:p>
        </p:txBody>
      </p:sp>
      <p:pic>
        <p:nvPicPr>
          <p:cNvPr id="4" name="Picture 2" descr="C:\Users\laschal\Downloads\RS_LOGO_RGB_HORIZONTAL (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900161" y="5633370"/>
            <a:ext cx="2814300" cy="718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158987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nd Content_Half Plate_HOUSE">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961" y="4"/>
            <a:ext cx="5173968" cy="6882691"/>
          </a:xfrm>
          <a:prstGeom prst="rect">
            <a:avLst/>
          </a:prstGeom>
        </p:spPr>
      </p:pic>
      <p:sp>
        <p:nvSpPr>
          <p:cNvPr id="8" name="Content Placeholder 2"/>
          <p:cNvSpPr>
            <a:spLocks noGrp="1"/>
          </p:cNvSpPr>
          <p:nvPr>
            <p:ph idx="14" hasCustomPrompt="1"/>
          </p:nvPr>
        </p:nvSpPr>
        <p:spPr>
          <a:xfrm>
            <a:off x="6418728" y="1568925"/>
            <a:ext cx="4869544" cy="3631059"/>
          </a:xfrm>
          <a:prstGeom prst="rect">
            <a:avLst/>
          </a:prstGeom>
        </p:spPr>
        <p:txBody>
          <a:bodyPr>
            <a:spAutoFit/>
          </a:bodyPr>
          <a:lstStyle>
            <a:lvl1pPr marL="0" indent="0" algn="just">
              <a:buNone/>
              <a:defRPr sz="1400">
                <a:solidFill>
                  <a:srgbClr val="000000"/>
                </a:solidFill>
              </a:defRPr>
            </a:lvl1pPr>
            <a:lvl2pPr>
              <a:defRPr sz="1500"/>
            </a:lvl2pPr>
            <a:lvl3pPr>
              <a:defRPr sz="1500"/>
            </a:lvl3pPr>
            <a:lvl4pPr>
              <a:defRPr sz="1500"/>
            </a:lvl4pPr>
            <a:lvl5pPr>
              <a:defRPr sz="1500"/>
            </a:lvl5pPr>
          </a:lstStyle>
          <a:p>
            <a:pPr lvl="0"/>
            <a:r>
              <a:rPr lang="en-US" err="1"/>
              <a:t>Lorem</a:t>
            </a:r>
            <a:r>
              <a:rPr lang="en-US"/>
              <a:t> </a:t>
            </a:r>
            <a:r>
              <a:rPr lang="en-US" err="1"/>
              <a:t>ipsum</a:t>
            </a:r>
            <a:r>
              <a:rPr lang="en-US"/>
              <a:t> dolor sit </a:t>
            </a:r>
            <a:r>
              <a:rPr lang="en-US" err="1"/>
              <a:t>amet</a:t>
            </a:r>
            <a:r>
              <a:rPr lang="en-US"/>
              <a:t>, </a:t>
            </a:r>
            <a:r>
              <a:rPr lang="en-US" err="1"/>
              <a:t>consectetuer</a:t>
            </a:r>
            <a:r>
              <a:rPr lang="en-US"/>
              <a:t> </a:t>
            </a:r>
            <a:r>
              <a:rPr lang="en-US" err="1"/>
              <a:t>delenit</a:t>
            </a:r>
            <a:r>
              <a:rPr lang="en-US"/>
              <a:t> </a:t>
            </a:r>
            <a:r>
              <a:rPr lang="en-US" err="1"/>
              <a:t>augue</a:t>
            </a:r>
            <a:r>
              <a:rPr lang="en-US"/>
              <a:t> </a:t>
            </a:r>
            <a:r>
              <a:rPr lang="en-US" err="1"/>
              <a:t>duis</a:t>
            </a:r>
            <a:r>
              <a:rPr lang="en-US"/>
              <a:t> </a:t>
            </a:r>
            <a:r>
              <a:rPr lang="en-US" err="1"/>
              <a:t>dolore</a:t>
            </a:r>
            <a:r>
              <a:rPr lang="en-US"/>
              <a:t> </a:t>
            </a:r>
            <a:r>
              <a:rPr lang="en-US" err="1"/>
              <a:t>te</a:t>
            </a:r>
            <a:r>
              <a:rPr lang="en-US"/>
              <a:t> </a:t>
            </a:r>
            <a:r>
              <a:rPr lang="en-US" err="1"/>
              <a:t>feugait</a:t>
            </a:r>
            <a:r>
              <a:rPr lang="en-US"/>
              <a:t> </a:t>
            </a:r>
            <a:r>
              <a:rPr lang="en-US" err="1"/>
              <a:t>nulla</a:t>
            </a:r>
            <a:r>
              <a:rPr lang="en-US"/>
              <a:t> </a:t>
            </a:r>
            <a:r>
              <a:rPr lang="en-US" err="1"/>
              <a:t>facilisi</a:t>
            </a:r>
            <a:r>
              <a:rPr lang="en-US"/>
              <a:t>. Nam liber </a:t>
            </a:r>
            <a:r>
              <a:rPr lang="en-US" err="1"/>
              <a:t>tempor</a:t>
            </a:r>
            <a:r>
              <a:rPr lang="en-US"/>
              <a:t> cum </a:t>
            </a:r>
            <a:r>
              <a:rPr lang="en-US" err="1"/>
              <a:t>soluta</a:t>
            </a:r>
            <a:r>
              <a:rPr lang="en-US"/>
              <a:t> </a:t>
            </a:r>
            <a:r>
              <a:rPr lang="en-US" err="1"/>
              <a:t>nobis</a:t>
            </a:r>
            <a:r>
              <a:rPr lang="en-US"/>
              <a:t> </a:t>
            </a:r>
            <a:r>
              <a:rPr lang="en-US" err="1"/>
              <a:t>eleifend</a:t>
            </a:r>
            <a:r>
              <a:rPr lang="en-US"/>
              <a:t> option </a:t>
            </a:r>
            <a:r>
              <a:rPr lang="en-US" err="1"/>
              <a:t>congue</a:t>
            </a:r>
            <a:r>
              <a:rPr lang="en-US"/>
              <a:t> </a:t>
            </a:r>
            <a:r>
              <a:rPr lang="en-US" err="1"/>
              <a:t>nihil</a:t>
            </a:r>
            <a:r>
              <a:rPr lang="en-US"/>
              <a:t> </a:t>
            </a:r>
            <a:r>
              <a:rPr lang="en-US" err="1"/>
              <a:t>imperdiet</a:t>
            </a:r>
            <a:r>
              <a:rPr lang="en-US"/>
              <a:t> doming id quod </a:t>
            </a:r>
            <a:r>
              <a:rPr lang="en-US" err="1"/>
              <a:t>mazim</a:t>
            </a:r>
            <a:r>
              <a:rPr lang="en-US"/>
              <a:t> </a:t>
            </a:r>
            <a:r>
              <a:rPr lang="en-US" err="1"/>
              <a:t>placerat</a:t>
            </a:r>
            <a:r>
              <a:rPr lang="en-US"/>
              <a:t> facer.</a:t>
            </a:r>
          </a:p>
          <a:p>
            <a:pPr lvl="0"/>
            <a:endParaRPr lang="en-US"/>
          </a:p>
          <a:p>
            <a:pPr lvl="0"/>
            <a:r>
              <a:rPr lang="en-US" err="1"/>
              <a:t>Possim</a:t>
            </a:r>
            <a:r>
              <a:rPr lang="en-US"/>
              <a:t> </a:t>
            </a:r>
            <a:r>
              <a:rPr lang="en-US" err="1"/>
              <a:t>assum</a:t>
            </a:r>
            <a:r>
              <a:rPr lang="en-US"/>
              <a:t>. </a:t>
            </a:r>
            <a:r>
              <a:rPr lang="en-US" err="1"/>
              <a:t>Typi</a:t>
            </a:r>
            <a:r>
              <a:rPr lang="en-US"/>
              <a:t> non </a:t>
            </a:r>
            <a:r>
              <a:rPr lang="en-US" err="1"/>
              <a:t>habent</a:t>
            </a:r>
            <a:r>
              <a:rPr lang="en-US"/>
              <a:t> </a:t>
            </a:r>
            <a:r>
              <a:rPr lang="en-US" err="1"/>
              <a:t>claritatem</a:t>
            </a:r>
            <a:r>
              <a:rPr lang="en-US"/>
              <a:t> </a:t>
            </a:r>
            <a:r>
              <a:rPr lang="en-US" err="1"/>
              <a:t>insitam</a:t>
            </a:r>
            <a:r>
              <a:rPr lang="en-US"/>
              <a:t>; </a:t>
            </a:r>
            <a:r>
              <a:rPr lang="en-US" err="1"/>
              <a:t>est</a:t>
            </a:r>
            <a:r>
              <a:rPr lang="en-US"/>
              <a:t> </a:t>
            </a:r>
            <a:r>
              <a:rPr lang="en-US" err="1"/>
              <a:t>usus</a:t>
            </a:r>
            <a:r>
              <a:rPr lang="en-US"/>
              <a:t> </a:t>
            </a:r>
            <a:r>
              <a:rPr lang="en-US" err="1"/>
              <a:t>legentis</a:t>
            </a:r>
            <a:r>
              <a:rPr lang="en-US"/>
              <a:t> in </a:t>
            </a:r>
            <a:r>
              <a:rPr lang="en-US" err="1"/>
              <a:t>iis</a:t>
            </a:r>
            <a:r>
              <a:rPr lang="en-US"/>
              <a:t> qui </a:t>
            </a:r>
            <a:r>
              <a:rPr lang="en-US" err="1"/>
              <a:t>facit</a:t>
            </a:r>
            <a:r>
              <a:rPr lang="en-US"/>
              <a:t> </a:t>
            </a:r>
            <a:r>
              <a:rPr lang="en-US" err="1"/>
              <a:t>eorum</a:t>
            </a:r>
            <a:r>
              <a:rPr lang="en-US"/>
              <a:t> </a:t>
            </a:r>
            <a:r>
              <a:rPr lang="en-US" err="1"/>
              <a:t>claritatem</a:t>
            </a:r>
            <a:r>
              <a:rPr lang="en-US"/>
              <a:t>. </a:t>
            </a:r>
            <a:r>
              <a:rPr lang="en-US" err="1"/>
              <a:t>Investigationes</a:t>
            </a:r>
            <a:r>
              <a:rPr lang="en-US"/>
              <a:t> </a:t>
            </a:r>
            <a:r>
              <a:rPr lang="en-US" err="1"/>
              <a:t>demonstraverunt</a:t>
            </a:r>
            <a:r>
              <a:rPr lang="en-US"/>
              <a:t> </a:t>
            </a:r>
            <a:r>
              <a:rPr lang="en-US" err="1"/>
              <a:t>lectores</a:t>
            </a:r>
            <a:r>
              <a:rPr lang="en-US"/>
              <a:t> </a:t>
            </a:r>
            <a:r>
              <a:rPr lang="en-US" err="1"/>
              <a:t>legere</a:t>
            </a:r>
            <a:r>
              <a:rPr lang="en-US"/>
              <a:t> me </a:t>
            </a:r>
            <a:r>
              <a:rPr lang="en-US" err="1"/>
              <a:t>lius</a:t>
            </a:r>
            <a:r>
              <a:rPr lang="en-US"/>
              <a:t> quod ii </a:t>
            </a:r>
            <a:r>
              <a:rPr lang="en-US" err="1"/>
              <a:t>legunt</a:t>
            </a:r>
            <a:r>
              <a:rPr lang="en-US"/>
              <a:t> </a:t>
            </a:r>
            <a:r>
              <a:rPr lang="en-US" err="1"/>
              <a:t>saepius</a:t>
            </a:r>
            <a:r>
              <a:rPr lang="en-US"/>
              <a:t>. </a:t>
            </a:r>
            <a:r>
              <a:rPr lang="en-US" err="1"/>
              <a:t>Claritas</a:t>
            </a:r>
            <a:r>
              <a:rPr lang="en-US"/>
              <a:t> </a:t>
            </a:r>
            <a:r>
              <a:rPr lang="en-US" err="1"/>
              <a:t>est</a:t>
            </a:r>
            <a:r>
              <a:rPr lang="en-US"/>
              <a:t> </a:t>
            </a:r>
            <a:r>
              <a:rPr lang="en-US" err="1"/>
              <a:t>etiam</a:t>
            </a:r>
            <a:r>
              <a:rPr lang="en-US"/>
              <a:t> </a:t>
            </a:r>
            <a:r>
              <a:rPr lang="en-US" err="1"/>
              <a:t>processus</a:t>
            </a:r>
            <a:r>
              <a:rPr lang="en-US"/>
              <a:t> </a:t>
            </a:r>
            <a:r>
              <a:rPr lang="en-US" err="1"/>
              <a:t>dynamicus</a:t>
            </a:r>
            <a:r>
              <a:rPr lang="en-US"/>
              <a:t>, qui sequitur </a:t>
            </a:r>
            <a:r>
              <a:rPr lang="en-US" err="1"/>
              <a:t>mutationem</a:t>
            </a:r>
            <a:r>
              <a:rPr lang="en-US"/>
              <a:t> </a:t>
            </a:r>
            <a:r>
              <a:rPr lang="en-US" err="1"/>
              <a:t>consuetudium</a:t>
            </a:r>
            <a:r>
              <a:rPr lang="en-US"/>
              <a:t> </a:t>
            </a:r>
            <a:r>
              <a:rPr lang="en-US" err="1"/>
              <a:t>lectorum</a:t>
            </a:r>
            <a:r>
              <a:rPr lang="en-US"/>
              <a:t>. </a:t>
            </a:r>
            <a:r>
              <a:rPr lang="en-US" err="1"/>
              <a:t>Mirum</a:t>
            </a:r>
            <a:r>
              <a:rPr lang="en-US"/>
              <a:t> </a:t>
            </a:r>
            <a:r>
              <a:rPr lang="en-US" err="1"/>
              <a:t>est</a:t>
            </a:r>
            <a:r>
              <a:rPr lang="en-US"/>
              <a:t> </a:t>
            </a:r>
            <a:r>
              <a:rPr lang="en-US" err="1"/>
              <a:t>notare</a:t>
            </a:r>
            <a:r>
              <a:rPr lang="en-US"/>
              <a:t> quam </a:t>
            </a:r>
            <a:r>
              <a:rPr lang="en-US" err="1"/>
              <a:t>littera</a:t>
            </a:r>
            <a:r>
              <a:rPr lang="en-US"/>
              <a:t> </a:t>
            </a:r>
            <a:r>
              <a:rPr lang="en-US" err="1"/>
              <a:t>gothica</a:t>
            </a:r>
            <a:r>
              <a:rPr lang="en-US"/>
              <a:t>, quam </a:t>
            </a:r>
            <a:r>
              <a:rPr lang="en-US" err="1"/>
              <a:t>nunc</a:t>
            </a:r>
            <a:endParaRPr lang="en-US"/>
          </a:p>
        </p:txBody>
      </p:sp>
      <p:sp>
        <p:nvSpPr>
          <p:cNvPr id="10" name="Title 1"/>
          <p:cNvSpPr>
            <a:spLocks noGrp="1"/>
          </p:cNvSpPr>
          <p:nvPr>
            <p:ph type="title" hasCustomPrompt="1"/>
          </p:nvPr>
        </p:nvSpPr>
        <p:spPr>
          <a:xfrm>
            <a:off x="6418728" y="1026373"/>
            <a:ext cx="4876800" cy="480131"/>
          </a:xfrm>
          <a:prstGeom prst="rect">
            <a:avLst/>
          </a:prstGeom>
        </p:spPr>
        <p:txBody>
          <a:bodyPr anchor="b" anchorCtr="0">
            <a:spAutoFit/>
          </a:bodyPr>
          <a:lstStyle>
            <a:lvl1pPr>
              <a:defRPr sz="2800" baseline="0">
                <a:solidFill>
                  <a:schemeClr val="accent1"/>
                </a:solidFill>
              </a:defRPr>
            </a:lvl1pPr>
          </a:lstStyle>
          <a:p>
            <a:r>
              <a:rPr lang="en-US"/>
              <a:t>Headline Here</a:t>
            </a:r>
          </a:p>
        </p:txBody>
      </p:sp>
      <p:sp>
        <p:nvSpPr>
          <p:cNvPr id="9" name="Slide Number Placeholder 5"/>
          <p:cNvSpPr txBox="1">
            <a:spLocks/>
          </p:cNvSpPr>
          <p:nvPr userDrawn="1"/>
        </p:nvSpPr>
        <p:spPr>
          <a:xfrm>
            <a:off x="11143205" y="6315757"/>
            <a:ext cx="1126121" cy="342992"/>
          </a:xfrm>
          <a:prstGeom prst="rect">
            <a:avLst/>
          </a:prstGeom>
        </p:spPr>
        <p:txBody>
          <a:bodyPr vert="horz" lIns="91418" tIns="45709" rIns="91418" bIns="45709" rtlCol="0" anchor="t" anchorCtr="0"/>
          <a:lstStyle>
            <a:defPPr>
              <a:defRPr lang="en-US"/>
            </a:defPPr>
            <a:lvl1pPr marL="0" algn="l" defTabSz="457200" rtl="0" eaLnBrk="1" latinLnBrk="0" hangingPunct="1">
              <a:defRPr sz="18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D27DB1B-11A7-46C2-9C64-C40026885CFA}" type="slidenum">
              <a:rPr lang="en-US" sz="1400" smtClean="0">
                <a:solidFill>
                  <a:srgbClr val="000000"/>
                </a:solidFill>
              </a:rPr>
              <a:pPr algn="r"/>
              <a:t>‹#›</a:t>
            </a:fld>
            <a:endParaRPr lang="en-US" sz="1400">
              <a:solidFill>
                <a:srgbClr val="000000"/>
              </a:solidFill>
            </a:endParaRPr>
          </a:p>
        </p:txBody>
      </p:sp>
      <p:sp>
        <p:nvSpPr>
          <p:cNvPr id="11" name="TextBox 10"/>
          <p:cNvSpPr txBox="1"/>
          <p:nvPr userDrawn="1"/>
        </p:nvSpPr>
        <p:spPr>
          <a:xfrm>
            <a:off x="-73381" y="6640583"/>
            <a:ext cx="3717876" cy="347472"/>
          </a:xfrm>
          <a:prstGeom prst="rect">
            <a:avLst/>
          </a:prstGeom>
          <a:noFill/>
        </p:spPr>
        <p:txBody>
          <a:bodyPr wrap="square" lIns="91418" tIns="45709" rIns="91418" bIns="45709" rtlCol="0">
            <a:noAutofit/>
          </a:bodyPr>
          <a:lstStyle/>
          <a:p>
            <a:r>
              <a:rPr lang="en-US" sz="1000">
                <a:solidFill>
                  <a:srgbClr val="000000"/>
                </a:solidFill>
              </a:rPr>
              <a:t>Republic Services Confidential</a:t>
            </a:r>
          </a:p>
        </p:txBody>
      </p:sp>
    </p:spTree>
    <p:extLst>
      <p:ext uri="{BB962C8B-B14F-4D97-AF65-F5344CB8AC3E}">
        <p14:creationId xmlns:p14="http://schemas.microsoft.com/office/powerpoint/2010/main" val="157413904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Content_Half Plate_IT">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961" y="4"/>
            <a:ext cx="5173968" cy="6882691"/>
          </a:xfrm>
          <a:prstGeom prst="rect">
            <a:avLst/>
          </a:prstGeom>
        </p:spPr>
      </p:pic>
      <p:sp>
        <p:nvSpPr>
          <p:cNvPr id="7" name="Content Placeholder 2"/>
          <p:cNvSpPr>
            <a:spLocks noGrp="1"/>
          </p:cNvSpPr>
          <p:nvPr>
            <p:ph idx="14" hasCustomPrompt="1"/>
          </p:nvPr>
        </p:nvSpPr>
        <p:spPr>
          <a:xfrm>
            <a:off x="6418728" y="1568925"/>
            <a:ext cx="4869544" cy="3631059"/>
          </a:xfrm>
          <a:prstGeom prst="rect">
            <a:avLst/>
          </a:prstGeom>
        </p:spPr>
        <p:txBody>
          <a:bodyPr>
            <a:spAutoFit/>
          </a:bodyPr>
          <a:lstStyle>
            <a:lvl1pPr marL="0" indent="0" algn="just">
              <a:buNone/>
              <a:defRPr sz="1400">
                <a:solidFill>
                  <a:srgbClr val="000000"/>
                </a:solidFill>
              </a:defRPr>
            </a:lvl1pPr>
            <a:lvl2pPr>
              <a:defRPr sz="1500"/>
            </a:lvl2pPr>
            <a:lvl3pPr>
              <a:defRPr sz="1500"/>
            </a:lvl3pPr>
            <a:lvl4pPr>
              <a:defRPr sz="1500"/>
            </a:lvl4pPr>
            <a:lvl5pPr>
              <a:defRPr sz="1500"/>
            </a:lvl5pPr>
          </a:lstStyle>
          <a:p>
            <a:pPr lvl="0"/>
            <a:r>
              <a:rPr lang="en-US" err="1"/>
              <a:t>Lorem</a:t>
            </a:r>
            <a:r>
              <a:rPr lang="en-US"/>
              <a:t> </a:t>
            </a:r>
            <a:r>
              <a:rPr lang="en-US" err="1"/>
              <a:t>ipsum</a:t>
            </a:r>
            <a:r>
              <a:rPr lang="en-US"/>
              <a:t> dolor sit </a:t>
            </a:r>
            <a:r>
              <a:rPr lang="en-US" err="1"/>
              <a:t>amet</a:t>
            </a:r>
            <a:r>
              <a:rPr lang="en-US"/>
              <a:t>, </a:t>
            </a:r>
            <a:r>
              <a:rPr lang="en-US" err="1"/>
              <a:t>consectetuer</a:t>
            </a:r>
            <a:r>
              <a:rPr lang="en-US"/>
              <a:t> </a:t>
            </a:r>
            <a:r>
              <a:rPr lang="en-US" err="1"/>
              <a:t>delenit</a:t>
            </a:r>
            <a:r>
              <a:rPr lang="en-US"/>
              <a:t> </a:t>
            </a:r>
            <a:r>
              <a:rPr lang="en-US" err="1"/>
              <a:t>augue</a:t>
            </a:r>
            <a:r>
              <a:rPr lang="en-US"/>
              <a:t> </a:t>
            </a:r>
            <a:r>
              <a:rPr lang="en-US" err="1"/>
              <a:t>duis</a:t>
            </a:r>
            <a:r>
              <a:rPr lang="en-US"/>
              <a:t> </a:t>
            </a:r>
            <a:r>
              <a:rPr lang="en-US" err="1"/>
              <a:t>dolore</a:t>
            </a:r>
            <a:r>
              <a:rPr lang="en-US"/>
              <a:t> </a:t>
            </a:r>
            <a:r>
              <a:rPr lang="en-US" err="1"/>
              <a:t>te</a:t>
            </a:r>
            <a:r>
              <a:rPr lang="en-US"/>
              <a:t> </a:t>
            </a:r>
            <a:r>
              <a:rPr lang="en-US" err="1"/>
              <a:t>feugait</a:t>
            </a:r>
            <a:r>
              <a:rPr lang="en-US"/>
              <a:t> </a:t>
            </a:r>
            <a:r>
              <a:rPr lang="en-US" err="1"/>
              <a:t>nulla</a:t>
            </a:r>
            <a:r>
              <a:rPr lang="en-US"/>
              <a:t> </a:t>
            </a:r>
            <a:r>
              <a:rPr lang="en-US" err="1"/>
              <a:t>facilisi</a:t>
            </a:r>
            <a:r>
              <a:rPr lang="en-US"/>
              <a:t>. Nam liber </a:t>
            </a:r>
            <a:r>
              <a:rPr lang="en-US" err="1"/>
              <a:t>tempor</a:t>
            </a:r>
            <a:r>
              <a:rPr lang="en-US"/>
              <a:t> cum </a:t>
            </a:r>
            <a:r>
              <a:rPr lang="en-US" err="1"/>
              <a:t>soluta</a:t>
            </a:r>
            <a:r>
              <a:rPr lang="en-US"/>
              <a:t> </a:t>
            </a:r>
            <a:r>
              <a:rPr lang="en-US" err="1"/>
              <a:t>nobis</a:t>
            </a:r>
            <a:r>
              <a:rPr lang="en-US"/>
              <a:t> </a:t>
            </a:r>
            <a:r>
              <a:rPr lang="en-US" err="1"/>
              <a:t>eleifend</a:t>
            </a:r>
            <a:r>
              <a:rPr lang="en-US"/>
              <a:t> option </a:t>
            </a:r>
            <a:r>
              <a:rPr lang="en-US" err="1"/>
              <a:t>congue</a:t>
            </a:r>
            <a:r>
              <a:rPr lang="en-US"/>
              <a:t> </a:t>
            </a:r>
            <a:r>
              <a:rPr lang="en-US" err="1"/>
              <a:t>nihil</a:t>
            </a:r>
            <a:r>
              <a:rPr lang="en-US"/>
              <a:t> </a:t>
            </a:r>
            <a:r>
              <a:rPr lang="en-US" err="1"/>
              <a:t>imperdiet</a:t>
            </a:r>
            <a:r>
              <a:rPr lang="en-US"/>
              <a:t> doming id quod </a:t>
            </a:r>
            <a:r>
              <a:rPr lang="en-US" err="1"/>
              <a:t>mazim</a:t>
            </a:r>
            <a:r>
              <a:rPr lang="en-US"/>
              <a:t> </a:t>
            </a:r>
            <a:r>
              <a:rPr lang="en-US" err="1"/>
              <a:t>placerat</a:t>
            </a:r>
            <a:r>
              <a:rPr lang="en-US"/>
              <a:t> facer.</a:t>
            </a:r>
          </a:p>
          <a:p>
            <a:pPr lvl="0"/>
            <a:endParaRPr lang="en-US"/>
          </a:p>
          <a:p>
            <a:pPr lvl="0"/>
            <a:r>
              <a:rPr lang="en-US" err="1"/>
              <a:t>Possim</a:t>
            </a:r>
            <a:r>
              <a:rPr lang="en-US"/>
              <a:t> </a:t>
            </a:r>
            <a:r>
              <a:rPr lang="en-US" err="1"/>
              <a:t>assum</a:t>
            </a:r>
            <a:r>
              <a:rPr lang="en-US"/>
              <a:t>. </a:t>
            </a:r>
            <a:r>
              <a:rPr lang="en-US" err="1"/>
              <a:t>Typi</a:t>
            </a:r>
            <a:r>
              <a:rPr lang="en-US"/>
              <a:t> non </a:t>
            </a:r>
            <a:r>
              <a:rPr lang="en-US" err="1"/>
              <a:t>habent</a:t>
            </a:r>
            <a:r>
              <a:rPr lang="en-US"/>
              <a:t> </a:t>
            </a:r>
            <a:r>
              <a:rPr lang="en-US" err="1"/>
              <a:t>claritatem</a:t>
            </a:r>
            <a:r>
              <a:rPr lang="en-US"/>
              <a:t> </a:t>
            </a:r>
            <a:r>
              <a:rPr lang="en-US" err="1"/>
              <a:t>insitam</a:t>
            </a:r>
            <a:r>
              <a:rPr lang="en-US"/>
              <a:t>; </a:t>
            </a:r>
            <a:r>
              <a:rPr lang="en-US" err="1"/>
              <a:t>est</a:t>
            </a:r>
            <a:r>
              <a:rPr lang="en-US"/>
              <a:t> </a:t>
            </a:r>
            <a:r>
              <a:rPr lang="en-US" err="1"/>
              <a:t>usus</a:t>
            </a:r>
            <a:r>
              <a:rPr lang="en-US"/>
              <a:t> </a:t>
            </a:r>
            <a:r>
              <a:rPr lang="en-US" err="1"/>
              <a:t>legentis</a:t>
            </a:r>
            <a:r>
              <a:rPr lang="en-US"/>
              <a:t> in </a:t>
            </a:r>
            <a:r>
              <a:rPr lang="en-US" err="1"/>
              <a:t>iis</a:t>
            </a:r>
            <a:r>
              <a:rPr lang="en-US"/>
              <a:t> qui </a:t>
            </a:r>
            <a:r>
              <a:rPr lang="en-US" err="1"/>
              <a:t>facit</a:t>
            </a:r>
            <a:r>
              <a:rPr lang="en-US"/>
              <a:t> </a:t>
            </a:r>
            <a:r>
              <a:rPr lang="en-US" err="1"/>
              <a:t>eorum</a:t>
            </a:r>
            <a:r>
              <a:rPr lang="en-US"/>
              <a:t> </a:t>
            </a:r>
            <a:r>
              <a:rPr lang="en-US" err="1"/>
              <a:t>claritatem</a:t>
            </a:r>
            <a:r>
              <a:rPr lang="en-US"/>
              <a:t>. </a:t>
            </a:r>
            <a:r>
              <a:rPr lang="en-US" err="1"/>
              <a:t>Investigationes</a:t>
            </a:r>
            <a:r>
              <a:rPr lang="en-US"/>
              <a:t> </a:t>
            </a:r>
            <a:r>
              <a:rPr lang="en-US" err="1"/>
              <a:t>demonstraverunt</a:t>
            </a:r>
            <a:r>
              <a:rPr lang="en-US"/>
              <a:t> </a:t>
            </a:r>
            <a:r>
              <a:rPr lang="en-US" err="1"/>
              <a:t>lectores</a:t>
            </a:r>
            <a:r>
              <a:rPr lang="en-US"/>
              <a:t> </a:t>
            </a:r>
            <a:r>
              <a:rPr lang="en-US" err="1"/>
              <a:t>legere</a:t>
            </a:r>
            <a:r>
              <a:rPr lang="en-US"/>
              <a:t> me </a:t>
            </a:r>
            <a:r>
              <a:rPr lang="en-US" err="1"/>
              <a:t>lius</a:t>
            </a:r>
            <a:r>
              <a:rPr lang="en-US"/>
              <a:t> quod ii </a:t>
            </a:r>
            <a:r>
              <a:rPr lang="en-US" err="1"/>
              <a:t>legunt</a:t>
            </a:r>
            <a:r>
              <a:rPr lang="en-US"/>
              <a:t> </a:t>
            </a:r>
            <a:r>
              <a:rPr lang="en-US" err="1"/>
              <a:t>saepius</a:t>
            </a:r>
            <a:r>
              <a:rPr lang="en-US"/>
              <a:t>. </a:t>
            </a:r>
            <a:r>
              <a:rPr lang="en-US" err="1"/>
              <a:t>Claritas</a:t>
            </a:r>
            <a:r>
              <a:rPr lang="en-US"/>
              <a:t> </a:t>
            </a:r>
            <a:r>
              <a:rPr lang="en-US" err="1"/>
              <a:t>est</a:t>
            </a:r>
            <a:r>
              <a:rPr lang="en-US"/>
              <a:t> </a:t>
            </a:r>
            <a:r>
              <a:rPr lang="en-US" err="1"/>
              <a:t>etiam</a:t>
            </a:r>
            <a:r>
              <a:rPr lang="en-US"/>
              <a:t> </a:t>
            </a:r>
            <a:r>
              <a:rPr lang="en-US" err="1"/>
              <a:t>processus</a:t>
            </a:r>
            <a:r>
              <a:rPr lang="en-US"/>
              <a:t> </a:t>
            </a:r>
            <a:r>
              <a:rPr lang="en-US" err="1"/>
              <a:t>dynamicus</a:t>
            </a:r>
            <a:r>
              <a:rPr lang="en-US"/>
              <a:t>, qui sequitur </a:t>
            </a:r>
            <a:r>
              <a:rPr lang="en-US" err="1"/>
              <a:t>mutationem</a:t>
            </a:r>
            <a:r>
              <a:rPr lang="en-US"/>
              <a:t> </a:t>
            </a:r>
            <a:r>
              <a:rPr lang="en-US" err="1"/>
              <a:t>consuetudium</a:t>
            </a:r>
            <a:r>
              <a:rPr lang="en-US"/>
              <a:t> </a:t>
            </a:r>
            <a:r>
              <a:rPr lang="en-US" err="1"/>
              <a:t>lectorum</a:t>
            </a:r>
            <a:r>
              <a:rPr lang="en-US"/>
              <a:t>. </a:t>
            </a:r>
            <a:r>
              <a:rPr lang="en-US" err="1"/>
              <a:t>Mirum</a:t>
            </a:r>
            <a:r>
              <a:rPr lang="en-US"/>
              <a:t> </a:t>
            </a:r>
            <a:r>
              <a:rPr lang="en-US" err="1"/>
              <a:t>est</a:t>
            </a:r>
            <a:r>
              <a:rPr lang="en-US"/>
              <a:t> </a:t>
            </a:r>
            <a:r>
              <a:rPr lang="en-US" err="1"/>
              <a:t>notare</a:t>
            </a:r>
            <a:r>
              <a:rPr lang="en-US"/>
              <a:t> quam </a:t>
            </a:r>
            <a:r>
              <a:rPr lang="en-US" err="1"/>
              <a:t>littera</a:t>
            </a:r>
            <a:r>
              <a:rPr lang="en-US"/>
              <a:t> </a:t>
            </a:r>
            <a:r>
              <a:rPr lang="en-US" err="1"/>
              <a:t>gothica</a:t>
            </a:r>
            <a:r>
              <a:rPr lang="en-US"/>
              <a:t>, quam </a:t>
            </a:r>
            <a:r>
              <a:rPr lang="en-US" err="1"/>
              <a:t>nunc</a:t>
            </a:r>
            <a:endParaRPr lang="en-US"/>
          </a:p>
        </p:txBody>
      </p:sp>
      <p:sp>
        <p:nvSpPr>
          <p:cNvPr id="8" name="Title 1"/>
          <p:cNvSpPr>
            <a:spLocks noGrp="1"/>
          </p:cNvSpPr>
          <p:nvPr>
            <p:ph type="title" hasCustomPrompt="1"/>
          </p:nvPr>
        </p:nvSpPr>
        <p:spPr>
          <a:xfrm>
            <a:off x="6418728" y="1026373"/>
            <a:ext cx="4876800" cy="480131"/>
          </a:xfrm>
          <a:prstGeom prst="rect">
            <a:avLst/>
          </a:prstGeom>
        </p:spPr>
        <p:txBody>
          <a:bodyPr anchor="b" anchorCtr="0">
            <a:spAutoFit/>
          </a:bodyPr>
          <a:lstStyle>
            <a:lvl1pPr>
              <a:defRPr sz="2800" baseline="0"/>
            </a:lvl1pPr>
          </a:lstStyle>
          <a:p>
            <a:r>
              <a:rPr lang="en-US"/>
              <a:t>Headline Here</a:t>
            </a:r>
          </a:p>
        </p:txBody>
      </p:sp>
      <p:sp>
        <p:nvSpPr>
          <p:cNvPr id="14" name="Slide Number Placeholder 5"/>
          <p:cNvSpPr txBox="1">
            <a:spLocks/>
          </p:cNvSpPr>
          <p:nvPr userDrawn="1"/>
        </p:nvSpPr>
        <p:spPr>
          <a:xfrm>
            <a:off x="11143205" y="6315757"/>
            <a:ext cx="1126121" cy="342992"/>
          </a:xfrm>
          <a:prstGeom prst="rect">
            <a:avLst/>
          </a:prstGeom>
        </p:spPr>
        <p:txBody>
          <a:bodyPr vert="horz" lIns="91418" tIns="45709" rIns="91418" bIns="45709" rtlCol="0" anchor="t" anchorCtr="0"/>
          <a:lstStyle>
            <a:defPPr>
              <a:defRPr lang="en-US"/>
            </a:defPPr>
            <a:lvl1pPr marL="0" algn="l" defTabSz="457200" rtl="0" eaLnBrk="1" latinLnBrk="0" hangingPunct="1">
              <a:defRPr sz="18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D27DB1B-11A7-46C2-9C64-C40026885CFA}" type="slidenum">
              <a:rPr lang="en-US" sz="1400" smtClean="0">
                <a:solidFill>
                  <a:srgbClr val="000000"/>
                </a:solidFill>
              </a:rPr>
              <a:pPr algn="r"/>
              <a:t>‹#›</a:t>
            </a:fld>
            <a:endParaRPr lang="en-US" sz="1400">
              <a:solidFill>
                <a:srgbClr val="000000"/>
              </a:solidFill>
            </a:endParaRPr>
          </a:p>
        </p:txBody>
      </p:sp>
      <p:sp>
        <p:nvSpPr>
          <p:cNvPr id="17" name="TextBox 16"/>
          <p:cNvSpPr txBox="1"/>
          <p:nvPr userDrawn="1"/>
        </p:nvSpPr>
        <p:spPr>
          <a:xfrm>
            <a:off x="-73381" y="6640583"/>
            <a:ext cx="3717876" cy="347472"/>
          </a:xfrm>
          <a:prstGeom prst="rect">
            <a:avLst/>
          </a:prstGeom>
          <a:noFill/>
        </p:spPr>
        <p:txBody>
          <a:bodyPr wrap="square" lIns="91418" tIns="45709" rIns="91418" bIns="45709" rtlCol="0">
            <a:noAutofit/>
          </a:bodyPr>
          <a:lstStyle/>
          <a:p>
            <a:r>
              <a:rPr lang="en-US" sz="1000">
                <a:solidFill>
                  <a:srgbClr val="000000"/>
                </a:solidFill>
              </a:rPr>
              <a:t>Republic Services Confidential</a:t>
            </a:r>
          </a:p>
        </p:txBody>
      </p:sp>
    </p:spTree>
    <p:extLst>
      <p:ext uri="{BB962C8B-B14F-4D97-AF65-F5344CB8AC3E}">
        <p14:creationId xmlns:p14="http://schemas.microsoft.com/office/powerpoint/2010/main" val="4223824095"/>
      </p:ext>
    </p:extLst>
  </p:cSld>
  <p:clrMapOvr>
    <a:overrideClrMapping bg1="dk1" tx1="lt1" bg2="dk2" tx2="lt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Content_Half Plate_BIKE">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961" y="4"/>
            <a:ext cx="5173968" cy="6882691"/>
          </a:xfrm>
          <a:prstGeom prst="rect">
            <a:avLst/>
          </a:prstGeom>
        </p:spPr>
      </p:pic>
      <p:sp>
        <p:nvSpPr>
          <p:cNvPr id="7" name="Content Placeholder 2"/>
          <p:cNvSpPr>
            <a:spLocks noGrp="1"/>
          </p:cNvSpPr>
          <p:nvPr>
            <p:ph idx="14" hasCustomPrompt="1"/>
          </p:nvPr>
        </p:nvSpPr>
        <p:spPr>
          <a:xfrm>
            <a:off x="6418728" y="1568925"/>
            <a:ext cx="4869544" cy="3631059"/>
          </a:xfrm>
          <a:prstGeom prst="rect">
            <a:avLst/>
          </a:prstGeom>
        </p:spPr>
        <p:txBody>
          <a:bodyPr>
            <a:spAutoFit/>
          </a:bodyPr>
          <a:lstStyle>
            <a:lvl1pPr marL="0" indent="0" algn="just">
              <a:buNone/>
              <a:defRPr sz="1400">
                <a:solidFill>
                  <a:srgbClr val="000000"/>
                </a:solidFill>
              </a:defRPr>
            </a:lvl1pPr>
            <a:lvl2pPr>
              <a:defRPr sz="1500"/>
            </a:lvl2pPr>
            <a:lvl3pPr>
              <a:defRPr sz="1500"/>
            </a:lvl3pPr>
            <a:lvl4pPr>
              <a:defRPr sz="1500"/>
            </a:lvl4pPr>
            <a:lvl5pPr>
              <a:defRPr sz="1500"/>
            </a:lvl5pPr>
          </a:lstStyle>
          <a:p>
            <a:pPr lvl="0"/>
            <a:r>
              <a:rPr lang="en-US" err="1"/>
              <a:t>Lorem</a:t>
            </a:r>
            <a:r>
              <a:rPr lang="en-US"/>
              <a:t> </a:t>
            </a:r>
            <a:r>
              <a:rPr lang="en-US" err="1"/>
              <a:t>ipsum</a:t>
            </a:r>
            <a:r>
              <a:rPr lang="en-US"/>
              <a:t> dolor sit </a:t>
            </a:r>
            <a:r>
              <a:rPr lang="en-US" err="1"/>
              <a:t>amet</a:t>
            </a:r>
            <a:r>
              <a:rPr lang="en-US"/>
              <a:t>, </a:t>
            </a:r>
            <a:r>
              <a:rPr lang="en-US" err="1"/>
              <a:t>consectetuer</a:t>
            </a:r>
            <a:r>
              <a:rPr lang="en-US"/>
              <a:t> </a:t>
            </a:r>
            <a:r>
              <a:rPr lang="en-US" err="1"/>
              <a:t>delenit</a:t>
            </a:r>
            <a:r>
              <a:rPr lang="en-US"/>
              <a:t> </a:t>
            </a:r>
            <a:r>
              <a:rPr lang="en-US" err="1"/>
              <a:t>augue</a:t>
            </a:r>
            <a:r>
              <a:rPr lang="en-US"/>
              <a:t> </a:t>
            </a:r>
            <a:r>
              <a:rPr lang="en-US" err="1"/>
              <a:t>duis</a:t>
            </a:r>
            <a:r>
              <a:rPr lang="en-US"/>
              <a:t> </a:t>
            </a:r>
            <a:r>
              <a:rPr lang="en-US" err="1"/>
              <a:t>dolore</a:t>
            </a:r>
            <a:r>
              <a:rPr lang="en-US"/>
              <a:t> </a:t>
            </a:r>
            <a:r>
              <a:rPr lang="en-US" err="1"/>
              <a:t>te</a:t>
            </a:r>
            <a:r>
              <a:rPr lang="en-US"/>
              <a:t> </a:t>
            </a:r>
            <a:r>
              <a:rPr lang="en-US" err="1"/>
              <a:t>feugait</a:t>
            </a:r>
            <a:r>
              <a:rPr lang="en-US"/>
              <a:t> </a:t>
            </a:r>
            <a:r>
              <a:rPr lang="en-US" err="1"/>
              <a:t>nulla</a:t>
            </a:r>
            <a:r>
              <a:rPr lang="en-US"/>
              <a:t> </a:t>
            </a:r>
            <a:r>
              <a:rPr lang="en-US" err="1"/>
              <a:t>facilisi</a:t>
            </a:r>
            <a:r>
              <a:rPr lang="en-US"/>
              <a:t>. Nam liber </a:t>
            </a:r>
            <a:r>
              <a:rPr lang="en-US" err="1"/>
              <a:t>tempor</a:t>
            </a:r>
            <a:r>
              <a:rPr lang="en-US"/>
              <a:t> cum </a:t>
            </a:r>
            <a:r>
              <a:rPr lang="en-US" err="1"/>
              <a:t>soluta</a:t>
            </a:r>
            <a:r>
              <a:rPr lang="en-US"/>
              <a:t> </a:t>
            </a:r>
            <a:r>
              <a:rPr lang="en-US" err="1"/>
              <a:t>nobis</a:t>
            </a:r>
            <a:r>
              <a:rPr lang="en-US"/>
              <a:t> </a:t>
            </a:r>
            <a:r>
              <a:rPr lang="en-US" err="1"/>
              <a:t>eleifend</a:t>
            </a:r>
            <a:r>
              <a:rPr lang="en-US"/>
              <a:t> option </a:t>
            </a:r>
            <a:r>
              <a:rPr lang="en-US" err="1"/>
              <a:t>congue</a:t>
            </a:r>
            <a:r>
              <a:rPr lang="en-US"/>
              <a:t> </a:t>
            </a:r>
            <a:r>
              <a:rPr lang="en-US" err="1"/>
              <a:t>nihil</a:t>
            </a:r>
            <a:r>
              <a:rPr lang="en-US"/>
              <a:t> </a:t>
            </a:r>
            <a:r>
              <a:rPr lang="en-US" err="1"/>
              <a:t>imperdiet</a:t>
            </a:r>
            <a:r>
              <a:rPr lang="en-US"/>
              <a:t> doming id quod </a:t>
            </a:r>
            <a:r>
              <a:rPr lang="en-US" err="1"/>
              <a:t>mazim</a:t>
            </a:r>
            <a:r>
              <a:rPr lang="en-US"/>
              <a:t> </a:t>
            </a:r>
            <a:r>
              <a:rPr lang="en-US" err="1"/>
              <a:t>placerat</a:t>
            </a:r>
            <a:r>
              <a:rPr lang="en-US"/>
              <a:t> facer.</a:t>
            </a:r>
          </a:p>
          <a:p>
            <a:pPr lvl="0"/>
            <a:endParaRPr lang="en-US"/>
          </a:p>
          <a:p>
            <a:pPr lvl="0"/>
            <a:r>
              <a:rPr lang="en-US" err="1"/>
              <a:t>Possim</a:t>
            </a:r>
            <a:r>
              <a:rPr lang="en-US"/>
              <a:t> </a:t>
            </a:r>
            <a:r>
              <a:rPr lang="en-US" err="1"/>
              <a:t>assum</a:t>
            </a:r>
            <a:r>
              <a:rPr lang="en-US"/>
              <a:t>. </a:t>
            </a:r>
            <a:r>
              <a:rPr lang="en-US" err="1"/>
              <a:t>Typi</a:t>
            </a:r>
            <a:r>
              <a:rPr lang="en-US"/>
              <a:t> non </a:t>
            </a:r>
            <a:r>
              <a:rPr lang="en-US" err="1"/>
              <a:t>habent</a:t>
            </a:r>
            <a:r>
              <a:rPr lang="en-US"/>
              <a:t> </a:t>
            </a:r>
            <a:r>
              <a:rPr lang="en-US" err="1"/>
              <a:t>claritatem</a:t>
            </a:r>
            <a:r>
              <a:rPr lang="en-US"/>
              <a:t> </a:t>
            </a:r>
            <a:r>
              <a:rPr lang="en-US" err="1"/>
              <a:t>insitam</a:t>
            </a:r>
            <a:r>
              <a:rPr lang="en-US"/>
              <a:t>; </a:t>
            </a:r>
            <a:r>
              <a:rPr lang="en-US" err="1"/>
              <a:t>est</a:t>
            </a:r>
            <a:r>
              <a:rPr lang="en-US"/>
              <a:t> </a:t>
            </a:r>
            <a:r>
              <a:rPr lang="en-US" err="1"/>
              <a:t>usus</a:t>
            </a:r>
            <a:r>
              <a:rPr lang="en-US"/>
              <a:t> </a:t>
            </a:r>
            <a:r>
              <a:rPr lang="en-US" err="1"/>
              <a:t>legentis</a:t>
            </a:r>
            <a:r>
              <a:rPr lang="en-US"/>
              <a:t> in </a:t>
            </a:r>
            <a:r>
              <a:rPr lang="en-US" err="1"/>
              <a:t>iis</a:t>
            </a:r>
            <a:r>
              <a:rPr lang="en-US"/>
              <a:t> qui </a:t>
            </a:r>
            <a:r>
              <a:rPr lang="en-US" err="1"/>
              <a:t>facit</a:t>
            </a:r>
            <a:r>
              <a:rPr lang="en-US"/>
              <a:t> </a:t>
            </a:r>
            <a:r>
              <a:rPr lang="en-US" err="1"/>
              <a:t>eorum</a:t>
            </a:r>
            <a:r>
              <a:rPr lang="en-US"/>
              <a:t> </a:t>
            </a:r>
            <a:r>
              <a:rPr lang="en-US" err="1"/>
              <a:t>claritatem</a:t>
            </a:r>
            <a:r>
              <a:rPr lang="en-US"/>
              <a:t>. </a:t>
            </a:r>
            <a:r>
              <a:rPr lang="en-US" err="1"/>
              <a:t>Investigationes</a:t>
            </a:r>
            <a:r>
              <a:rPr lang="en-US"/>
              <a:t> </a:t>
            </a:r>
            <a:r>
              <a:rPr lang="en-US" err="1"/>
              <a:t>demonstraverunt</a:t>
            </a:r>
            <a:r>
              <a:rPr lang="en-US"/>
              <a:t> </a:t>
            </a:r>
            <a:r>
              <a:rPr lang="en-US" err="1"/>
              <a:t>lectores</a:t>
            </a:r>
            <a:r>
              <a:rPr lang="en-US"/>
              <a:t> </a:t>
            </a:r>
            <a:r>
              <a:rPr lang="en-US" err="1"/>
              <a:t>legere</a:t>
            </a:r>
            <a:r>
              <a:rPr lang="en-US"/>
              <a:t> me </a:t>
            </a:r>
            <a:r>
              <a:rPr lang="en-US" err="1"/>
              <a:t>lius</a:t>
            </a:r>
            <a:r>
              <a:rPr lang="en-US"/>
              <a:t> quod ii </a:t>
            </a:r>
            <a:r>
              <a:rPr lang="en-US" err="1"/>
              <a:t>legunt</a:t>
            </a:r>
            <a:r>
              <a:rPr lang="en-US"/>
              <a:t> </a:t>
            </a:r>
            <a:r>
              <a:rPr lang="en-US" err="1"/>
              <a:t>saepius</a:t>
            </a:r>
            <a:r>
              <a:rPr lang="en-US"/>
              <a:t>. </a:t>
            </a:r>
            <a:r>
              <a:rPr lang="en-US" err="1"/>
              <a:t>Claritas</a:t>
            </a:r>
            <a:r>
              <a:rPr lang="en-US"/>
              <a:t> </a:t>
            </a:r>
            <a:r>
              <a:rPr lang="en-US" err="1"/>
              <a:t>est</a:t>
            </a:r>
            <a:r>
              <a:rPr lang="en-US"/>
              <a:t> </a:t>
            </a:r>
            <a:r>
              <a:rPr lang="en-US" err="1"/>
              <a:t>etiam</a:t>
            </a:r>
            <a:r>
              <a:rPr lang="en-US"/>
              <a:t> </a:t>
            </a:r>
            <a:r>
              <a:rPr lang="en-US" err="1"/>
              <a:t>processus</a:t>
            </a:r>
            <a:r>
              <a:rPr lang="en-US"/>
              <a:t> </a:t>
            </a:r>
            <a:r>
              <a:rPr lang="en-US" err="1"/>
              <a:t>dynamicus</a:t>
            </a:r>
            <a:r>
              <a:rPr lang="en-US"/>
              <a:t>, qui sequitur </a:t>
            </a:r>
            <a:r>
              <a:rPr lang="en-US" err="1"/>
              <a:t>mutationem</a:t>
            </a:r>
            <a:r>
              <a:rPr lang="en-US"/>
              <a:t> </a:t>
            </a:r>
            <a:r>
              <a:rPr lang="en-US" err="1"/>
              <a:t>consuetudium</a:t>
            </a:r>
            <a:r>
              <a:rPr lang="en-US"/>
              <a:t> </a:t>
            </a:r>
            <a:r>
              <a:rPr lang="en-US" err="1"/>
              <a:t>lectorum</a:t>
            </a:r>
            <a:r>
              <a:rPr lang="en-US"/>
              <a:t>. </a:t>
            </a:r>
            <a:r>
              <a:rPr lang="en-US" err="1"/>
              <a:t>Mirum</a:t>
            </a:r>
            <a:r>
              <a:rPr lang="en-US"/>
              <a:t> </a:t>
            </a:r>
            <a:r>
              <a:rPr lang="en-US" err="1"/>
              <a:t>est</a:t>
            </a:r>
            <a:r>
              <a:rPr lang="en-US"/>
              <a:t> </a:t>
            </a:r>
            <a:r>
              <a:rPr lang="en-US" err="1"/>
              <a:t>notare</a:t>
            </a:r>
            <a:r>
              <a:rPr lang="en-US"/>
              <a:t> quam </a:t>
            </a:r>
            <a:r>
              <a:rPr lang="en-US" err="1"/>
              <a:t>littera</a:t>
            </a:r>
            <a:r>
              <a:rPr lang="en-US"/>
              <a:t> </a:t>
            </a:r>
            <a:r>
              <a:rPr lang="en-US" err="1"/>
              <a:t>gothica</a:t>
            </a:r>
            <a:r>
              <a:rPr lang="en-US"/>
              <a:t>, quam </a:t>
            </a:r>
            <a:r>
              <a:rPr lang="en-US" err="1"/>
              <a:t>nunc</a:t>
            </a:r>
            <a:endParaRPr lang="en-US"/>
          </a:p>
        </p:txBody>
      </p:sp>
      <p:sp>
        <p:nvSpPr>
          <p:cNvPr id="9" name="Title 1"/>
          <p:cNvSpPr>
            <a:spLocks noGrp="1"/>
          </p:cNvSpPr>
          <p:nvPr>
            <p:ph type="title" hasCustomPrompt="1"/>
          </p:nvPr>
        </p:nvSpPr>
        <p:spPr>
          <a:xfrm>
            <a:off x="6418728" y="1026373"/>
            <a:ext cx="4876800" cy="480131"/>
          </a:xfrm>
          <a:prstGeom prst="rect">
            <a:avLst/>
          </a:prstGeom>
        </p:spPr>
        <p:txBody>
          <a:bodyPr anchor="b" anchorCtr="0">
            <a:spAutoFit/>
          </a:bodyPr>
          <a:lstStyle>
            <a:lvl1pPr>
              <a:defRPr sz="2800" baseline="0"/>
            </a:lvl1pPr>
          </a:lstStyle>
          <a:p>
            <a:r>
              <a:rPr lang="en-US"/>
              <a:t>Headline Here</a:t>
            </a:r>
          </a:p>
        </p:txBody>
      </p:sp>
      <p:sp>
        <p:nvSpPr>
          <p:cNvPr id="8" name="Slide Number Placeholder 5"/>
          <p:cNvSpPr txBox="1">
            <a:spLocks/>
          </p:cNvSpPr>
          <p:nvPr userDrawn="1"/>
        </p:nvSpPr>
        <p:spPr>
          <a:xfrm>
            <a:off x="11143205" y="6315757"/>
            <a:ext cx="1126121" cy="342992"/>
          </a:xfrm>
          <a:prstGeom prst="rect">
            <a:avLst/>
          </a:prstGeom>
        </p:spPr>
        <p:txBody>
          <a:bodyPr vert="horz" lIns="91418" tIns="45709" rIns="91418" bIns="45709" rtlCol="0" anchor="t" anchorCtr="0"/>
          <a:lstStyle>
            <a:defPPr>
              <a:defRPr lang="en-US"/>
            </a:defPPr>
            <a:lvl1pPr marL="0" algn="l" defTabSz="457200" rtl="0" eaLnBrk="1" latinLnBrk="0" hangingPunct="1">
              <a:defRPr sz="18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D27DB1B-11A7-46C2-9C64-C40026885CFA}" type="slidenum">
              <a:rPr lang="en-US" sz="1400" smtClean="0">
                <a:solidFill>
                  <a:srgbClr val="000000"/>
                </a:solidFill>
              </a:rPr>
              <a:pPr algn="r"/>
              <a:t>‹#›</a:t>
            </a:fld>
            <a:endParaRPr lang="en-US" sz="1400">
              <a:solidFill>
                <a:srgbClr val="000000"/>
              </a:solidFill>
            </a:endParaRPr>
          </a:p>
        </p:txBody>
      </p:sp>
      <p:sp>
        <p:nvSpPr>
          <p:cNvPr id="11" name="TextBox 10"/>
          <p:cNvSpPr txBox="1"/>
          <p:nvPr userDrawn="1"/>
        </p:nvSpPr>
        <p:spPr>
          <a:xfrm>
            <a:off x="-73381" y="6640583"/>
            <a:ext cx="3717876" cy="347472"/>
          </a:xfrm>
          <a:prstGeom prst="rect">
            <a:avLst/>
          </a:prstGeom>
          <a:noFill/>
        </p:spPr>
        <p:txBody>
          <a:bodyPr wrap="square" lIns="91418" tIns="45709" rIns="91418" bIns="45709" rtlCol="0">
            <a:noAutofit/>
          </a:bodyPr>
          <a:lstStyle/>
          <a:p>
            <a:r>
              <a:rPr lang="en-US" sz="1000">
                <a:solidFill>
                  <a:srgbClr val="000000"/>
                </a:solidFill>
              </a:rPr>
              <a:t>Republic Services Confidential</a:t>
            </a:r>
          </a:p>
        </p:txBody>
      </p:sp>
    </p:spTree>
    <p:extLst>
      <p:ext uri="{BB962C8B-B14F-4D97-AF65-F5344CB8AC3E}">
        <p14:creationId xmlns:p14="http://schemas.microsoft.com/office/powerpoint/2010/main" val="3357271839"/>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column with Titl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383" y="0"/>
            <a:ext cx="4165600" cy="2781300"/>
          </a:xfrm>
          <a:prstGeom prst="rect">
            <a:avLst/>
          </a:prstGeom>
        </p:spPr>
      </p:pic>
      <p:sp>
        <p:nvSpPr>
          <p:cNvPr id="8" name="Title 7"/>
          <p:cNvSpPr>
            <a:spLocks noGrp="1"/>
          </p:cNvSpPr>
          <p:nvPr>
            <p:ph type="title"/>
          </p:nvPr>
        </p:nvSpPr>
        <p:spPr>
          <a:xfrm>
            <a:off x="1219200" y="1340302"/>
            <a:ext cx="9745133" cy="803853"/>
          </a:xfrm>
          <a:prstGeom prst="rect">
            <a:avLst/>
          </a:prstGeom>
        </p:spPr>
        <p:txBody>
          <a:bodyPr vert="horz"/>
          <a:lstStyle>
            <a:lvl1pPr algn="l">
              <a:defRPr>
                <a:solidFill>
                  <a:schemeClr val="tx2"/>
                </a:solidFill>
              </a:defRPr>
            </a:lvl1pPr>
          </a:lstStyle>
          <a:p>
            <a:r>
              <a:rPr lang="en-US"/>
              <a:t>Click to edit Master title style</a:t>
            </a:r>
            <a:endParaRPr lang="en-US" dirty="0"/>
          </a:p>
        </p:txBody>
      </p:sp>
      <p:sp>
        <p:nvSpPr>
          <p:cNvPr id="9" name="Content Placeholder 2"/>
          <p:cNvSpPr>
            <a:spLocks noGrp="1"/>
          </p:cNvSpPr>
          <p:nvPr>
            <p:ph sz="half" idx="11"/>
          </p:nvPr>
        </p:nvSpPr>
        <p:spPr>
          <a:xfrm>
            <a:off x="6253831" y="2286001"/>
            <a:ext cx="4710503" cy="3773713"/>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sz="half" idx="12"/>
          </p:nvPr>
        </p:nvSpPr>
        <p:spPr>
          <a:xfrm>
            <a:off x="1219200" y="2286001"/>
            <a:ext cx="4707829" cy="3773713"/>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2"/>
          <p:cNvSpPr txBox="1">
            <a:spLocks/>
          </p:cNvSpPr>
          <p:nvPr userDrawn="1"/>
        </p:nvSpPr>
        <p:spPr>
          <a:xfrm>
            <a:off x="204690" y="6485276"/>
            <a:ext cx="445673"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8979007-7109-4002-8E1D-0231398D570D}" type="slidenum">
              <a:rPr lang="en-US" sz="1000" smtClean="0">
                <a:solidFill>
                  <a:schemeClr val="bg2"/>
                </a:solidFill>
              </a:rPr>
              <a:pPr/>
              <a:t>‹#›</a:t>
            </a:fld>
            <a:endParaRPr lang="en-US" sz="1000" dirty="0">
              <a:solidFill>
                <a:schemeClr val="bg2"/>
              </a:solidFill>
            </a:endParaRPr>
          </a:p>
        </p:txBody>
      </p:sp>
    </p:spTree>
    <p:extLst>
      <p:ext uri="{BB962C8B-B14F-4D97-AF65-F5344CB8AC3E}">
        <p14:creationId xmlns:p14="http://schemas.microsoft.com/office/powerpoint/2010/main" val="207097349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Content_Half Plate_CAR">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961" y="4"/>
            <a:ext cx="5173968" cy="6882691"/>
          </a:xfrm>
          <a:prstGeom prst="rect">
            <a:avLst/>
          </a:prstGeom>
        </p:spPr>
      </p:pic>
      <p:sp>
        <p:nvSpPr>
          <p:cNvPr id="8" name="Content Placeholder 2"/>
          <p:cNvSpPr>
            <a:spLocks noGrp="1"/>
          </p:cNvSpPr>
          <p:nvPr>
            <p:ph idx="14" hasCustomPrompt="1"/>
          </p:nvPr>
        </p:nvSpPr>
        <p:spPr>
          <a:xfrm>
            <a:off x="6418728" y="1568925"/>
            <a:ext cx="4869544" cy="3631059"/>
          </a:xfrm>
          <a:prstGeom prst="rect">
            <a:avLst/>
          </a:prstGeom>
        </p:spPr>
        <p:txBody>
          <a:bodyPr>
            <a:spAutoFit/>
          </a:bodyPr>
          <a:lstStyle>
            <a:lvl1pPr marL="0" indent="0" algn="just">
              <a:buNone/>
              <a:defRPr sz="1400">
                <a:solidFill>
                  <a:srgbClr val="000000"/>
                </a:solidFill>
              </a:defRPr>
            </a:lvl1pPr>
            <a:lvl2pPr>
              <a:defRPr sz="1500"/>
            </a:lvl2pPr>
            <a:lvl3pPr>
              <a:defRPr sz="1500"/>
            </a:lvl3pPr>
            <a:lvl4pPr>
              <a:defRPr sz="1500"/>
            </a:lvl4pPr>
            <a:lvl5pPr>
              <a:defRPr sz="1500"/>
            </a:lvl5pPr>
          </a:lstStyle>
          <a:p>
            <a:pPr lvl="0"/>
            <a:r>
              <a:rPr lang="en-US" err="1"/>
              <a:t>Lorem</a:t>
            </a:r>
            <a:r>
              <a:rPr lang="en-US"/>
              <a:t> </a:t>
            </a:r>
            <a:r>
              <a:rPr lang="en-US" err="1"/>
              <a:t>ipsum</a:t>
            </a:r>
            <a:r>
              <a:rPr lang="en-US"/>
              <a:t> dolor sit </a:t>
            </a:r>
            <a:r>
              <a:rPr lang="en-US" err="1"/>
              <a:t>amet</a:t>
            </a:r>
            <a:r>
              <a:rPr lang="en-US"/>
              <a:t>, </a:t>
            </a:r>
            <a:r>
              <a:rPr lang="en-US" err="1"/>
              <a:t>consectetuer</a:t>
            </a:r>
            <a:r>
              <a:rPr lang="en-US"/>
              <a:t> </a:t>
            </a:r>
            <a:r>
              <a:rPr lang="en-US" err="1"/>
              <a:t>delenit</a:t>
            </a:r>
            <a:r>
              <a:rPr lang="en-US"/>
              <a:t> </a:t>
            </a:r>
            <a:r>
              <a:rPr lang="en-US" err="1"/>
              <a:t>augue</a:t>
            </a:r>
            <a:r>
              <a:rPr lang="en-US"/>
              <a:t> </a:t>
            </a:r>
            <a:r>
              <a:rPr lang="en-US" err="1"/>
              <a:t>duis</a:t>
            </a:r>
            <a:r>
              <a:rPr lang="en-US"/>
              <a:t> </a:t>
            </a:r>
            <a:r>
              <a:rPr lang="en-US" err="1"/>
              <a:t>dolore</a:t>
            </a:r>
            <a:r>
              <a:rPr lang="en-US"/>
              <a:t> </a:t>
            </a:r>
            <a:r>
              <a:rPr lang="en-US" err="1"/>
              <a:t>te</a:t>
            </a:r>
            <a:r>
              <a:rPr lang="en-US"/>
              <a:t> </a:t>
            </a:r>
            <a:r>
              <a:rPr lang="en-US" err="1"/>
              <a:t>feugait</a:t>
            </a:r>
            <a:r>
              <a:rPr lang="en-US"/>
              <a:t> </a:t>
            </a:r>
            <a:r>
              <a:rPr lang="en-US" err="1"/>
              <a:t>nulla</a:t>
            </a:r>
            <a:r>
              <a:rPr lang="en-US"/>
              <a:t> </a:t>
            </a:r>
            <a:r>
              <a:rPr lang="en-US" err="1"/>
              <a:t>facilisi</a:t>
            </a:r>
            <a:r>
              <a:rPr lang="en-US"/>
              <a:t>. Nam liber </a:t>
            </a:r>
            <a:r>
              <a:rPr lang="en-US" err="1"/>
              <a:t>tempor</a:t>
            </a:r>
            <a:r>
              <a:rPr lang="en-US"/>
              <a:t> cum </a:t>
            </a:r>
            <a:r>
              <a:rPr lang="en-US" err="1"/>
              <a:t>soluta</a:t>
            </a:r>
            <a:r>
              <a:rPr lang="en-US"/>
              <a:t> </a:t>
            </a:r>
            <a:r>
              <a:rPr lang="en-US" err="1"/>
              <a:t>nobis</a:t>
            </a:r>
            <a:r>
              <a:rPr lang="en-US"/>
              <a:t> </a:t>
            </a:r>
            <a:r>
              <a:rPr lang="en-US" err="1"/>
              <a:t>eleifend</a:t>
            </a:r>
            <a:r>
              <a:rPr lang="en-US"/>
              <a:t> option </a:t>
            </a:r>
            <a:r>
              <a:rPr lang="en-US" err="1"/>
              <a:t>congue</a:t>
            </a:r>
            <a:r>
              <a:rPr lang="en-US"/>
              <a:t> </a:t>
            </a:r>
            <a:r>
              <a:rPr lang="en-US" err="1"/>
              <a:t>nihil</a:t>
            </a:r>
            <a:r>
              <a:rPr lang="en-US"/>
              <a:t> </a:t>
            </a:r>
            <a:r>
              <a:rPr lang="en-US" err="1"/>
              <a:t>imperdiet</a:t>
            </a:r>
            <a:r>
              <a:rPr lang="en-US"/>
              <a:t> doming id quod </a:t>
            </a:r>
            <a:r>
              <a:rPr lang="en-US" err="1"/>
              <a:t>mazim</a:t>
            </a:r>
            <a:r>
              <a:rPr lang="en-US"/>
              <a:t> </a:t>
            </a:r>
            <a:r>
              <a:rPr lang="en-US" err="1"/>
              <a:t>placerat</a:t>
            </a:r>
            <a:r>
              <a:rPr lang="en-US"/>
              <a:t> facer.</a:t>
            </a:r>
          </a:p>
          <a:p>
            <a:pPr lvl="0"/>
            <a:endParaRPr lang="en-US"/>
          </a:p>
          <a:p>
            <a:pPr lvl="0"/>
            <a:r>
              <a:rPr lang="en-US" err="1"/>
              <a:t>Possim</a:t>
            </a:r>
            <a:r>
              <a:rPr lang="en-US"/>
              <a:t> </a:t>
            </a:r>
            <a:r>
              <a:rPr lang="en-US" err="1"/>
              <a:t>assum</a:t>
            </a:r>
            <a:r>
              <a:rPr lang="en-US"/>
              <a:t>. </a:t>
            </a:r>
            <a:r>
              <a:rPr lang="en-US" err="1"/>
              <a:t>Typi</a:t>
            </a:r>
            <a:r>
              <a:rPr lang="en-US"/>
              <a:t> non </a:t>
            </a:r>
            <a:r>
              <a:rPr lang="en-US" err="1"/>
              <a:t>habent</a:t>
            </a:r>
            <a:r>
              <a:rPr lang="en-US"/>
              <a:t> </a:t>
            </a:r>
            <a:r>
              <a:rPr lang="en-US" err="1"/>
              <a:t>claritatem</a:t>
            </a:r>
            <a:r>
              <a:rPr lang="en-US"/>
              <a:t> </a:t>
            </a:r>
            <a:r>
              <a:rPr lang="en-US" err="1"/>
              <a:t>insitam</a:t>
            </a:r>
            <a:r>
              <a:rPr lang="en-US"/>
              <a:t>; </a:t>
            </a:r>
            <a:r>
              <a:rPr lang="en-US" err="1"/>
              <a:t>est</a:t>
            </a:r>
            <a:r>
              <a:rPr lang="en-US"/>
              <a:t> </a:t>
            </a:r>
            <a:r>
              <a:rPr lang="en-US" err="1"/>
              <a:t>usus</a:t>
            </a:r>
            <a:r>
              <a:rPr lang="en-US"/>
              <a:t> </a:t>
            </a:r>
            <a:r>
              <a:rPr lang="en-US" err="1"/>
              <a:t>legentis</a:t>
            </a:r>
            <a:r>
              <a:rPr lang="en-US"/>
              <a:t> in </a:t>
            </a:r>
            <a:r>
              <a:rPr lang="en-US" err="1"/>
              <a:t>iis</a:t>
            </a:r>
            <a:r>
              <a:rPr lang="en-US"/>
              <a:t> qui </a:t>
            </a:r>
            <a:r>
              <a:rPr lang="en-US" err="1"/>
              <a:t>facit</a:t>
            </a:r>
            <a:r>
              <a:rPr lang="en-US"/>
              <a:t> </a:t>
            </a:r>
            <a:r>
              <a:rPr lang="en-US" err="1"/>
              <a:t>eorum</a:t>
            </a:r>
            <a:r>
              <a:rPr lang="en-US"/>
              <a:t> </a:t>
            </a:r>
            <a:r>
              <a:rPr lang="en-US" err="1"/>
              <a:t>claritatem</a:t>
            </a:r>
            <a:r>
              <a:rPr lang="en-US"/>
              <a:t>. </a:t>
            </a:r>
            <a:r>
              <a:rPr lang="en-US" err="1"/>
              <a:t>Investigationes</a:t>
            </a:r>
            <a:r>
              <a:rPr lang="en-US"/>
              <a:t> </a:t>
            </a:r>
            <a:r>
              <a:rPr lang="en-US" err="1"/>
              <a:t>demonstraverunt</a:t>
            </a:r>
            <a:r>
              <a:rPr lang="en-US"/>
              <a:t> </a:t>
            </a:r>
            <a:r>
              <a:rPr lang="en-US" err="1"/>
              <a:t>lectores</a:t>
            </a:r>
            <a:r>
              <a:rPr lang="en-US"/>
              <a:t> </a:t>
            </a:r>
            <a:r>
              <a:rPr lang="en-US" err="1"/>
              <a:t>legere</a:t>
            </a:r>
            <a:r>
              <a:rPr lang="en-US"/>
              <a:t> me </a:t>
            </a:r>
            <a:r>
              <a:rPr lang="en-US" err="1"/>
              <a:t>lius</a:t>
            </a:r>
            <a:r>
              <a:rPr lang="en-US"/>
              <a:t> quod ii </a:t>
            </a:r>
            <a:r>
              <a:rPr lang="en-US" err="1"/>
              <a:t>legunt</a:t>
            </a:r>
            <a:r>
              <a:rPr lang="en-US"/>
              <a:t> </a:t>
            </a:r>
            <a:r>
              <a:rPr lang="en-US" err="1"/>
              <a:t>saepius</a:t>
            </a:r>
            <a:r>
              <a:rPr lang="en-US"/>
              <a:t>. </a:t>
            </a:r>
            <a:r>
              <a:rPr lang="en-US" err="1"/>
              <a:t>Claritas</a:t>
            </a:r>
            <a:r>
              <a:rPr lang="en-US"/>
              <a:t> </a:t>
            </a:r>
            <a:r>
              <a:rPr lang="en-US" err="1"/>
              <a:t>est</a:t>
            </a:r>
            <a:r>
              <a:rPr lang="en-US"/>
              <a:t> </a:t>
            </a:r>
            <a:r>
              <a:rPr lang="en-US" err="1"/>
              <a:t>etiam</a:t>
            </a:r>
            <a:r>
              <a:rPr lang="en-US"/>
              <a:t> </a:t>
            </a:r>
            <a:r>
              <a:rPr lang="en-US" err="1"/>
              <a:t>processus</a:t>
            </a:r>
            <a:r>
              <a:rPr lang="en-US"/>
              <a:t> </a:t>
            </a:r>
            <a:r>
              <a:rPr lang="en-US" err="1"/>
              <a:t>dynamicus</a:t>
            </a:r>
            <a:r>
              <a:rPr lang="en-US"/>
              <a:t>, qui sequitur </a:t>
            </a:r>
            <a:r>
              <a:rPr lang="en-US" err="1"/>
              <a:t>mutationem</a:t>
            </a:r>
            <a:r>
              <a:rPr lang="en-US"/>
              <a:t> </a:t>
            </a:r>
            <a:r>
              <a:rPr lang="en-US" err="1"/>
              <a:t>consuetudium</a:t>
            </a:r>
            <a:r>
              <a:rPr lang="en-US"/>
              <a:t> </a:t>
            </a:r>
            <a:r>
              <a:rPr lang="en-US" err="1"/>
              <a:t>lectorum</a:t>
            </a:r>
            <a:r>
              <a:rPr lang="en-US"/>
              <a:t>. </a:t>
            </a:r>
            <a:r>
              <a:rPr lang="en-US" err="1"/>
              <a:t>Mirum</a:t>
            </a:r>
            <a:r>
              <a:rPr lang="en-US"/>
              <a:t> </a:t>
            </a:r>
            <a:r>
              <a:rPr lang="en-US" err="1"/>
              <a:t>est</a:t>
            </a:r>
            <a:r>
              <a:rPr lang="en-US"/>
              <a:t> </a:t>
            </a:r>
            <a:r>
              <a:rPr lang="en-US" err="1"/>
              <a:t>notare</a:t>
            </a:r>
            <a:r>
              <a:rPr lang="en-US"/>
              <a:t> quam </a:t>
            </a:r>
            <a:r>
              <a:rPr lang="en-US" err="1"/>
              <a:t>littera</a:t>
            </a:r>
            <a:r>
              <a:rPr lang="en-US"/>
              <a:t> </a:t>
            </a:r>
            <a:r>
              <a:rPr lang="en-US" err="1"/>
              <a:t>gothica</a:t>
            </a:r>
            <a:r>
              <a:rPr lang="en-US"/>
              <a:t>, quam </a:t>
            </a:r>
            <a:r>
              <a:rPr lang="en-US" err="1"/>
              <a:t>nunc</a:t>
            </a:r>
            <a:endParaRPr lang="en-US"/>
          </a:p>
        </p:txBody>
      </p:sp>
      <p:sp>
        <p:nvSpPr>
          <p:cNvPr id="9" name="Title 1"/>
          <p:cNvSpPr>
            <a:spLocks noGrp="1"/>
          </p:cNvSpPr>
          <p:nvPr>
            <p:ph type="title" hasCustomPrompt="1"/>
          </p:nvPr>
        </p:nvSpPr>
        <p:spPr>
          <a:xfrm>
            <a:off x="6418728" y="1026373"/>
            <a:ext cx="4876800" cy="480131"/>
          </a:xfrm>
          <a:prstGeom prst="rect">
            <a:avLst/>
          </a:prstGeom>
        </p:spPr>
        <p:txBody>
          <a:bodyPr anchor="b" anchorCtr="0">
            <a:spAutoFit/>
          </a:bodyPr>
          <a:lstStyle>
            <a:lvl1pPr>
              <a:defRPr sz="2800" baseline="0"/>
            </a:lvl1pPr>
          </a:lstStyle>
          <a:p>
            <a:r>
              <a:rPr lang="en-US"/>
              <a:t>Headline Here</a:t>
            </a:r>
          </a:p>
        </p:txBody>
      </p:sp>
      <p:sp>
        <p:nvSpPr>
          <p:cNvPr id="7" name="Slide Number Placeholder 5"/>
          <p:cNvSpPr txBox="1">
            <a:spLocks/>
          </p:cNvSpPr>
          <p:nvPr userDrawn="1"/>
        </p:nvSpPr>
        <p:spPr>
          <a:xfrm>
            <a:off x="11143205" y="6315757"/>
            <a:ext cx="1126121" cy="342992"/>
          </a:xfrm>
          <a:prstGeom prst="rect">
            <a:avLst/>
          </a:prstGeom>
        </p:spPr>
        <p:txBody>
          <a:bodyPr vert="horz" lIns="91418" tIns="45709" rIns="91418" bIns="45709" rtlCol="0" anchor="t" anchorCtr="0"/>
          <a:lstStyle>
            <a:defPPr>
              <a:defRPr lang="en-US"/>
            </a:defPPr>
            <a:lvl1pPr marL="0" algn="l" defTabSz="457200" rtl="0" eaLnBrk="1" latinLnBrk="0" hangingPunct="1">
              <a:defRPr sz="18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D27DB1B-11A7-46C2-9C64-C40026885CFA}" type="slidenum">
              <a:rPr lang="en-US" sz="1400" smtClean="0">
                <a:solidFill>
                  <a:srgbClr val="000000"/>
                </a:solidFill>
              </a:rPr>
              <a:pPr algn="r"/>
              <a:t>‹#›</a:t>
            </a:fld>
            <a:endParaRPr lang="en-US" sz="1400">
              <a:solidFill>
                <a:srgbClr val="000000"/>
              </a:solidFill>
            </a:endParaRPr>
          </a:p>
        </p:txBody>
      </p:sp>
      <p:sp>
        <p:nvSpPr>
          <p:cNvPr id="11" name="TextBox 10"/>
          <p:cNvSpPr txBox="1"/>
          <p:nvPr userDrawn="1"/>
        </p:nvSpPr>
        <p:spPr>
          <a:xfrm>
            <a:off x="-73381" y="6640583"/>
            <a:ext cx="3717876" cy="347472"/>
          </a:xfrm>
          <a:prstGeom prst="rect">
            <a:avLst/>
          </a:prstGeom>
          <a:noFill/>
        </p:spPr>
        <p:txBody>
          <a:bodyPr wrap="square" lIns="91418" tIns="45709" rIns="91418" bIns="45709" rtlCol="0">
            <a:noAutofit/>
          </a:bodyPr>
          <a:lstStyle/>
          <a:p>
            <a:r>
              <a:rPr lang="en-US" sz="1000">
                <a:solidFill>
                  <a:srgbClr val="000000"/>
                </a:solidFill>
              </a:rPr>
              <a:t>Republic Services Confidential</a:t>
            </a:r>
          </a:p>
        </p:txBody>
      </p:sp>
    </p:spTree>
    <p:extLst>
      <p:ext uri="{BB962C8B-B14F-4D97-AF65-F5344CB8AC3E}">
        <p14:creationId xmlns:p14="http://schemas.microsoft.com/office/powerpoint/2010/main" val="1856626616"/>
      </p:ext>
    </p:extLst>
  </p:cSld>
  <p:clrMapOvr>
    <a:overrideClrMapping bg1="dk1" tx1="lt1" bg2="dk2" tx2="lt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Content_Half Plate_CONSTRUCTION">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961" y="4"/>
            <a:ext cx="5173968" cy="6882691"/>
          </a:xfrm>
          <a:prstGeom prst="rect">
            <a:avLst/>
          </a:prstGeom>
        </p:spPr>
      </p:pic>
      <p:sp>
        <p:nvSpPr>
          <p:cNvPr id="8" name="Content Placeholder 2"/>
          <p:cNvSpPr>
            <a:spLocks noGrp="1"/>
          </p:cNvSpPr>
          <p:nvPr>
            <p:ph idx="14" hasCustomPrompt="1"/>
          </p:nvPr>
        </p:nvSpPr>
        <p:spPr>
          <a:xfrm>
            <a:off x="6418728" y="1568925"/>
            <a:ext cx="4869544" cy="3631059"/>
          </a:xfrm>
          <a:prstGeom prst="rect">
            <a:avLst/>
          </a:prstGeom>
        </p:spPr>
        <p:txBody>
          <a:bodyPr>
            <a:spAutoFit/>
          </a:bodyPr>
          <a:lstStyle>
            <a:lvl1pPr marL="0" indent="0" algn="just">
              <a:buNone/>
              <a:defRPr sz="1400">
                <a:solidFill>
                  <a:srgbClr val="000000"/>
                </a:solidFill>
              </a:defRPr>
            </a:lvl1pPr>
            <a:lvl2pPr>
              <a:defRPr sz="1500"/>
            </a:lvl2pPr>
            <a:lvl3pPr>
              <a:defRPr sz="1500"/>
            </a:lvl3pPr>
            <a:lvl4pPr>
              <a:defRPr sz="1500"/>
            </a:lvl4pPr>
            <a:lvl5pPr>
              <a:defRPr sz="1500"/>
            </a:lvl5pPr>
          </a:lstStyle>
          <a:p>
            <a:pPr lvl="0"/>
            <a:r>
              <a:rPr lang="en-US" err="1"/>
              <a:t>Lorem</a:t>
            </a:r>
            <a:r>
              <a:rPr lang="en-US"/>
              <a:t> </a:t>
            </a:r>
            <a:r>
              <a:rPr lang="en-US" err="1"/>
              <a:t>ipsum</a:t>
            </a:r>
            <a:r>
              <a:rPr lang="en-US"/>
              <a:t> dolor sit </a:t>
            </a:r>
            <a:r>
              <a:rPr lang="en-US" err="1"/>
              <a:t>amet</a:t>
            </a:r>
            <a:r>
              <a:rPr lang="en-US"/>
              <a:t>, </a:t>
            </a:r>
            <a:r>
              <a:rPr lang="en-US" err="1"/>
              <a:t>consectetuer</a:t>
            </a:r>
            <a:r>
              <a:rPr lang="en-US"/>
              <a:t> </a:t>
            </a:r>
            <a:r>
              <a:rPr lang="en-US" err="1"/>
              <a:t>delenit</a:t>
            </a:r>
            <a:r>
              <a:rPr lang="en-US"/>
              <a:t> </a:t>
            </a:r>
            <a:r>
              <a:rPr lang="en-US" err="1"/>
              <a:t>augue</a:t>
            </a:r>
            <a:r>
              <a:rPr lang="en-US"/>
              <a:t> </a:t>
            </a:r>
            <a:r>
              <a:rPr lang="en-US" err="1"/>
              <a:t>duis</a:t>
            </a:r>
            <a:r>
              <a:rPr lang="en-US"/>
              <a:t> </a:t>
            </a:r>
            <a:r>
              <a:rPr lang="en-US" err="1"/>
              <a:t>dolore</a:t>
            </a:r>
            <a:r>
              <a:rPr lang="en-US"/>
              <a:t> </a:t>
            </a:r>
            <a:r>
              <a:rPr lang="en-US" err="1"/>
              <a:t>te</a:t>
            </a:r>
            <a:r>
              <a:rPr lang="en-US"/>
              <a:t> </a:t>
            </a:r>
            <a:r>
              <a:rPr lang="en-US" err="1"/>
              <a:t>feugait</a:t>
            </a:r>
            <a:r>
              <a:rPr lang="en-US"/>
              <a:t> </a:t>
            </a:r>
            <a:r>
              <a:rPr lang="en-US" err="1"/>
              <a:t>nulla</a:t>
            </a:r>
            <a:r>
              <a:rPr lang="en-US"/>
              <a:t> </a:t>
            </a:r>
            <a:r>
              <a:rPr lang="en-US" err="1"/>
              <a:t>facilisi</a:t>
            </a:r>
            <a:r>
              <a:rPr lang="en-US"/>
              <a:t>. Nam liber </a:t>
            </a:r>
            <a:r>
              <a:rPr lang="en-US" err="1"/>
              <a:t>tempor</a:t>
            </a:r>
            <a:r>
              <a:rPr lang="en-US"/>
              <a:t> cum </a:t>
            </a:r>
            <a:r>
              <a:rPr lang="en-US" err="1"/>
              <a:t>soluta</a:t>
            </a:r>
            <a:r>
              <a:rPr lang="en-US"/>
              <a:t> </a:t>
            </a:r>
            <a:r>
              <a:rPr lang="en-US" err="1"/>
              <a:t>nobis</a:t>
            </a:r>
            <a:r>
              <a:rPr lang="en-US"/>
              <a:t> </a:t>
            </a:r>
            <a:r>
              <a:rPr lang="en-US" err="1"/>
              <a:t>eleifend</a:t>
            </a:r>
            <a:r>
              <a:rPr lang="en-US"/>
              <a:t> option </a:t>
            </a:r>
            <a:r>
              <a:rPr lang="en-US" err="1"/>
              <a:t>congue</a:t>
            </a:r>
            <a:r>
              <a:rPr lang="en-US"/>
              <a:t> </a:t>
            </a:r>
            <a:r>
              <a:rPr lang="en-US" err="1"/>
              <a:t>nihil</a:t>
            </a:r>
            <a:r>
              <a:rPr lang="en-US"/>
              <a:t> </a:t>
            </a:r>
            <a:r>
              <a:rPr lang="en-US" err="1"/>
              <a:t>imperdiet</a:t>
            </a:r>
            <a:r>
              <a:rPr lang="en-US"/>
              <a:t> doming id quod </a:t>
            </a:r>
            <a:r>
              <a:rPr lang="en-US" err="1"/>
              <a:t>mazim</a:t>
            </a:r>
            <a:r>
              <a:rPr lang="en-US"/>
              <a:t> </a:t>
            </a:r>
            <a:r>
              <a:rPr lang="en-US" err="1"/>
              <a:t>placerat</a:t>
            </a:r>
            <a:r>
              <a:rPr lang="en-US"/>
              <a:t> facer.</a:t>
            </a:r>
          </a:p>
          <a:p>
            <a:pPr lvl="0"/>
            <a:endParaRPr lang="en-US"/>
          </a:p>
          <a:p>
            <a:pPr lvl="0"/>
            <a:r>
              <a:rPr lang="en-US" err="1"/>
              <a:t>Possim</a:t>
            </a:r>
            <a:r>
              <a:rPr lang="en-US"/>
              <a:t> </a:t>
            </a:r>
            <a:r>
              <a:rPr lang="en-US" err="1"/>
              <a:t>assum</a:t>
            </a:r>
            <a:r>
              <a:rPr lang="en-US"/>
              <a:t>. </a:t>
            </a:r>
            <a:r>
              <a:rPr lang="en-US" err="1"/>
              <a:t>Typi</a:t>
            </a:r>
            <a:r>
              <a:rPr lang="en-US"/>
              <a:t> non </a:t>
            </a:r>
            <a:r>
              <a:rPr lang="en-US" err="1"/>
              <a:t>habent</a:t>
            </a:r>
            <a:r>
              <a:rPr lang="en-US"/>
              <a:t> </a:t>
            </a:r>
            <a:r>
              <a:rPr lang="en-US" err="1"/>
              <a:t>claritatem</a:t>
            </a:r>
            <a:r>
              <a:rPr lang="en-US"/>
              <a:t> </a:t>
            </a:r>
            <a:r>
              <a:rPr lang="en-US" err="1"/>
              <a:t>insitam</a:t>
            </a:r>
            <a:r>
              <a:rPr lang="en-US"/>
              <a:t>; </a:t>
            </a:r>
            <a:r>
              <a:rPr lang="en-US" err="1"/>
              <a:t>est</a:t>
            </a:r>
            <a:r>
              <a:rPr lang="en-US"/>
              <a:t> </a:t>
            </a:r>
            <a:r>
              <a:rPr lang="en-US" err="1"/>
              <a:t>usus</a:t>
            </a:r>
            <a:r>
              <a:rPr lang="en-US"/>
              <a:t> </a:t>
            </a:r>
            <a:r>
              <a:rPr lang="en-US" err="1"/>
              <a:t>legentis</a:t>
            </a:r>
            <a:r>
              <a:rPr lang="en-US"/>
              <a:t> in </a:t>
            </a:r>
            <a:r>
              <a:rPr lang="en-US" err="1"/>
              <a:t>iis</a:t>
            </a:r>
            <a:r>
              <a:rPr lang="en-US"/>
              <a:t> qui </a:t>
            </a:r>
            <a:r>
              <a:rPr lang="en-US" err="1"/>
              <a:t>facit</a:t>
            </a:r>
            <a:r>
              <a:rPr lang="en-US"/>
              <a:t> </a:t>
            </a:r>
            <a:r>
              <a:rPr lang="en-US" err="1"/>
              <a:t>eorum</a:t>
            </a:r>
            <a:r>
              <a:rPr lang="en-US"/>
              <a:t> </a:t>
            </a:r>
            <a:r>
              <a:rPr lang="en-US" err="1"/>
              <a:t>claritatem</a:t>
            </a:r>
            <a:r>
              <a:rPr lang="en-US"/>
              <a:t>. </a:t>
            </a:r>
            <a:r>
              <a:rPr lang="en-US" err="1"/>
              <a:t>Investigationes</a:t>
            </a:r>
            <a:r>
              <a:rPr lang="en-US"/>
              <a:t> </a:t>
            </a:r>
            <a:r>
              <a:rPr lang="en-US" err="1"/>
              <a:t>demonstraverunt</a:t>
            </a:r>
            <a:r>
              <a:rPr lang="en-US"/>
              <a:t> </a:t>
            </a:r>
            <a:r>
              <a:rPr lang="en-US" err="1"/>
              <a:t>lectores</a:t>
            </a:r>
            <a:r>
              <a:rPr lang="en-US"/>
              <a:t> </a:t>
            </a:r>
            <a:r>
              <a:rPr lang="en-US" err="1"/>
              <a:t>legere</a:t>
            </a:r>
            <a:r>
              <a:rPr lang="en-US"/>
              <a:t> me </a:t>
            </a:r>
            <a:r>
              <a:rPr lang="en-US" err="1"/>
              <a:t>lius</a:t>
            </a:r>
            <a:r>
              <a:rPr lang="en-US"/>
              <a:t> quod ii </a:t>
            </a:r>
            <a:r>
              <a:rPr lang="en-US" err="1"/>
              <a:t>legunt</a:t>
            </a:r>
            <a:r>
              <a:rPr lang="en-US"/>
              <a:t> </a:t>
            </a:r>
            <a:r>
              <a:rPr lang="en-US" err="1"/>
              <a:t>saepius</a:t>
            </a:r>
            <a:r>
              <a:rPr lang="en-US"/>
              <a:t>. </a:t>
            </a:r>
            <a:r>
              <a:rPr lang="en-US" err="1"/>
              <a:t>Claritas</a:t>
            </a:r>
            <a:r>
              <a:rPr lang="en-US"/>
              <a:t> </a:t>
            </a:r>
            <a:r>
              <a:rPr lang="en-US" err="1"/>
              <a:t>est</a:t>
            </a:r>
            <a:r>
              <a:rPr lang="en-US"/>
              <a:t> </a:t>
            </a:r>
            <a:r>
              <a:rPr lang="en-US" err="1"/>
              <a:t>etiam</a:t>
            </a:r>
            <a:r>
              <a:rPr lang="en-US"/>
              <a:t> </a:t>
            </a:r>
            <a:r>
              <a:rPr lang="en-US" err="1"/>
              <a:t>processus</a:t>
            </a:r>
            <a:r>
              <a:rPr lang="en-US"/>
              <a:t> </a:t>
            </a:r>
            <a:r>
              <a:rPr lang="en-US" err="1"/>
              <a:t>dynamicus</a:t>
            </a:r>
            <a:r>
              <a:rPr lang="en-US"/>
              <a:t>, qui sequitur </a:t>
            </a:r>
            <a:r>
              <a:rPr lang="en-US" err="1"/>
              <a:t>mutationem</a:t>
            </a:r>
            <a:r>
              <a:rPr lang="en-US"/>
              <a:t> </a:t>
            </a:r>
            <a:r>
              <a:rPr lang="en-US" err="1"/>
              <a:t>consuetudium</a:t>
            </a:r>
            <a:r>
              <a:rPr lang="en-US"/>
              <a:t> </a:t>
            </a:r>
            <a:r>
              <a:rPr lang="en-US" err="1"/>
              <a:t>lectorum</a:t>
            </a:r>
            <a:r>
              <a:rPr lang="en-US"/>
              <a:t>. </a:t>
            </a:r>
            <a:r>
              <a:rPr lang="en-US" err="1"/>
              <a:t>Mirum</a:t>
            </a:r>
            <a:r>
              <a:rPr lang="en-US"/>
              <a:t> </a:t>
            </a:r>
            <a:r>
              <a:rPr lang="en-US" err="1"/>
              <a:t>est</a:t>
            </a:r>
            <a:r>
              <a:rPr lang="en-US"/>
              <a:t> </a:t>
            </a:r>
            <a:r>
              <a:rPr lang="en-US" err="1"/>
              <a:t>notare</a:t>
            </a:r>
            <a:r>
              <a:rPr lang="en-US"/>
              <a:t> quam </a:t>
            </a:r>
            <a:r>
              <a:rPr lang="en-US" err="1"/>
              <a:t>littera</a:t>
            </a:r>
            <a:r>
              <a:rPr lang="en-US"/>
              <a:t> </a:t>
            </a:r>
            <a:r>
              <a:rPr lang="en-US" err="1"/>
              <a:t>gothica</a:t>
            </a:r>
            <a:r>
              <a:rPr lang="en-US"/>
              <a:t>, quam </a:t>
            </a:r>
            <a:r>
              <a:rPr lang="en-US" err="1"/>
              <a:t>nunc</a:t>
            </a:r>
            <a:endParaRPr lang="en-US"/>
          </a:p>
        </p:txBody>
      </p:sp>
      <p:sp>
        <p:nvSpPr>
          <p:cNvPr id="9" name="Title 1"/>
          <p:cNvSpPr>
            <a:spLocks noGrp="1"/>
          </p:cNvSpPr>
          <p:nvPr>
            <p:ph type="title" hasCustomPrompt="1"/>
          </p:nvPr>
        </p:nvSpPr>
        <p:spPr>
          <a:xfrm>
            <a:off x="6418728" y="1026373"/>
            <a:ext cx="4876800" cy="480131"/>
          </a:xfrm>
          <a:prstGeom prst="rect">
            <a:avLst/>
          </a:prstGeom>
        </p:spPr>
        <p:txBody>
          <a:bodyPr anchor="b" anchorCtr="0">
            <a:spAutoFit/>
          </a:bodyPr>
          <a:lstStyle>
            <a:lvl1pPr>
              <a:defRPr sz="2800" baseline="0"/>
            </a:lvl1pPr>
          </a:lstStyle>
          <a:p>
            <a:r>
              <a:rPr lang="en-US"/>
              <a:t>Headline Here</a:t>
            </a:r>
          </a:p>
        </p:txBody>
      </p:sp>
      <p:sp>
        <p:nvSpPr>
          <p:cNvPr id="7" name="Slide Number Placeholder 5"/>
          <p:cNvSpPr txBox="1">
            <a:spLocks/>
          </p:cNvSpPr>
          <p:nvPr userDrawn="1"/>
        </p:nvSpPr>
        <p:spPr>
          <a:xfrm>
            <a:off x="11143205" y="6315757"/>
            <a:ext cx="1126121" cy="342992"/>
          </a:xfrm>
          <a:prstGeom prst="rect">
            <a:avLst/>
          </a:prstGeom>
        </p:spPr>
        <p:txBody>
          <a:bodyPr vert="horz" lIns="91418" tIns="45709" rIns="91418" bIns="45709" rtlCol="0" anchor="t" anchorCtr="0"/>
          <a:lstStyle>
            <a:defPPr>
              <a:defRPr lang="en-US"/>
            </a:defPPr>
            <a:lvl1pPr marL="0" algn="l" defTabSz="457200" rtl="0" eaLnBrk="1" latinLnBrk="0" hangingPunct="1">
              <a:defRPr sz="18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D27DB1B-11A7-46C2-9C64-C40026885CFA}" type="slidenum">
              <a:rPr lang="en-US" sz="1400" smtClean="0">
                <a:solidFill>
                  <a:srgbClr val="000000"/>
                </a:solidFill>
              </a:rPr>
              <a:pPr algn="r"/>
              <a:t>‹#›</a:t>
            </a:fld>
            <a:endParaRPr lang="en-US" sz="1400">
              <a:solidFill>
                <a:srgbClr val="000000"/>
              </a:solidFill>
            </a:endParaRPr>
          </a:p>
        </p:txBody>
      </p:sp>
      <p:sp>
        <p:nvSpPr>
          <p:cNvPr id="11" name="TextBox 10"/>
          <p:cNvSpPr txBox="1"/>
          <p:nvPr userDrawn="1"/>
        </p:nvSpPr>
        <p:spPr>
          <a:xfrm>
            <a:off x="-73381" y="6640583"/>
            <a:ext cx="3717876" cy="347472"/>
          </a:xfrm>
          <a:prstGeom prst="rect">
            <a:avLst/>
          </a:prstGeom>
          <a:noFill/>
        </p:spPr>
        <p:txBody>
          <a:bodyPr wrap="square" lIns="91418" tIns="45709" rIns="91418" bIns="45709" rtlCol="0">
            <a:noAutofit/>
          </a:bodyPr>
          <a:lstStyle/>
          <a:p>
            <a:r>
              <a:rPr lang="en-US" sz="1000">
                <a:solidFill>
                  <a:srgbClr val="000000"/>
                </a:solidFill>
              </a:rPr>
              <a:t>Republic Services Confidential</a:t>
            </a:r>
          </a:p>
        </p:txBody>
      </p:sp>
    </p:spTree>
    <p:extLst>
      <p:ext uri="{BB962C8B-B14F-4D97-AF65-F5344CB8AC3E}">
        <p14:creationId xmlns:p14="http://schemas.microsoft.com/office/powerpoint/2010/main" val="1638775787"/>
      </p:ext>
    </p:extLst>
  </p:cSld>
  <p:clrMapOvr>
    <a:overrideClrMapping bg1="dk1" tx1="lt1" bg2="dk2" tx2="lt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Content_Half Plate_RURAL">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961" y="4"/>
            <a:ext cx="5173968" cy="6882691"/>
          </a:xfrm>
          <a:prstGeom prst="rect">
            <a:avLst/>
          </a:prstGeom>
        </p:spPr>
      </p:pic>
      <p:sp>
        <p:nvSpPr>
          <p:cNvPr id="8" name="Content Placeholder 2"/>
          <p:cNvSpPr>
            <a:spLocks noGrp="1"/>
          </p:cNvSpPr>
          <p:nvPr>
            <p:ph idx="14" hasCustomPrompt="1"/>
          </p:nvPr>
        </p:nvSpPr>
        <p:spPr>
          <a:xfrm>
            <a:off x="6418728" y="1568925"/>
            <a:ext cx="4869544" cy="3631059"/>
          </a:xfrm>
          <a:prstGeom prst="rect">
            <a:avLst/>
          </a:prstGeom>
        </p:spPr>
        <p:txBody>
          <a:bodyPr>
            <a:spAutoFit/>
          </a:bodyPr>
          <a:lstStyle>
            <a:lvl1pPr marL="0" indent="0" algn="just">
              <a:buNone/>
              <a:defRPr sz="1400">
                <a:solidFill>
                  <a:srgbClr val="000000"/>
                </a:solidFill>
              </a:defRPr>
            </a:lvl1pPr>
            <a:lvl2pPr>
              <a:defRPr sz="1500"/>
            </a:lvl2pPr>
            <a:lvl3pPr>
              <a:defRPr sz="1500"/>
            </a:lvl3pPr>
            <a:lvl4pPr>
              <a:defRPr sz="1500"/>
            </a:lvl4pPr>
            <a:lvl5pPr>
              <a:defRPr sz="1500"/>
            </a:lvl5pPr>
          </a:lstStyle>
          <a:p>
            <a:pPr lvl="0"/>
            <a:r>
              <a:rPr lang="en-US" err="1"/>
              <a:t>Lorem</a:t>
            </a:r>
            <a:r>
              <a:rPr lang="en-US"/>
              <a:t> </a:t>
            </a:r>
            <a:r>
              <a:rPr lang="en-US" err="1"/>
              <a:t>ipsum</a:t>
            </a:r>
            <a:r>
              <a:rPr lang="en-US"/>
              <a:t> dolor sit </a:t>
            </a:r>
            <a:r>
              <a:rPr lang="en-US" err="1"/>
              <a:t>amet</a:t>
            </a:r>
            <a:r>
              <a:rPr lang="en-US"/>
              <a:t>, </a:t>
            </a:r>
            <a:r>
              <a:rPr lang="en-US" err="1"/>
              <a:t>consectetuer</a:t>
            </a:r>
            <a:r>
              <a:rPr lang="en-US"/>
              <a:t> </a:t>
            </a:r>
            <a:r>
              <a:rPr lang="en-US" err="1"/>
              <a:t>delenit</a:t>
            </a:r>
            <a:r>
              <a:rPr lang="en-US"/>
              <a:t> </a:t>
            </a:r>
            <a:r>
              <a:rPr lang="en-US" err="1"/>
              <a:t>augue</a:t>
            </a:r>
            <a:r>
              <a:rPr lang="en-US"/>
              <a:t> </a:t>
            </a:r>
            <a:r>
              <a:rPr lang="en-US" err="1"/>
              <a:t>duis</a:t>
            </a:r>
            <a:r>
              <a:rPr lang="en-US"/>
              <a:t> </a:t>
            </a:r>
            <a:r>
              <a:rPr lang="en-US" err="1"/>
              <a:t>dolore</a:t>
            </a:r>
            <a:r>
              <a:rPr lang="en-US"/>
              <a:t> </a:t>
            </a:r>
            <a:r>
              <a:rPr lang="en-US" err="1"/>
              <a:t>te</a:t>
            </a:r>
            <a:r>
              <a:rPr lang="en-US"/>
              <a:t> </a:t>
            </a:r>
            <a:r>
              <a:rPr lang="en-US" err="1"/>
              <a:t>feugait</a:t>
            </a:r>
            <a:r>
              <a:rPr lang="en-US"/>
              <a:t> </a:t>
            </a:r>
            <a:r>
              <a:rPr lang="en-US" err="1"/>
              <a:t>nulla</a:t>
            </a:r>
            <a:r>
              <a:rPr lang="en-US"/>
              <a:t> </a:t>
            </a:r>
            <a:r>
              <a:rPr lang="en-US" err="1"/>
              <a:t>facilisi</a:t>
            </a:r>
            <a:r>
              <a:rPr lang="en-US"/>
              <a:t>. Nam liber </a:t>
            </a:r>
            <a:r>
              <a:rPr lang="en-US" err="1"/>
              <a:t>tempor</a:t>
            </a:r>
            <a:r>
              <a:rPr lang="en-US"/>
              <a:t> cum </a:t>
            </a:r>
            <a:r>
              <a:rPr lang="en-US" err="1"/>
              <a:t>soluta</a:t>
            </a:r>
            <a:r>
              <a:rPr lang="en-US"/>
              <a:t> </a:t>
            </a:r>
            <a:r>
              <a:rPr lang="en-US" err="1"/>
              <a:t>nobis</a:t>
            </a:r>
            <a:r>
              <a:rPr lang="en-US"/>
              <a:t> </a:t>
            </a:r>
            <a:r>
              <a:rPr lang="en-US" err="1"/>
              <a:t>eleifend</a:t>
            </a:r>
            <a:r>
              <a:rPr lang="en-US"/>
              <a:t> option </a:t>
            </a:r>
            <a:r>
              <a:rPr lang="en-US" err="1"/>
              <a:t>congue</a:t>
            </a:r>
            <a:r>
              <a:rPr lang="en-US"/>
              <a:t> </a:t>
            </a:r>
            <a:r>
              <a:rPr lang="en-US" err="1"/>
              <a:t>nihil</a:t>
            </a:r>
            <a:r>
              <a:rPr lang="en-US"/>
              <a:t> </a:t>
            </a:r>
            <a:r>
              <a:rPr lang="en-US" err="1"/>
              <a:t>imperdiet</a:t>
            </a:r>
            <a:r>
              <a:rPr lang="en-US"/>
              <a:t> doming id quod </a:t>
            </a:r>
            <a:r>
              <a:rPr lang="en-US" err="1"/>
              <a:t>mazim</a:t>
            </a:r>
            <a:r>
              <a:rPr lang="en-US"/>
              <a:t> </a:t>
            </a:r>
            <a:r>
              <a:rPr lang="en-US" err="1"/>
              <a:t>placerat</a:t>
            </a:r>
            <a:r>
              <a:rPr lang="en-US"/>
              <a:t> facer.</a:t>
            </a:r>
          </a:p>
          <a:p>
            <a:pPr lvl="0"/>
            <a:endParaRPr lang="en-US"/>
          </a:p>
          <a:p>
            <a:pPr lvl="0"/>
            <a:r>
              <a:rPr lang="en-US" err="1"/>
              <a:t>Possim</a:t>
            </a:r>
            <a:r>
              <a:rPr lang="en-US"/>
              <a:t> </a:t>
            </a:r>
            <a:r>
              <a:rPr lang="en-US" err="1"/>
              <a:t>assum</a:t>
            </a:r>
            <a:r>
              <a:rPr lang="en-US"/>
              <a:t>. </a:t>
            </a:r>
            <a:r>
              <a:rPr lang="en-US" err="1"/>
              <a:t>Typi</a:t>
            </a:r>
            <a:r>
              <a:rPr lang="en-US"/>
              <a:t> non </a:t>
            </a:r>
            <a:r>
              <a:rPr lang="en-US" err="1"/>
              <a:t>habent</a:t>
            </a:r>
            <a:r>
              <a:rPr lang="en-US"/>
              <a:t> </a:t>
            </a:r>
            <a:r>
              <a:rPr lang="en-US" err="1"/>
              <a:t>claritatem</a:t>
            </a:r>
            <a:r>
              <a:rPr lang="en-US"/>
              <a:t> </a:t>
            </a:r>
            <a:r>
              <a:rPr lang="en-US" err="1"/>
              <a:t>insitam</a:t>
            </a:r>
            <a:r>
              <a:rPr lang="en-US"/>
              <a:t>; </a:t>
            </a:r>
            <a:r>
              <a:rPr lang="en-US" err="1"/>
              <a:t>est</a:t>
            </a:r>
            <a:r>
              <a:rPr lang="en-US"/>
              <a:t> </a:t>
            </a:r>
            <a:r>
              <a:rPr lang="en-US" err="1"/>
              <a:t>usus</a:t>
            </a:r>
            <a:r>
              <a:rPr lang="en-US"/>
              <a:t> </a:t>
            </a:r>
            <a:r>
              <a:rPr lang="en-US" err="1"/>
              <a:t>legentis</a:t>
            </a:r>
            <a:r>
              <a:rPr lang="en-US"/>
              <a:t> in </a:t>
            </a:r>
            <a:r>
              <a:rPr lang="en-US" err="1"/>
              <a:t>iis</a:t>
            </a:r>
            <a:r>
              <a:rPr lang="en-US"/>
              <a:t> qui </a:t>
            </a:r>
            <a:r>
              <a:rPr lang="en-US" err="1"/>
              <a:t>facit</a:t>
            </a:r>
            <a:r>
              <a:rPr lang="en-US"/>
              <a:t> </a:t>
            </a:r>
            <a:r>
              <a:rPr lang="en-US" err="1"/>
              <a:t>eorum</a:t>
            </a:r>
            <a:r>
              <a:rPr lang="en-US"/>
              <a:t> </a:t>
            </a:r>
            <a:r>
              <a:rPr lang="en-US" err="1"/>
              <a:t>claritatem</a:t>
            </a:r>
            <a:r>
              <a:rPr lang="en-US"/>
              <a:t>. </a:t>
            </a:r>
            <a:r>
              <a:rPr lang="en-US" err="1"/>
              <a:t>Investigationes</a:t>
            </a:r>
            <a:r>
              <a:rPr lang="en-US"/>
              <a:t> </a:t>
            </a:r>
            <a:r>
              <a:rPr lang="en-US" err="1"/>
              <a:t>demonstraverunt</a:t>
            </a:r>
            <a:r>
              <a:rPr lang="en-US"/>
              <a:t> </a:t>
            </a:r>
            <a:r>
              <a:rPr lang="en-US" err="1"/>
              <a:t>lectores</a:t>
            </a:r>
            <a:r>
              <a:rPr lang="en-US"/>
              <a:t> </a:t>
            </a:r>
            <a:r>
              <a:rPr lang="en-US" err="1"/>
              <a:t>legere</a:t>
            </a:r>
            <a:r>
              <a:rPr lang="en-US"/>
              <a:t> me </a:t>
            </a:r>
            <a:r>
              <a:rPr lang="en-US" err="1"/>
              <a:t>lius</a:t>
            </a:r>
            <a:r>
              <a:rPr lang="en-US"/>
              <a:t> quod ii </a:t>
            </a:r>
            <a:r>
              <a:rPr lang="en-US" err="1"/>
              <a:t>legunt</a:t>
            </a:r>
            <a:r>
              <a:rPr lang="en-US"/>
              <a:t> </a:t>
            </a:r>
            <a:r>
              <a:rPr lang="en-US" err="1"/>
              <a:t>saepius</a:t>
            </a:r>
            <a:r>
              <a:rPr lang="en-US"/>
              <a:t>. </a:t>
            </a:r>
            <a:r>
              <a:rPr lang="en-US" err="1"/>
              <a:t>Claritas</a:t>
            </a:r>
            <a:r>
              <a:rPr lang="en-US"/>
              <a:t> </a:t>
            </a:r>
            <a:r>
              <a:rPr lang="en-US" err="1"/>
              <a:t>est</a:t>
            </a:r>
            <a:r>
              <a:rPr lang="en-US"/>
              <a:t> </a:t>
            </a:r>
            <a:r>
              <a:rPr lang="en-US" err="1"/>
              <a:t>etiam</a:t>
            </a:r>
            <a:r>
              <a:rPr lang="en-US"/>
              <a:t> </a:t>
            </a:r>
            <a:r>
              <a:rPr lang="en-US" err="1"/>
              <a:t>processus</a:t>
            </a:r>
            <a:r>
              <a:rPr lang="en-US"/>
              <a:t> </a:t>
            </a:r>
            <a:r>
              <a:rPr lang="en-US" err="1"/>
              <a:t>dynamicus</a:t>
            </a:r>
            <a:r>
              <a:rPr lang="en-US"/>
              <a:t>, qui sequitur </a:t>
            </a:r>
            <a:r>
              <a:rPr lang="en-US" err="1"/>
              <a:t>mutationem</a:t>
            </a:r>
            <a:r>
              <a:rPr lang="en-US"/>
              <a:t> </a:t>
            </a:r>
            <a:r>
              <a:rPr lang="en-US" err="1"/>
              <a:t>consuetudium</a:t>
            </a:r>
            <a:r>
              <a:rPr lang="en-US"/>
              <a:t> </a:t>
            </a:r>
            <a:r>
              <a:rPr lang="en-US" err="1"/>
              <a:t>lectorum</a:t>
            </a:r>
            <a:r>
              <a:rPr lang="en-US"/>
              <a:t>. </a:t>
            </a:r>
            <a:r>
              <a:rPr lang="en-US" err="1"/>
              <a:t>Mirum</a:t>
            </a:r>
            <a:r>
              <a:rPr lang="en-US"/>
              <a:t> </a:t>
            </a:r>
            <a:r>
              <a:rPr lang="en-US" err="1"/>
              <a:t>est</a:t>
            </a:r>
            <a:r>
              <a:rPr lang="en-US"/>
              <a:t> </a:t>
            </a:r>
            <a:r>
              <a:rPr lang="en-US" err="1"/>
              <a:t>notare</a:t>
            </a:r>
            <a:r>
              <a:rPr lang="en-US"/>
              <a:t> quam </a:t>
            </a:r>
            <a:r>
              <a:rPr lang="en-US" err="1"/>
              <a:t>littera</a:t>
            </a:r>
            <a:r>
              <a:rPr lang="en-US"/>
              <a:t> </a:t>
            </a:r>
            <a:r>
              <a:rPr lang="en-US" err="1"/>
              <a:t>gothica</a:t>
            </a:r>
            <a:r>
              <a:rPr lang="en-US"/>
              <a:t>, quam </a:t>
            </a:r>
            <a:r>
              <a:rPr lang="en-US" err="1"/>
              <a:t>nunc</a:t>
            </a:r>
            <a:endParaRPr lang="en-US"/>
          </a:p>
        </p:txBody>
      </p:sp>
      <p:sp>
        <p:nvSpPr>
          <p:cNvPr id="9" name="Title 1"/>
          <p:cNvSpPr>
            <a:spLocks noGrp="1"/>
          </p:cNvSpPr>
          <p:nvPr>
            <p:ph type="title" hasCustomPrompt="1"/>
          </p:nvPr>
        </p:nvSpPr>
        <p:spPr>
          <a:xfrm>
            <a:off x="6418728" y="1026373"/>
            <a:ext cx="4876800" cy="480131"/>
          </a:xfrm>
          <a:prstGeom prst="rect">
            <a:avLst/>
          </a:prstGeom>
        </p:spPr>
        <p:txBody>
          <a:bodyPr anchor="b" anchorCtr="0">
            <a:spAutoFit/>
          </a:bodyPr>
          <a:lstStyle>
            <a:lvl1pPr>
              <a:defRPr sz="2800" baseline="0"/>
            </a:lvl1pPr>
          </a:lstStyle>
          <a:p>
            <a:r>
              <a:rPr lang="en-US"/>
              <a:t>Headline Here</a:t>
            </a:r>
          </a:p>
        </p:txBody>
      </p:sp>
      <p:sp>
        <p:nvSpPr>
          <p:cNvPr id="7" name="Slide Number Placeholder 5"/>
          <p:cNvSpPr txBox="1">
            <a:spLocks/>
          </p:cNvSpPr>
          <p:nvPr userDrawn="1"/>
        </p:nvSpPr>
        <p:spPr>
          <a:xfrm>
            <a:off x="11143205" y="6315757"/>
            <a:ext cx="1126121" cy="342992"/>
          </a:xfrm>
          <a:prstGeom prst="rect">
            <a:avLst/>
          </a:prstGeom>
        </p:spPr>
        <p:txBody>
          <a:bodyPr vert="horz" lIns="91418" tIns="45709" rIns="91418" bIns="45709" rtlCol="0" anchor="t" anchorCtr="0"/>
          <a:lstStyle>
            <a:defPPr>
              <a:defRPr lang="en-US"/>
            </a:defPPr>
            <a:lvl1pPr marL="0" algn="l" defTabSz="457200" rtl="0" eaLnBrk="1" latinLnBrk="0" hangingPunct="1">
              <a:defRPr sz="18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D27DB1B-11A7-46C2-9C64-C40026885CFA}" type="slidenum">
              <a:rPr lang="en-US" sz="1400" smtClean="0">
                <a:solidFill>
                  <a:srgbClr val="000000"/>
                </a:solidFill>
              </a:rPr>
              <a:pPr algn="r"/>
              <a:t>‹#›</a:t>
            </a:fld>
            <a:endParaRPr lang="en-US" sz="1400">
              <a:solidFill>
                <a:srgbClr val="000000"/>
              </a:solidFill>
            </a:endParaRPr>
          </a:p>
        </p:txBody>
      </p:sp>
      <p:sp>
        <p:nvSpPr>
          <p:cNvPr id="11" name="TextBox 10"/>
          <p:cNvSpPr txBox="1"/>
          <p:nvPr userDrawn="1"/>
        </p:nvSpPr>
        <p:spPr>
          <a:xfrm>
            <a:off x="-73381" y="6640583"/>
            <a:ext cx="3717876" cy="347472"/>
          </a:xfrm>
          <a:prstGeom prst="rect">
            <a:avLst/>
          </a:prstGeom>
          <a:noFill/>
        </p:spPr>
        <p:txBody>
          <a:bodyPr wrap="square" lIns="91418" tIns="45709" rIns="91418" bIns="45709" rtlCol="0">
            <a:noAutofit/>
          </a:bodyPr>
          <a:lstStyle/>
          <a:p>
            <a:r>
              <a:rPr lang="en-US" sz="1000">
                <a:solidFill>
                  <a:srgbClr val="000000"/>
                </a:solidFill>
              </a:rPr>
              <a:t>Republic Services Confidential</a:t>
            </a:r>
          </a:p>
        </p:txBody>
      </p:sp>
    </p:spTree>
    <p:extLst>
      <p:ext uri="{BB962C8B-B14F-4D97-AF65-F5344CB8AC3E}">
        <p14:creationId xmlns:p14="http://schemas.microsoft.com/office/powerpoint/2010/main" val="3759410132"/>
      </p:ext>
    </p:extLst>
  </p:cSld>
  <p:clrMapOvr>
    <a:overrideClrMapping bg1="dk1" tx1="lt1" bg2="dk2" tx2="lt2" accent1="accent1" accent2="accent2" accent3="accent3" accent4="accent4" accent5="accent5" accent6="accent6" hlink="hlink" folHlink="folHlink"/>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Title and Content_Half Plate_RESTURANT">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961" y="0"/>
            <a:ext cx="5173968" cy="6882692"/>
          </a:xfrm>
          <a:prstGeom prst="rect">
            <a:avLst/>
          </a:prstGeom>
        </p:spPr>
      </p:pic>
      <p:sp>
        <p:nvSpPr>
          <p:cNvPr id="7" name="Content Placeholder 2"/>
          <p:cNvSpPr>
            <a:spLocks noGrp="1"/>
          </p:cNvSpPr>
          <p:nvPr>
            <p:ph idx="14" hasCustomPrompt="1"/>
          </p:nvPr>
        </p:nvSpPr>
        <p:spPr>
          <a:xfrm>
            <a:off x="6418728" y="1568925"/>
            <a:ext cx="4869544" cy="3631059"/>
          </a:xfrm>
          <a:prstGeom prst="rect">
            <a:avLst/>
          </a:prstGeom>
        </p:spPr>
        <p:txBody>
          <a:bodyPr>
            <a:spAutoFit/>
          </a:bodyPr>
          <a:lstStyle>
            <a:lvl1pPr marL="0" indent="0" algn="just">
              <a:buNone/>
              <a:defRPr sz="1400">
                <a:solidFill>
                  <a:srgbClr val="000000"/>
                </a:solidFill>
              </a:defRPr>
            </a:lvl1pPr>
            <a:lvl2pPr>
              <a:defRPr sz="1500"/>
            </a:lvl2pPr>
            <a:lvl3pPr>
              <a:defRPr sz="1500"/>
            </a:lvl3pPr>
            <a:lvl4pPr>
              <a:defRPr sz="1500"/>
            </a:lvl4pPr>
            <a:lvl5pPr>
              <a:defRPr sz="1500"/>
            </a:lvl5pPr>
          </a:lstStyle>
          <a:p>
            <a:pPr lvl="0"/>
            <a:r>
              <a:rPr lang="en-US" err="1"/>
              <a:t>Lorem</a:t>
            </a:r>
            <a:r>
              <a:rPr lang="en-US"/>
              <a:t> </a:t>
            </a:r>
            <a:r>
              <a:rPr lang="en-US" err="1"/>
              <a:t>ipsum</a:t>
            </a:r>
            <a:r>
              <a:rPr lang="en-US"/>
              <a:t> dolor sit </a:t>
            </a:r>
            <a:r>
              <a:rPr lang="en-US" err="1"/>
              <a:t>amet</a:t>
            </a:r>
            <a:r>
              <a:rPr lang="en-US"/>
              <a:t>, </a:t>
            </a:r>
            <a:r>
              <a:rPr lang="en-US" err="1"/>
              <a:t>consectetuer</a:t>
            </a:r>
            <a:r>
              <a:rPr lang="en-US"/>
              <a:t> </a:t>
            </a:r>
            <a:r>
              <a:rPr lang="en-US" err="1"/>
              <a:t>delenit</a:t>
            </a:r>
            <a:r>
              <a:rPr lang="en-US"/>
              <a:t> </a:t>
            </a:r>
            <a:r>
              <a:rPr lang="en-US" err="1"/>
              <a:t>augue</a:t>
            </a:r>
            <a:r>
              <a:rPr lang="en-US"/>
              <a:t> </a:t>
            </a:r>
            <a:r>
              <a:rPr lang="en-US" err="1"/>
              <a:t>duis</a:t>
            </a:r>
            <a:r>
              <a:rPr lang="en-US"/>
              <a:t> </a:t>
            </a:r>
            <a:r>
              <a:rPr lang="en-US" err="1"/>
              <a:t>dolore</a:t>
            </a:r>
            <a:r>
              <a:rPr lang="en-US"/>
              <a:t> </a:t>
            </a:r>
            <a:r>
              <a:rPr lang="en-US" err="1"/>
              <a:t>te</a:t>
            </a:r>
            <a:r>
              <a:rPr lang="en-US"/>
              <a:t> </a:t>
            </a:r>
            <a:r>
              <a:rPr lang="en-US" err="1"/>
              <a:t>feugait</a:t>
            </a:r>
            <a:r>
              <a:rPr lang="en-US"/>
              <a:t> </a:t>
            </a:r>
            <a:r>
              <a:rPr lang="en-US" err="1"/>
              <a:t>nulla</a:t>
            </a:r>
            <a:r>
              <a:rPr lang="en-US"/>
              <a:t> </a:t>
            </a:r>
            <a:r>
              <a:rPr lang="en-US" err="1"/>
              <a:t>facilisi</a:t>
            </a:r>
            <a:r>
              <a:rPr lang="en-US"/>
              <a:t>. Nam liber </a:t>
            </a:r>
            <a:r>
              <a:rPr lang="en-US" err="1"/>
              <a:t>tempor</a:t>
            </a:r>
            <a:r>
              <a:rPr lang="en-US"/>
              <a:t> cum </a:t>
            </a:r>
            <a:r>
              <a:rPr lang="en-US" err="1"/>
              <a:t>soluta</a:t>
            </a:r>
            <a:r>
              <a:rPr lang="en-US"/>
              <a:t> </a:t>
            </a:r>
            <a:r>
              <a:rPr lang="en-US" err="1"/>
              <a:t>nobis</a:t>
            </a:r>
            <a:r>
              <a:rPr lang="en-US"/>
              <a:t> </a:t>
            </a:r>
            <a:r>
              <a:rPr lang="en-US" err="1"/>
              <a:t>eleifend</a:t>
            </a:r>
            <a:r>
              <a:rPr lang="en-US"/>
              <a:t> option </a:t>
            </a:r>
            <a:r>
              <a:rPr lang="en-US" err="1"/>
              <a:t>congue</a:t>
            </a:r>
            <a:r>
              <a:rPr lang="en-US"/>
              <a:t> </a:t>
            </a:r>
            <a:r>
              <a:rPr lang="en-US" err="1"/>
              <a:t>nihil</a:t>
            </a:r>
            <a:r>
              <a:rPr lang="en-US"/>
              <a:t> </a:t>
            </a:r>
            <a:r>
              <a:rPr lang="en-US" err="1"/>
              <a:t>imperdiet</a:t>
            </a:r>
            <a:r>
              <a:rPr lang="en-US"/>
              <a:t> doming id quod </a:t>
            </a:r>
            <a:r>
              <a:rPr lang="en-US" err="1"/>
              <a:t>mazim</a:t>
            </a:r>
            <a:r>
              <a:rPr lang="en-US"/>
              <a:t> </a:t>
            </a:r>
            <a:r>
              <a:rPr lang="en-US" err="1"/>
              <a:t>placerat</a:t>
            </a:r>
            <a:r>
              <a:rPr lang="en-US"/>
              <a:t> facer.</a:t>
            </a:r>
          </a:p>
          <a:p>
            <a:pPr lvl="0"/>
            <a:endParaRPr lang="en-US"/>
          </a:p>
          <a:p>
            <a:pPr lvl="0"/>
            <a:r>
              <a:rPr lang="en-US" err="1"/>
              <a:t>Possim</a:t>
            </a:r>
            <a:r>
              <a:rPr lang="en-US"/>
              <a:t> </a:t>
            </a:r>
            <a:r>
              <a:rPr lang="en-US" err="1"/>
              <a:t>assum</a:t>
            </a:r>
            <a:r>
              <a:rPr lang="en-US"/>
              <a:t>. </a:t>
            </a:r>
            <a:r>
              <a:rPr lang="en-US" err="1"/>
              <a:t>Typi</a:t>
            </a:r>
            <a:r>
              <a:rPr lang="en-US"/>
              <a:t> non </a:t>
            </a:r>
            <a:r>
              <a:rPr lang="en-US" err="1"/>
              <a:t>habent</a:t>
            </a:r>
            <a:r>
              <a:rPr lang="en-US"/>
              <a:t> </a:t>
            </a:r>
            <a:r>
              <a:rPr lang="en-US" err="1"/>
              <a:t>claritatem</a:t>
            </a:r>
            <a:r>
              <a:rPr lang="en-US"/>
              <a:t> </a:t>
            </a:r>
            <a:r>
              <a:rPr lang="en-US" err="1"/>
              <a:t>insitam</a:t>
            </a:r>
            <a:r>
              <a:rPr lang="en-US"/>
              <a:t>; </a:t>
            </a:r>
            <a:r>
              <a:rPr lang="en-US" err="1"/>
              <a:t>est</a:t>
            </a:r>
            <a:r>
              <a:rPr lang="en-US"/>
              <a:t> </a:t>
            </a:r>
            <a:r>
              <a:rPr lang="en-US" err="1"/>
              <a:t>usus</a:t>
            </a:r>
            <a:r>
              <a:rPr lang="en-US"/>
              <a:t> </a:t>
            </a:r>
            <a:r>
              <a:rPr lang="en-US" err="1"/>
              <a:t>legentis</a:t>
            </a:r>
            <a:r>
              <a:rPr lang="en-US"/>
              <a:t> in </a:t>
            </a:r>
            <a:r>
              <a:rPr lang="en-US" err="1"/>
              <a:t>iis</a:t>
            </a:r>
            <a:r>
              <a:rPr lang="en-US"/>
              <a:t> qui </a:t>
            </a:r>
            <a:r>
              <a:rPr lang="en-US" err="1"/>
              <a:t>facit</a:t>
            </a:r>
            <a:r>
              <a:rPr lang="en-US"/>
              <a:t> </a:t>
            </a:r>
            <a:r>
              <a:rPr lang="en-US" err="1"/>
              <a:t>eorum</a:t>
            </a:r>
            <a:r>
              <a:rPr lang="en-US"/>
              <a:t> </a:t>
            </a:r>
            <a:r>
              <a:rPr lang="en-US" err="1"/>
              <a:t>claritatem</a:t>
            </a:r>
            <a:r>
              <a:rPr lang="en-US"/>
              <a:t>. </a:t>
            </a:r>
            <a:r>
              <a:rPr lang="en-US" err="1"/>
              <a:t>Investigationes</a:t>
            </a:r>
            <a:r>
              <a:rPr lang="en-US"/>
              <a:t> </a:t>
            </a:r>
            <a:r>
              <a:rPr lang="en-US" err="1"/>
              <a:t>demonstraverunt</a:t>
            </a:r>
            <a:r>
              <a:rPr lang="en-US"/>
              <a:t> </a:t>
            </a:r>
            <a:r>
              <a:rPr lang="en-US" err="1"/>
              <a:t>lectores</a:t>
            </a:r>
            <a:r>
              <a:rPr lang="en-US"/>
              <a:t> </a:t>
            </a:r>
            <a:r>
              <a:rPr lang="en-US" err="1"/>
              <a:t>legere</a:t>
            </a:r>
            <a:r>
              <a:rPr lang="en-US"/>
              <a:t> me </a:t>
            </a:r>
            <a:r>
              <a:rPr lang="en-US" err="1"/>
              <a:t>lius</a:t>
            </a:r>
            <a:r>
              <a:rPr lang="en-US"/>
              <a:t> quod ii </a:t>
            </a:r>
            <a:r>
              <a:rPr lang="en-US" err="1"/>
              <a:t>legunt</a:t>
            </a:r>
            <a:r>
              <a:rPr lang="en-US"/>
              <a:t> </a:t>
            </a:r>
            <a:r>
              <a:rPr lang="en-US" err="1"/>
              <a:t>saepius</a:t>
            </a:r>
            <a:r>
              <a:rPr lang="en-US"/>
              <a:t>. </a:t>
            </a:r>
            <a:r>
              <a:rPr lang="en-US" err="1"/>
              <a:t>Claritas</a:t>
            </a:r>
            <a:r>
              <a:rPr lang="en-US"/>
              <a:t> </a:t>
            </a:r>
            <a:r>
              <a:rPr lang="en-US" err="1"/>
              <a:t>est</a:t>
            </a:r>
            <a:r>
              <a:rPr lang="en-US"/>
              <a:t> </a:t>
            </a:r>
            <a:r>
              <a:rPr lang="en-US" err="1"/>
              <a:t>etiam</a:t>
            </a:r>
            <a:r>
              <a:rPr lang="en-US"/>
              <a:t> </a:t>
            </a:r>
            <a:r>
              <a:rPr lang="en-US" err="1"/>
              <a:t>processus</a:t>
            </a:r>
            <a:r>
              <a:rPr lang="en-US"/>
              <a:t> </a:t>
            </a:r>
            <a:r>
              <a:rPr lang="en-US" err="1"/>
              <a:t>dynamicus</a:t>
            </a:r>
            <a:r>
              <a:rPr lang="en-US"/>
              <a:t>, qui sequitur </a:t>
            </a:r>
            <a:r>
              <a:rPr lang="en-US" err="1"/>
              <a:t>mutationem</a:t>
            </a:r>
            <a:r>
              <a:rPr lang="en-US"/>
              <a:t> </a:t>
            </a:r>
            <a:r>
              <a:rPr lang="en-US" err="1"/>
              <a:t>consuetudium</a:t>
            </a:r>
            <a:r>
              <a:rPr lang="en-US"/>
              <a:t> </a:t>
            </a:r>
            <a:r>
              <a:rPr lang="en-US" err="1"/>
              <a:t>lectorum</a:t>
            </a:r>
            <a:r>
              <a:rPr lang="en-US"/>
              <a:t>. </a:t>
            </a:r>
            <a:r>
              <a:rPr lang="en-US" err="1"/>
              <a:t>Mirum</a:t>
            </a:r>
            <a:r>
              <a:rPr lang="en-US"/>
              <a:t> </a:t>
            </a:r>
            <a:r>
              <a:rPr lang="en-US" err="1"/>
              <a:t>est</a:t>
            </a:r>
            <a:r>
              <a:rPr lang="en-US"/>
              <a:t> </a:t>
            </a:r>
            <a:r>
              <a:rPr lang="en-US" err="1"/>
              <a:t>notare</a:t>
            </a:r>
            <a:r>
              <a:rPr lang="en-US"/>
              <a:t> quam </a:t>
            </a:r>
            <a:r>
              <a:rPr lang="en-US" err="1"/>
              <a:t>littera</a:t>
            </a:r>
            <a:r>
              <a:rPr lang="en-US"/>
              <a:t> </a:t>
            </a:r>
            <a:r>
              <a:rPr lang="en-US" err="1"/>
              <a:t>gothica</a:t>
            </a:r>
            <a:r>
              <a:rPr lang="en-US"/>
              <a:t>, quam </a:t>
            </a:r>
            <a:r>
              <a:rPr lang="en-US" err="1"/>
              <a:t>nunc</a:t>
            </a:r>
            <a:endParaRPr lang="en-US"/>
          </a:p>
        </p:txBody>
      </p:sp>
      <p:sp>
        <p:nvSpPr>
          <p:cNvPr id="8" name="Title 1"/>
          <p:cNvSpPr>
            <a:spLocks noGrp="1"/>
          </p:cNvSpPr>
          <p:nvPr>
            <p:ph type="title" hasCustomPrompt="1"/>
          </p:nvPr>
        </p:nvSpPr>
        <p:spPr>
          <a:xfrm>
            <a:off x="6418728" y="1026373"/>
            <a:ext cx="4876800" cy="480131"/>
          </a:xfrm>
          <a:prstGeom prst="rect">
            <a:avLst/>
          </a:prstGeom>
        </p:spPr>
        <p:txBody>
          <a:bodyPr anchor="b" anchorCtr="0">
            <a:spAutoFit/>
          </a:bodyPr>
          <a:lstStyle>
            <a:lvl1pPr>
              <a:defRPr sz="2800" baseline="0"/>
            </a:lvl1pPr>
          </a:lstStyle>
          <a:p>
            <a:r>
              <a:rPr lang="en-US"/>
              <a:t>Headline Here</a:t>
            </a:r>
          </a:p>
        </p:txBody>
      </p:sp>
      <p:sp>
        <p:nvSpPr>
          <p:cNvPr id="9" name="Slide Number Placeholder 5"/>
          <p:cNvSpPr txBox="1">
            <a:spLocks/>
          </p:cNvSpPr>
          <p:nvPr userDrawn="1"/>
        </p:nvSpPr>
        <p:spPr>
          <a:xfrm>
            <a:off x="11143205" y="6315757"/>
            <a:ext cx="1126121" cy="342992"/>
          </a:xfrm>
          <a:prstGeom prst="rect">
            <a:avLst/>
          </a:prstGeom>
        </p:spPr>
        <p:txBody>
          <a:bodyPr vert="horz" lIns="91418" tIns="45709" rIns="91418" bIns="45709" rtlCol="0" anchor="t" anchorCtr="0"/>
          <a:lstStyle>
            <a:defPPr>
              <a:defRPr lang="en-US"/>
            </a:defPPr>
            <a:lvl1pPr marL="0" algn="l" defTabSz="457200" rtl="0" eaLnBrk="1" latinLnBrk="0" hangingPunct="1">
              <a:defRPr sz="18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D27DB1B-11A7-46C2-9C64-C40026885CFA}" type="slidenum">
              <a:rPr lang="en-US" sz="1400" smtClean="0">
                <a:solidFill>
                  <a:srgbClr val="000000"/>
                </a:solidFill>
              </a:rPr>
              <a:pPr algn="r"/>
              <a:t>‹#›</a:t>
            </a:fld>
            <a:endParaRPr lang="en-US" sz="1400">
              <a:solidFill>
                <a:srgbClr val="000000"/>
              </a:solidFill>
            </a:endParaRPr>
          </a:p>
        </p:txBody>
      </p:sp>
      <p:sp>
        <p:nvSpPr>
          <p:cNvPr id="11" name="TextBox 10"/>
          <p:cNvSpPr txBox="1"/>
          <p:nvPr userDrawn="1"/>
        </p:nvSpPr>
        <p:spPr>
          <a:xfrm>
            <a:off x="-73381" y="6640583"/>
            <a:ext cx="3717876" cy="347472"/>
          </a:xfrm>
          <a:prstGeom prst="rect">
            <a:avLst/>
          </a:prstGeom>
          <a:noFill/>
        </p:spPr>
        <p:txBody>
          <a:bodyPr wrap="square" lIns="91418" tIns="45709" rIns="91418" bIns="45709" rtlCol="0">
            <a:noAutofit/>
          </a:bodyPr>
          <a:lstStyle/>
          <a:p>
            <a:r>
              <a:rPr lang="en-US" sz="1000">
                <a:solidFill>
                  <a:srgbClr val="000000"/>
                </a:solidFill>
              </a:rPr>
              <a:t>Republic Services Confidential</a:t>
            </a:r>
          </a:p>
        </p:txBody>
      </p:sp>
    </p:spTree>
    <p:extLst>
      <p:ext uri="{BB962C8B-B14F-4D97-AF65-F5344CB8AC3E}">
        <p14:creationId xmlns:p14="http://schemas.microsoft.com/office/powerpoint/2010/main" val="3509863454"/>
      </p:ext>
    </p:extLst>
  </p:cSld>
  <p:clrMapOvr>
    <a:overrideClrMapping bg1="dk1" tx1="lt1" bg2="dk2" tx2="lt2" accent1="accent1" accent2="accent2" accent3="accent3" accent4="accent4" accent5="accent5" accent6="accent6" hlink="hlink" folHlink="folHlink"/>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column with Titl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383" y="0"/>
            <a:ext cx="4165600" cy="2781300"/>
          </a:xfrm>
          <a:prstGeom prst="rect">
            <a:avLst/>
          </a:prstGeom>
        </p:spPr>
      </p:pic>
      <p:sp>
        <p:nvSpPr>
          <p:cNvPr id="11" name="Title 7"/>
          <p:cNvSpPr>
            <a:spLocks noGrp="1"/>
          </p:cNvSpPr>
          <p:nvPr>
            <p:ph type="title"/>
          </p:nvPr>
        </p:nvSpPr>
        <p:spPr>
          <a:xfrm>
            <a:off x="1219200" y="1340302"/>
            <a:ext cx="9745133" cy="803853"/>
          </a:xfrm>
          <a:prstGeom prst="rect">
            <a:avLst/>
          </a:prstGeom>
        </p:spPr>
        <p:txBody>
          <a:bodyPr vert="horz"/>
          <a:lstStyle>
            <a:lvl1pPr algn="l">
              <a:defRPr>
                <a:solidFill>
                  <a:schemeClr val="tx2"/>
                </a:solidFill>
              </a:defRPr>
            </a:lvl1pPr>
          </a:lstStyle>
          <a:p>
            <a:r>
              <a:rPr lang="en-US" dirty="0"/>
              <a:t>Click to edit Master title style</a:t>
            </a:r>
          </a:p>
        </p:txBody>
      </p:sp>
      <p:sp>
        <p:nvSpPr>
          <p:cNvPr id="13" name="Content Placeholder 2"/>
          <p:cNvSpPr>
            <a:spLocks noGrp="1"/>
          </p:cNvSpPr>
          <p:nvPr>
            <p:ph sz="half" idx="12"/>
          </p:nvPr>
        </p:nvSpPr>
        <p:spPr>
          <a:xfrm>
            <a:off x="1219200" y="2286001"/>
            <a:ext cx="9745133" cy="3773713"/>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2"/>
          <p:cNvSpPr txBox="1">
            <a:spLocks/>
          </p:cNvSpPr>
          <p:nvPr userDrawn="1"/>
        </p:nvSpPr>
        <p:spPr>
          <a:xfrm>
            <a:off x="204690" y="6485276"/>
            <a:ext cx="445673"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8979007-7109-4002-8E1D-0231398D570D}" type="slidenum">
              <a:rPr lang="en-US" sz="1000" smtClean="0">
                <a:solidFill>
                  <a:schemeClr val="bg2"/>
                </a:solidFill>
              </a:rPr>
              <a:pPr/>
              <a:t>‹#›</a:t>
            </a:fld>
            <a:endParaRPr lang="en-US" sz="1000" dirty="0">
              <a:solidFill>
                <a:schemeClr val="bg2"/>
              </a:solidFill>
            </a:endParaRPr>
          </a:p>
        </p:txBody>
      </p:sp>
    </p:spTree>
    <p:extLst>
      <p:ext uri="{BB962C8B-B14F-4D97-AF65-F5344CB8AC3E}">
        <p14:creationId xmlns:p14="http://schemas.microsoft.com/office/powerpoint/2010/main" val="1684145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Column">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stretch>
            <a:fillRect/>
          </a:stretch>
        </p:blipFill>
        <p:spPr>
          <a:xfrm>
            <a:off x="383" y="0"/>
            <a:ext cx="4165600" cy="2781300"/>
          </a:xfrm>
          <a:prstGeom prst="rect">
            <a:avLst/>
          </a:prstGeom>
        </p:spPr>
      </p:pic>
      <p:sp>
        <p:nvSpPr>
          <p:cNvPr id="6" name="Content Placeholder 2"/>
          <p:cNvSpPr>
            <a:spLocks noGrp="1"/>
          </p:cNvSpPr>
          <p:nvPr>
            <p:ph sz="half" idx="11"/>
          </p:nvPr>
        </p:nvSpPr>
        <p:spPr>
          <a:xfrm>
            <a:off x="6253831" y="1505858"/>
            <a:ext cx="4710503" cy="4553856"/>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p:cNvSpPr>
            <a:spLocks noGrp="1"/>
          </p:cNvSpPr>
          <p:nvPr>
            <p:ph sz="half" idx="12"/>
          </p:nvPr>
        </p:nvSpPr>
        <p:spPr>
          <a:xfrm>
            <a:off x="1219200" y="1505858"/>
            <a:ext cx="4707829" cy="4553856"/>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2"/>
          <p:cNvSpPr txBox="1">
            <a:spLocks/>
          </p:cNvSpPr>
          <p:nvPr userDrawn="1"/>
        </p:nvSpPr>
        <p:spPr>
          <a:xfrm>
            <a:off x="204690" y="6485276"/>
            <a:ext cx="445673"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8979007-7109-4002-8E1D-0231398D570D}" type="slidenum">
              <a:rPr lang="en-US" sz="1000" smtClean="0">
                <a:solidFill>
                  <a:schemeClr val="bg2"/>
                </a:solidFill>
              </a:rPr>
              <a:pPr/>
              <a:t>‹#›</a:t>
            </a:fld>
            <a:endParaRPr lang="en-US" sz="1000" dirty="0">
              <a:solidFill>
                <a:schemeClr val="bg2"/>
              </a:solidFill>
            </a:endParaRPr>
          </a:p>
        </p:txBody>
      </p:sp>
    </p:spTree>
    <p:extLst>
      <p:ext uri="{BB962C8B-B14F-4D97-AF65-F5344CB8AC3E}">
        <p14:creationId xmlns:p14="http://schemas.microsoft.com/office/powerpoint/2010/main" val="20279814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6"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theme" Target="../theme/theme2.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5" Type="http://schemas.openxmlformats.org/officeDocument/2006/relationships/theme" Target="../theme/theme3.xml"/><Relationship Id="rId4"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9" Type="http://schemas.openxmlformats.org/officeDocument/2006/relationships/slideLayout" Target="../slideLayouts/slideLayout61.xml"/><Relationship Id="rId21" Type="http://schemas.openxmlformats.org/officeDocument/2006/relationships/slideLayout" Target="../slideLayouts/slideLayout43.xml"/><Relationship Id="rId34" Type="http://schemas.openxmlformats.org/officeDocument/2006/relationships/slideLayout" Target="../slideLayouts/slideLayout56.xml"/><Relationship Id="rId42" Type="http://schemas.openxmlformats.org/officeDocument/2006/relationships/slideLayout" Target="../slideLayouts/slideLayout64.xml"/><Relationship Id="rId47" Type="http://schemas.openxmlformats.org/officeDocument/2006/relationships/slideLayout" Target="../slideLayouts/slideLayout69.xml"/><Relationship Id="rId50" Type="http://schemas.openxmlformats.org/officeDocument/2006/relationships/slideLayout" Target="../slideLayouts/slideLayout72.xml"/><Relationship Id="rId55" Type="http://schemas.openxmlformats.org/officeDocument/2006/relationships/slideLayout" Target="../slideLayouts/slideLayout77.xml"/><Relationship Id="rId63" Type="http://schemas.openxmlformats.org/officeDocument/2006/relationships/theme" Target="../theme/theme4.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9" Type="http://schemas.openxmlformats.org/officeDocument/2006/relationships/slideLayout" Target="../slideLayouts/slideLayout51.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37" Type="http://schemas.openxmlformats.org/officeDocument/2006/relationships/slideLayout" Target="../slideLayouts/slideLayout59.xml"/><Relationship Id="rId40" Type="http://schemas.openxmlformats.org/officeDocument/2006/relationships/slideLayout" Target="../slideLayouts/slideLayout62.xml"/><Relationship Id="rId45" Type="http://schemas.openxmlformats.org/officeDocument/2006/relationships/slideLayout" Target="../slideLayouts/slideLayout67.xml"/><Relationship Id="rId53" Type="http://schemas.openxmlformats.org/officeDocument/2006/relationships/slideLayout" Target="../slideLayouts/slideLayout75.xml"/><Relationship Id="rId58" Type="http://schemas.openxmlformats.org/officeDocument/2006/relationships/slideLayout" Target="../slideLayouts/slideLayout80.xml"/><Relationship Id="rId5" Type="http://schemas.openxmlformats.org/officeDocument/2006/relationships/slideLayout" Target="../slideLayouts/slideLayout27.xml"/><Relationship Id="rId61" Type="http://schemas.openxmlformats.org/officeDocument/2006/relationships/slideLayout" Target="../slideLayouts/slideLayout83.xml"/><Relationship Id="rId19" Type="http://schemas.openxmlformats.org/officeDocument/2006/relationships/slideLayout" Target="../slideLayouts/slideLayout4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slideLayout" Target="../slideLayouts/slideLayout57.xml"/><Relationship Id="rId43" Type="http://schemas.openxmlformats.org/officeDocument/2006/relationships/slideLayout" Target="../slideLayouts/slideLayout65.xml"/><Relationship Id="rId48" Type="http://schemas.openxmlformats.org/officeDocument/2006/relationships/slideLayout" Target="../slideLayouts/slideLayout70.xml"/><Relationship Id="rId56" Type="http://schemas.openxmlformats.org/officeDocument/2006/relationships/slideLayout" Target="../slideLayouts/slideLayout78.xml"/><Relationship Id="rId8" Type="http://schemas.openxmlformats.org/officeDocument/2006/relationships/slideLayout" Target="../slideLayouts/slideLayout30.xml"/><Relationship Id="rId51" Type="http://schemas.openxmlformats.org/officeDocument/2006/relationships/slideLayout" Target="../slideLayouts/slideLayout73.xml"/><Relationship Id="rId3" Type="http://schemas.openxmlformats.org/officeDocument/2006/relationships/slideLayout" Target="../slideLayouts/slideLayout25.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38" Type="http://schemas.openxmlformats.org/officeDocument/2006/relationships/slideLayout" Target="../slideLayouts/slideLayout60.xml"/><Relationship Id="rId46" Type="http://schemas.openxmlformats.org/officeDocument/2006/relationships/slideLayout" Target="../slideLayouts/slideLayout68.xml"/><Relationship Id="rId59" Type="http://schemas.openxmlformats.org/officeDocument/2006/relationships/slideLayout" Target="../slideLayouts/slideLayout81.xml"/><Relationship Id="rId20" Type="http://schemas.openxmlformats.org/officeDocument/2006/relationships/slideLayout" Target="../slideLayouts/slideLayout42.xml"/><Relationship Id="rId41" Type="http://schemas.openxmlformats.org/officeDocument/2006/relationships/slideLayout" Target="../slideLayouts/slideLayout63.xml"/><Relationship Id="rId54" Type="http://schemas.openxmlformats.org/officeDocument/2006/relationships/slideLayout" Target="../slideLayouts/slideLayout76.xml"/><Relationship Id="rId62" Type="http://schemas.openxmlformats.org/officeDocument/2006/relationships/slideLayout" Target="../slideLayouts/slideLayout8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36" Type="http://schemas.openxmlformats.org/officeDocument/2006/relationships/slideLayout" Target="../slideLayouts/slideLayout58.xml"/><Relationship Id="rId49" Type="http://schemas.openxmlformats.org/officeDocument/2006/relationships/slideLayout" Target="../slideLayouts/slideLayout71.xml"/><Relationship Id="rId57" Type="http://schemas.openxmlformats.org/officeDocument/2006/relationships/slideLayout" Target="../slideLayouts/slideLayout79.xml"/><Relationship Id="rId10" Type="http://schemas.openxmlformats.org/officeDocument/2006/relationships/slideLayout" Target="../slideLayouts/slideLayout32.xml"/><Relationship Id="rId31" Type="http://schemas.openxmlformats.org/officeDocument/2006/relationships/slideLayout" Target="../slideLayouts/slideLayout53.xml"/><Relationship Id="rId44" Type="http://schemas.openxmlformats.org/officeDocument/2006/relationships/slideLayout" Target="../slideLayouts/slideLayout66.xml"/><Relationship Id="rId52" Type="http://schemas.openxmlformats.org/officeDocument/2006/relationships/slideLayout" Target="../slideLayouts/slideLayout74.xml"/><Relationship Id="rId60" Type="http://schemas.openxmlformats.org/officeDocument/2006/relationships/slideLayout" Target="../slideLayouts/slideLayout8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7" name="Picture 3" descr="C:\Users\AKHIA Digital\Desktop\USEco_PPT_footerbi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1186" y="6544692"/>
            <a:ext cx="4705351"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7664895"/>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Lst>
  <p:txStyles>
    <p:titleStyle>
      <a:lvl1pPr algn="r" defTabSz="342900" rtl="0" eaLnBrk="1" latinLnBrk="0" hangingPunct="1">
        <a:spcBef>
          <a:spcPct val="0"/>
        </a:spcBef>
        <a:buNone/>
        <a:defRPr sz="2850" kern="1200">
          <a:solidFill>
            <a:schemeClr val="bg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USEco_PPT_footerbit.png"/>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280893" y="6482044"/>
            <a:ext cx="4576064" cy="387096"/>
          </a:xfrm>
          <a:prstGeom prst="rect">
            <a:avLst/>
          </a:prstGeom>
        </p:spPr>
      </p:pic>
    </p:spTree>
    <p:extLst>
      <p:ext uri="{BB962C8B-B14F-4D97-AF65-F5344CB8AC3E}">
        <p14:creationId xmlns:p14="http://schemas.microsoft.com/office/powerpoint/2010/main" val="96165830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711" r:id="rId10"/>
    <p:sldLayoutId id="2147483712" r:id="rId11"/>
    <p:sldLayoutId id="2147483714" r:id="rId12"/>
    <p:sldLayoutId id="2147483715" r:id="rId13"/>
    <p:sldLayoutId id="2147483805" r:id="rId14"/>
  </p:sldLayoutIdLst>
  <p:txStyles>
    <p:titleStyle>
      <a:lvl1pPr algn="r" defTabSz="457200" rtl="0" eaLnBrk="1" latinLnBrk="0" hangingPunct="1">
        <a:spcBef>
          <a:spcPct val="0"/>
        </a:spcBef>
        <a:buNone/>
        <a:defRPr sz="38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144058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Footer Placeholder 11">
            <a:extLst>
              <a:ext uri="{FF2B5EF4-FFF2-40B4-BE49-F238E27FC236}">
                <a16:creationId xmlns:a16="http://schemas.microsoft.com/office/drawing/2014/main" id="{8019ABA4-1908-44B2-BD4C-11E5D671CFD8}"/>
              </a:ext>
            </a:extLst>
          </p:cNvPr>
          <p:cNvSpPr>
            <a:spLocks noGrp="1" noRot="1" noMove="1" noResize="1" noEditPoints="1" noAdjustHandles="1" noChangeArrowheads="1" noChangeShapeType="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2" name="Title Placeholder 1">
            <a:extLst>
              <a:ext uri="{FF2B5EF4-FFF2-40B4-BE49-F238E27FC236}">
                <a16:creationId xmlns:a16="http://schemas.microsoft.com/office/drawing/2014/main" id="{21655878-B99C-A74A-B03E-6C913D04FC3D}"/>
              </a:ext>
            </a:extLst>
          </p:cNvPr>
          <p:cNvSpPr>
            <a:spLocks noGrp="1"/>
          </p:cNvSpPr>
          <p:nvPr>
            <p:ph type="title"/>
          </p:nvPr>
        </p:nvSpPr>
        <p:spPr>
          <a:xfrm>
            <a:off x="604684" y="457200"/>
            <a:ext cx="10982632" cy="1233488"/>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6807DDE9-C6BE-A34D-B57E-71C81F668AA0}"/>
              </a:ext>
            </a:extLst>
          </p:cNvPr>
          <p:cNvSpPr>
            <a:spLocks noGrp="1"/>
          </p:cNvSpPr>
          <p:nvPr>
            <p:ph type="body" idx="1"/>
          </p:nvPr>
        </p:nvSpPr>
        <p:spPr>
          <a:xfrm>
            <a:off x="604684" y="1825625"/>
            <a:ext cx="1098263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lide Number Placeholder 22">
            <a:extLst>
              <a:ext uri="{FF2B5EF4-FFF2-40B4-BE49-F238E27FC236}">
                <a16:creationId xmlns:a16="http://schemas.microsoft.com/office/drawing/2014/main" id="{1805F499-B36B-41B3-89A6-248842DC7F61}"/>
              </a:ext>
            </a:extLst>
          </p:cNvPr>
          <p:cNvSpPr>
            <a:spLocks noGrp="1"/>
          </p:cNvSpPr>
          <p:nvPr>
            <p:ph type="sldNum" sz="quarter" idx="4"/>
          </p:nvPr>
        </p:nvSpPr>
        <p:spPr>
          <a:xfrm>
            <a:off x="108157" y="6376939"/>
            <a:ext cx="36809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spTree>
    <p:extLst>
      <p:ext uri="{BB962C8B-B14F-4D97-AF65-F5344CB8AC3E}">
        <p14:creationId xmlns:p14="http://schemas.microsoft.com/office/powerpoint/2010/main" val="455910272"/>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1" r:id="rId4"/>
    <p:sldLayoutId id="2147483722" r:id="rId5"/>
    <p:sldLayoutId id="2147483723" r:id="rId6"/>
    <p:sldLayoutId id="2147483724"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35" r:id="rId17"/>
    <p:sldLayoutId id="2147483736" r:id="rId18"/>
    <p:sldLayoutId id="2147483737" r:id="rId19"/>
    <p:sldLayoutId id="2147483738" r:id="rId20"/>
    <p:sldLayoutId id="2147483739" r:id="rId21"/>
    <p:sldLayoutId id="2147483740" r:id="rId22"/>
    <p:sldLayoutId id="2147483741" r:id="rId23"/>
    <p:sldLayoutId id="2147483742" r:id="rId24"/>
    <p:sldLayoutId id="2147483743" r:id="rId25"/>
    <p:sldLayoutId id="2147483744" r:id="rId26"/>
    <p:sldLayoutId id="2147483745" r:id="rId27"/>
    <p:sldLayoutId id="2147483746" r:id="rId28"/>
    <p:sldLayoutId id="2147483747" r:id="rId29"/>
    <p:sldLayoutId id="2147483748" r:id="rId30"/>
    <p:sldLayoutId id="2147483749" r:id="rId31"/>
    <p:sldLayoutId id="2147483750" r:id="rId32"/>
    <p:sldLayoutId id="2147483751" r:id="rId33"/>
    <p:sldLayoutId id="2147483752" r:id="rId34"/>
    <p:sldLayoutId id="2147483753" r:id="rId35"/>
    <p:sldLayoutId id="2147483778" r:id="rId36"/>
    <p:sldLayoutId id="2147483779" r:id="rId37"/>
    <p:sldLayoutId id="2147483780" r:id="rId38"/>
    <p:sldLayoutId id="2147483781" r:id="rId39"/>
    <p:sldLayoutId id="2147483782" r:id="rId40"/>
    <p:sldLayoutId id="2147483783" r:id="rId41"/>
    <p:sldLayoutId id="2147483784" r:id="rId42"/>
    <p:sldLayoutId id="2147483785" r:id="rId43"/>
    <p:sldLayoutId id="2147483786" r:id="rId44"/>
    <p:sldLayoutId id="2147483787" r:id="rId45"/>
    <p:sldLayoutId id="2147483788" r:id="rId46"/>
    <p:sldLayoutId id="2147483789" r:id="rId47"/>
    <p:sldLayoutId id="2147483790" r:id="rId48"/>
    <p:sldLayoutId id="2147483791" r:id="rId49"/>
    <p:sldLayoutId id="2147483792" r:id="rId50"/>
    <p:sldLayoutId id="2147483793" r:id="rId51"/>
    <p:sldLayoutId id="2147483794" r:id="rId52"/>
    <p:sldLayoutId id="2147483795" r:id="rId53"/>
    <p:sldLayoutId id="2147483796" r:id="rId54"/>
    <p:sldLayoutId id="2147483797" r:id="rId55"/>
    <p:sldLayoutId id="2147483798" r:id="rId56"/>
    <p:sldLayoutId id="2147483799" r:id="rId57"/>
    <p:sldLayoutId id="2147483800" r:id="rId58"/>
    <p:sldLayoutId id="2147483801" r:id="rId59"/>
    <p:sldLayoutId id="2147483802" r:id="rId60"/>
    <p:sldLayoutId id="2147483803" r:id="rId61"/>
    <p:sldLayoutId id="2147483804" r:id="rId62"/>
  </p:sldLayoutIdLst>
  <p:hf hdr="0" dt="0"/>
  <p:txStyles>
    <p:titleStyle>
      <a:lvl1pPr algn="l" defTabSz="685800" rtl="0" eaLnBrk="1" latinLnBrk="0" hangingPunct="1">
        <a:lnSpc>
          <a:spcPct val="90000"/>
        </a:lnSpc>
        <a:spcBef>
          <a:spcPct val="0"/>
        </a:spcBef>
        <a:buNone/>
        <a:defRPr sz="2100" b="1" kern="1200">
          <a:solidFill>
            <a:schemeClr val="accent1"/>
          </a:solidFill>
          <a:latin typeface="Verdana" panose="020B0604030504040204" pitchFamily="34" charset="0"/>
          <a:ea typeface="Verdana" panose="020B0604030504040204" pitchFamily="34" charset="0"/>
          <a:cs typeface="Verdana" panose="020B0604030504040204" pitchFamily="34" charset="0"/>
        </a:defRPr>
      </a:lvl1pPr>
    </p:titleStyle>
    <p:bodyStyle>
      <a:lvl1pPr marL="171450" indent="-171450" algn="l" defTabSz="685800" rtl="0" eaLnBrk="1" latinLnBrk="0" hangingPunct="1">
        <a:lnSpc>
          <a:spcPct val="120000"/>
        </a:lnSpc>
        <a:spcBef>
          <a:spcPts val="750"/>
        </a:spcBef>
        <a:buFont typeface="Arial" panose="020B0604020202020204" pitchFamily="34" charset="0"/>
        <a:buChar char="•"/>
        <a:defRPr sz="15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5143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857250" indent="-171450" algn="l" defTabSz="685800" rtl="0" eaLnBrk="1" latinLnBrk="0" hangingPunct="1">
        <a:lnSpc>
          <a:spcPct val="120000"/>
        </a:lnSpc>
        <a:spcBef>
          <a:spcPts val="375"/>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0015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4305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6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hyperlink" Target="mailto:Douglas.Frenette@USEcology.com" TargetMode="External"/><Relationship Id="rId2" Type="http://schemas.openxmlformats.org/officeDocument/2006/relationships/hyperlink" Target="mailto:Timothy.Jenkins@USEcology.com" TargetMode="External"/><Relationship Id="rId1" Type="http://schemas.openxmlformats.org/officeDocument/2006/relationships/slideLayout" Target="../slideLayouts/slideLayout6.xml"/><Relationship Id="rId4" Type="http://schemas.openxmlformats.org/officeDocument/2006/relationships/hyperlink" Target="mailto:Chad.Hyslop@USEcology.com"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43.png"/><Relationship Id="rId7" Type="http://schemas.openxmlformats.org/officeDocument/2006/relationships/diagramQuickStyle" Target="../diagrams/quickStyle1.xml"/><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44.png"/><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hyperlink" Target="https://www.republicservices.com/cms/documents/sustainability_reports/2021-Republic-Services-Sustainability-Report.pdf" TargetMode="External"/><Relationship Id="rId7" Type="http://schemas.openxmlformats.org/officeDocument/2006/relationships/image" Target="../media/image49.jpeg"/><Relationship Id="rId2" Type="http://schemas.openxmlformats.org/officeDocument/2006/relationships/image" Target="../media/image45.png"/><Relationship Id="rId1" Type="http://schemas.openxmlformats.org/officeDocument/2006/relationships/slideLayout" Target="../slideLayouts/slideLayout17.xml"/><Relationship Id="rId6" Type="http://schemas.openxmlformats.org/officeDocument/2006/relationships/image" Target="../media/image48.jpe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jpeg"/><Relationship Id="rId9" Type="http://schemas.openxmlformats.org/officeDocument/2006/relationships/image" Target="../media/image51.jpeg"/></Relationships>
</file>

<file path=ppt/slides/_rels/slide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3.xml"/></Relationships>
</file>

<file path=ppt/slides/_rels/slide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84.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4.xml"/></Relationships>
</file>

<file path=ppt/slides/_rels/slide8.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1774C1F-1F7B-4048-B7CF-8D66D1673AEA}"/>
              </a:ext>
            </a:extLst>
          </p:cNvPr>
          <p:cNvSpPr>
            <a:spLocks noGrp="1"/>
          </p:cNvSpPr>
          <p:nvPr>
            <p:ph type="body" sz="quarter" idx="10"/>
          </p:nvPr>
        </p:nvSpPr>
        <p:spPr>
          <a:xfrm>
            <a:off x="449865" y="2979825"/>
            <a:ext cx="10822387" cy="530623"/>
          </a:xfrm>
        </p:spPr>
        <p:txBody>
          <a:bodyPr vert="horz" anchor="t"/>
          <a:lstStyle/>
          <a:p>
            <a:r>
              <a:rPr lang="en-US" sz="4400"/>
              <a:t>  </a:t>
            </a:r>
          </a:p>
        </p:txBody>
      </p:sp>
      <p:sp>
        <p:nvSpPr>
          <p:cNvPr id="2" name="TextBox 1">
            <a:extLst>
              <a:ext uri="{FF2B5EF4-FFF2-40B4-BE49-F238E27FC236}">
                <a16:creationId xmlns:a16="http://schemas.microsoft.com/office/drawing/2014/main" id="{9D85E944-1C7A-4DA0-B9AF-766EE13FFB1E}"/>
              </a:ext>
            </a:extLst>
          </p:cNvPr>
          <p:cNvSpPr txBox="1"/>
          <p:nvPr/>
        </p:nvSpPr>
        <p:spPr>
          <a:xfrm>
            <a:off x="2937164" y="2503055"/>
            <a:ext cx="8903854" cy="3354765"/>
          </a:xfrm>
          <a:prstGeom prst="rect">
            <a:avLst/>
          </a:prstGeom>
          <a:noFill/>
        </p:spPr>
        <p:txBody>
          <a:bodyPr wrap="square" rtlCol="0">
            <a:spAutoFit/>
          </a:bodyPr>
          <a:lstStyle/>
          <a:p>
            <a:pPr algn="r"/>
            <a:r>
              <a:rPr lang="en-US" sz="3200" b="0" i="1" dirty="0">
                <a:solidFill>
                  <a:schemeClr val="bg1"/>
                </a:solidFill>
                <a:effectLst/>
                <a:latin typeface="Helvetica Neue"/>
              </a:rPr>
              <a:t> </a:t>
            </a:r>
          </a:p>
          <a:p>
            <a:pPr algn="r"/>
            <a:r>
              <a:rPr lang="en-US" sz="3200" b="0" i="1" dirty="0">
                <a:solidFill>
                  <a:schemeClr val="bg1"/>
                </a:solidFill>
                <a:effectLst/>
                <a:latin typeface="Helvetica Neue"/>
              </a:rPr>
              <a:t>US Ecology Update</a:t>
            </a:r>
          </a:p>
          <a:p>
            <a:pPr algn="r"/>
            <a:r>
              <a:rPr lang="en-US" sz="2800" dirty="0">
                <a:solidFill>
                  <a:schemeClr val="bg1"/>
                </a:solidFill>
              </a:rPr>
              <a:t>LLW Forum Meeting - Fall 2022</a:t>
            </a:r>
          </a:p>
          <a:p>
            <a:pPr algn="r"/>
            <a:r>
              <a:rPr lang="en-US" sz="2800" dirty="0">
                <a:solidFill>
                  <a:schemeClr val="bg1"/>
                </a:solidFill>
              </a:rPr>
              <a:t>Baltimore, MD</a:t>
            </a:r>
          </a:p>
          <a:p>
            <a:pPr algn="r"/>
            <a:endParaRPr lang="en-US" sz="3200" dirty="0">
              <a:solidFill>
                <a:schemeClr val="bg1"/>
              </a:solidFill>
            </a:endParaRPr>
          </a:p>
          <a:p>
            <a:pPr algn="r"/>
            <a:r>
              <a:rPr lang="en-US" sz="2000" dirty="0">
                <a:solidFill>
                  <a:schemeClr val="bg1"/>
                </a:solidFill>
              </a:rPr>
              <a:t>Joseph J. Weismann, CHP</a:t>
            </a:r>
          </a:p>
          <a:p>
            <a:pPr algn="r"/>
            <a:r>
              <a:rPr lang="en-US" sz="2000" dirty="0">
                <a:solidFill>
                  <a:schemeClr val="bg1"/>
                </a:solidFill>
              </a:rPr>
              <a:t>October 12, 2022</a:t>
            </a:r>
          </a:p>
          <a:p>
            <a:pPr algn="r"/>
            <a:endParaRPr lang="en-US" sz="2000" dirty="0">
              <a:solidFill>
                <a:schemeClr val="bg1"/>
              </a:solidFill>
            </a:endParaRPr>
          </a:p>
        </p:txBody>
      </p:sp>
    </p:spTree>
    <p:extLst>
      <p:ext uri="{BB962C8B-B14F-4D97-AF65-F5344CB8AC3E}">
        <p14:creationId xmlns:p14="http://schemas.microsoft.com/office/powerpoint/2010/main" val="35346827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p:cNvSpPr txBox="1"/>
          <p:nvPr/>
        </p:nvSpPr>
        <p:spPr>
          <a:xfrm>
            <a:off x="8888812" y="4336318"/>
            <a:ext cx="215720" cy="161583"/>
          </a:xfrm>
          <a:prstGeom prst="rect">
            <a:avLst/>
          </a:prstGeom>
          <a:noFill/>
        </p:spPr>
        <p:txBody>
          <a:bodyPr wrap="square" rtlCol="0">
            <a:spAutoFit/>
          </a:bodyPr>
          <a:lstStyle/>
          <a:p>
            <a:pPr>
              <a:defRPr/>
            </a:pPr>
            <a:endParaRPr lang="en-US" sz="450">
              <a:solidFill>
                <a:prstClr val="black"/>
              </a:solidFill>
              <a:latin typeface="Century Gothic"/>
            </a:endParaRPr>
          </a:p>
        </p:txBody>
      </p:sp>
      <p:pic>
        <p:nvPicPr>
          <p:cNvPr id="3" name="Picture 2" descr="A building under construction&#10;&#10;Description automatically generated with low confidence">
            <a:extLst>
              <a:ext uri="{FF2B5EF4-FFF2-40B4-BE49-F238E27FC236}">
                <a16:creationId xmlns:a16="http://schemas.microsoft.com/office/drawing/2014/main" id="{3D8847AB-3B8A-4B2A-9324-748D396BD5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016"/>
            <a:ext cx="12190194" cy="6859016"/>
          </a:xfrm>
          <a:prstGeom prst="rect">
            <a:avLst/>
          </a:prstGeom>
        </p:spPr>
      </p:pic>
    </p:spTree>
    <p:extLst>
      <p:ext uri="{BB962C8B-B14F-4D97-AF65-F5344CB8AC3E}">
        <p14:creationId xmlns:p14="http://schemas.microsoft.com/office/powerpoint/2010/main" val="34270918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Title 2"/>
          <p:cNvSpPr txBox="1">
            <a:spLocks/>
          </p:cNvSpPr>
          <p:nvPr/>
        </p:nvSpPr>
        <p:spPr>
          <a:xfrm>
            <a:off x="2308303" y="0"/>
            <a:ext cx="9717028" cy="724256"/>
          </a:xfrm>
          <a:prstGeom prst="rect">
            <a:avLst/>
          </a:prstGeom>
        </p:spPr>
        <p:txBody>
          <a:bodyPr vert="horz" anchor="ctr">
            <a:noAutofit/>
          </a:bodyPr>
          <a:lstStyle>
            <a:lvl1pPr algn="l" defTabSz="457200" rtl="0" eaLnBrk="1" latinLnBrk="0" hangingPunct="1">
              <a:spcBef>
                <a:spcPct val="0"/>
              </a:spcBef>
              <a:buNone/>
              <a:defRPr sz="3800" kern="1200">
                <a:solidFill>
                  <a:schemeClr val="tx2"/>
                </a:solidFill>
                <a:latin typeface="+mj-lt"/>
                <a:ea typeface="+mj-ea"/>
                <a:cs typeface="+mj-cs"/>
              </a:defRPr>
            </a:lvl1pPr>
          </a:lstStyle>
          <a:p>
            <a:pPr algn="r">
              <a:lnSpc>
                <a:spcPct val="80000"/>
              </a:lnSpc>
              <a:tabLst>
                <a:tab pos="8116888" algn="l"/>
              </a:tabLst>
              <a:defRPr/>
            </a:pPr>
            <a:r>
              <a:rPr lang="en-US" sz="3600" dirty="0">
                <a:solidFill>
                  <a:srgbClr val="163359"/>
                </a:solidFill>
                <a:effectLst>
                  <a:outerShdw blurRad="38100" dist="38100" dir="2700000" algn="tl">
                    <a:srgbClr val="000000">
                      <a:alpha val="43137"/>
                    </a:srgbClr>
                  </a:outerShdw>
                </a:effectLst>
                <a:latin typeface="Century Gothic"/>
              </a:rPr>
              <a:t>New Grand View Performance Assessment</a:t>
            </a:r>
          </a:p>
        </p:txBody>
      </p:sp>
      <p:sp>
        <p:nvSpPr>
          <p:cNvPr id="38" name="TextBox 37"/>
          <p:cNvSpPr txBox="1"/>
          <p:nvPr/>
        </p:nvSpPr>
        <p:spPr>
          <a:xfrm>
            <a:off x="8888812" y="4336318"/>
            <a:ext cx="215720" cy="161583"/>
          </a:xfrm>
          <a:prstGeom prst="rect">
            <a:avLst/>
          </a:prstGeom>
          <a:noFill/>
        </p:spPr>
        <p:txBody>
          <a:bodyPr wrap="square" rtlCol="0">
            <a:spAutoFit/>
          </a:bodyPr>
          <a:lstStyle/>
          <a:p>
            <a:pPr>
              <a:defRPr/>
            </a:pPr>
            <a:endParaRPr lang="en-US" sz="450">
              <a:solidFill>
                <a:prstClr val="black"/>
              </a:solidFill>
              <a:latin typeface="Century Gothic"/>
            </a:endParaRPr>
          </a:p>
        </p:txBody>
      </p:sp>
      <p:sp>
        <p:nvSpPr>
          <p:cNvPr id="46" name="TextBox 45"/>
          <p:cNvSpPr txBox="1"/>
          <p:nvPr/>
        </p:nvSpPr>
        <p:spPr>
          <a:xfrm>
            <a:off x="179033" y="1645932"/>
            <a:ext cx="6065823" cy="4168834"/>
          </a:xfrm>
          <a:prstGeom prst="rect">
            <a:avLst/>
          </a:prstGeom>
          <a:noFill/>
        </p:spPr>
        <p:txBody>
          <a:bodyPr wrap="square" rtlCol="0" anchor="t">
            <a:spAutoFit/>
          </a:bodyPr>
          <a:lstStyle/>
          <a:p>
            <a:pPr marL="285750" indent="-285750">
              <a:lnSpc>
                <a:spcPct val="80000"/>
              </a:lnSpc>
              <a:spcBef>
                <a:spcPts val="500"/>
              </a:spcBef>
              <a:spcAft>
                <a:spcPts val="600"/>
              </a:spcAft>
              <a:buClr>
                <a:srgbClr val="8AAF3E"/>
              </a:buClr>
              <a:buSzPct val="100000"/>
              <a:buBlip>
                <a:blip r:embed="rId3"/>
              </a:buBlip>
              <a:defRPr/>
            </a:pPr>
            <a:r>
              <a:rPr lang="en-US" b="1" dirty="0">
                <a:solidFill>
                  <a:prstClr val="black"/>
                </a:solidFill>
                <a:cs typeface="Tahoma" pitchFamily="34" charset="0"/>
              </a:rPr>
              <a:t>Why We Did it</a:t>
            </a:r>
          </a:p>
          <a:p>
            <a:pPr marL="742950" lvl="1" indent="-285750">
              <a:lnSpc>
                <a:spcPct val="80000"/>
              </a:lnSpc>
              <a:spcBef>
                <a:spcPts val="500"/>
              </a:spcBef>
              <a:spcAft>
                <a:spcPts val="600"/>
              </a:spcAft>
              <a:buClr>
                <a:srgbClr val="8AAF3E"/>
              </a:buClr>
              <a:buSzPct val="100000"/>
              <a:buBlip>
                <a:blip r:embed="rId3"/>
              </a:buBlip>
              <a:defRPr/>
            </a:pPr>
            <a:r>
              <a:rPr lang="en-US" sz="1600" dirty="0">
                <a:solidFill>
                  <a:prstClr val="black"/>
                </a:solidFill>
                <a:cs typeface="Tahoma" pitchFamily="34" charset="0"/>
              </a:rPr>
              <a:t>Eliminate unjustified conservatism in RESRAD model</a:t>
            </a:r>
          </a:p>
          <a:p>
            <a:pPr marL="742950" lvl="1" indent="-285750">
              <a:lnSpc>
                <a:spcPct val="80000"/>
              </a:lnSpc>
              <a:spcBef>
                <a:spcPts val="500"/>
              </a:spcBef>
              <a:spcAft>
                <a:spcPts val="600"/>
              </a:spcAft>
              <a:buClr>
                <a:srgbClr val="8AAF3E"/>
              </a:buClr>
              <a:buSzPct val="100000"/>
              <a:buBlip>
                <a:blip r:embed="rId3"/>
              </a:buBlip>
              <a:defRPr/>
            </a:pPr>
            <a:r>
              <a:rPr lang="en-US" sz="1600" dirty="0">
                <a:solidFill>
                  <a:prstClr val="black"/>
                </a:solidFill>
                <a:cs typeface="Tahoma" pitchFamily="34" charset="0"/>
              </a:rPr>
              <a:t>Model USEI more accurately and appropriately, i.e.,   </a:t>
            </a:r>
            <a:r>
              <a:rPr lang="en-US" sz="1600" i="1" dirty="0">
                <a:solidFill>
                  <a:prstClr val="black"/>
                </a:solidFill>
                <a:cs typeface="Tahoma" pitchFamily="34" charset="0"/>
              </a:rPr>
              <a:t>what is </a:t>
            </a:r>
            <a:r>
              <a:rPr lang="en-US" sz="1600" i="1" u="sng" dirty="0">
                <a:solidFill>
                  <a:prstClr val="black"/>
                </a:solidFill>
                <a:cs typeface="Tahoma" pitchFamily="34" charset="0"/>
              </a:rPr>
              <a:t>actually happening </a:t>
            </a:r>
            <a:r>
              <a:rPr lang="en-US" sz="1600" i="1" dirty="0">
                <a:solidFill>
                  <a:prstClr val="black"/>
                </a:solidFill>
                <a:cs typeface="Tahoma" pitchFamily="34" charset="0"/>
              </a:rPr>
              <a:t>at the site</a:t>
            </a:r>
          </a:p>
          <a:p>
            <a:pPr marL="742950" lvl="1" indent="-285750">
              <a:lnSpc>
                <a:spcPct val="80000"/>
              </a:lnSpc>
              <a:spcBef>
                <a:spcPts val="500"/>
              </a:spcBef>
              <a:spcAft>
                <a:spcPts val="600"/>
              </a:spcAft>
              <a:buClr>
                <a:srgbClr val="8AAF3E"/>
              </a:buClr>
              <a:buSzPct val="100000"/>
              <a:buBlip>
                <a:blip r:embed="rId3"/>
              </a:buBlip>
              <a:defRPr/>
            </a:pPr>
            <a:r>
              <a:rPr lang="en-US" sz="1600" dirty="0">
                <a:solidFill>
                  <a:prstClr val="black"/>
                </a:solidFill>
                <a:cs typeface="Tahoma" pitchFamily="34" charset="0"/>
              </a:rPr>
              <a:t>Implement probabilistic model parameters</a:t>
            </a:r>
          </a:p>
          <a:p>
            <a:pPr marL="285750" indent="-285750">
              <a:lnSpc>
                <a:spcPct val="80000"/>
              </a:lnSpc>
              <a:spcBef>
                <a:spcPts val="500"/>
              </a:spcBef>
              <a:spcAft>
                <a:spcPts val="600"/>
              </a:spcAft>
              <a:buClr>
                <a:srgbClr val="8AAF3E"/>
              </a:buClr>
              <a:buSzPct val="100000"/>
              <a:buBlip>
                <a:blip r:embed="rId3"/>
              </a:buBlip>
              <a:defRPr/>
            </a:pPr>
            <a:r>
              <a:rPr lang="en-US" b="1" dirty="0">
                <a:solidFill>
                  <a:prstClr val="black"/>
                </a:solidFill>
                <a:cs typeface="Tahoma" pitchFamily="34" charset="0"/>
              </a:rPr>
              <a:t>Benefits and Outcomes</a:t>
            </a:r>
          </a:p>
          <a:p>
            <a:pPr marL="742950" lvl="1" indent="-285750">
              <a:lnSpc>
                <a:spcPct val="80000"/>
              </a:lnSpc>
              <a:spcBef>
                <a:spcPts val="500"/>
              </a:spcBef>
              <a:spcAft>
                <a:spcPts val="600"/>
              </a:spcAft>
              <a:buClr>
                <a:srgbClr val="8AAF3E"/>
              </a:buClr>
              <a:buSzPct val="100000"/>
              <a:buBlip>
                <a:blip r:embed="rId3"/>
              </a:buBlip>
              <a:defRPr/>
            </a:pPr>
            <a:r>
              <a:rPr lang="en-US" sz="1600" dirty="0">
                <a:solidFill>
                  <a:prstClr val="black"/>
                </a:solidFill>
                <a:cs typeface="Tahoma" pitchFamily="34" charset="0"/>
              </a:rPr>
              <a:t>Multiple pre-programmed and user-defined inventories can be run</a:t>
            </a:r>
          </a:p>
          <a:p>
            <a:pPr marL="742950" lvl="1" indent="-285750">
              <a:lnSpc>
                <a:spcPct val="80000"/>
              </a:lnSpc>
              <a:spcBef>
                <a:spcPts val="500"/>
              </a:spcBef>
              <a:spcAft>
                <a:spcPts val="600"/>
              </a:spcAft>
              <a:buClr>
                <a:srgbClr val="8AAF3E"/>
              </a:buClr>
              <a:buSzPct val="100000"/>
              <a:buBlip>
                <a:blip r:embed="rId3"/>
              </a:buBlip>
              <a:defRPr/>
            </a:pPr>
            <a:r>
              <a:rPr lang="en-US" sz="1600" dirty="0">
                <a:solidFill>
                  <a:prstClr val="black"/>
                </a:solidFill>
                <a:cs typeface="Tahoma" pitchFamily="34" charset="0"/>
              </a:rPr>
              <a:t>Benchmarking vs prior RESRAD model</a:t>
            </a:r>
          </a:p>
          <a:p>
            <a:pPr marL="742950" lvl="1" indent="-285750">
              <a:lnSpc>
                <a:spcPct val="80000"/>
              </a:lnSpc>
              <a:spcBef>
                <a:spcPts val="500"/>
              </a:spcBef>
              <a:spcAft>
                <a:spcPts val="600"/>
              </a:spcAft>
              <a:buClr>
                <a:srgbClr val="8AAF3E"/>
              </a:buClr>
              <a:buSzPct val="100000"/>
              <a:buBlip>
                <a:blip r:embed="rId3"/>
              </a:buBlip>
              <a:defRPr/>
            </a:pPr>
            <a:r>
              <a:rPr lang="en-US" sz="1600" dirty="0">
                <a:solidFill>
                  <a:prstClr val="black"/>
                </a:solidFill>
                <a:cs typeface="Tahoma" pitchFamily="34" charset="0"/>
              </a:rPr>
              <a:t>Inadvertent Intruder scenarios &amp; multiple closure cover designs incorporated</a:t>
            </a:r>
          </a:p>
          <a:p>
            <a:pPr marL="742950" lvl="1" indent="-285750">
              <a:lnSpc>
                <a:spcPct val="80000"/>
              </a:lnSpc>
              <a:spcBef>
                <a:spcPts val="500"/>
              </a:spcBef>
              <a:spcAft>
                <a:spcPts val="600"/>
              </a:spcAft>
              <a:buClr>
                <a:srgbClr val="8AAF3E"/>
              </a:buClr>
              <a:buSzPct val="100000"/>
              <a:buBlip>
                <a:blip r:embed="rId3"/>
              </a:buBlip>
              <a:defRPr/>
            </a:pPr>
            <a:r>
              <a:rPr lang="en-US" sz="1600" dirty="0">
                <a:solidFill>
                  <a:prstClr val="black"/>
                </a:solidFill>
                <a:cs typeface="Tahoma" pitchFamily="34" charset="0"/>
              </a:rPr>
              <a:t>Properly represents groundwater pathway in semi-arid environment</a:t>
            </a:r>
          </a:p>
          <a:p>
            <a:pPr marL="742950" lvl="1" indent="-285750">
              <a:lnSpc>
                <a:spcPct val="80000"/>
              </a:lnSpc>
              <a:spcBef>
                <a:spcPts val="500"/>
              </a:spcBef>
              <a:spcAft>
                <a:spcPts val="600"/>
              </a:spcAft>
              <a:buClr>
                <a:srgbClr val="8AAF3E"/>
              </a:buClr>
              <a:buSzPct val="100000"/>
              <a:buBlip>
                <a:blip r:embed="rId3"/>
              </a:buBlip>
              <a:defRPr/>
            </a:pPr>
            <a:r>
              <a:rPr lang="en-US" sz="1600" dirty="0">
                <a:solidFill>
                  <a:prstClr val="black"/>
                </a:solidFill>
                <a:cs typeface="Tahoma" pitchFamily="34" charset="0"/>
              </a:rPr>
              <a:t>Supports WAC increases</a:t>
            </a:r>
          </a:p>
        </p:txBody>
      </p:sp>
      <p:pic>
        <p:nvPicPr>
          <p:cNvPr id="3" name="Picture 2">
            <a:extLst>
              <a:ext uri="{FF2B5EF4-FFF2-40B4-BE49-F238E27FC236}">
                <a16:creationId xmlns:a16="http://schemas.microsoft.com/office/drawing/2014/main" id="{CA4EA1B2-C5C2-402D-897B-E58F329A1E24}"/>
              </a:ext>
            </a:extLst>
          </p:cNvPr>
          <p:cNvPicPr>
            <a:picLocks noChangeAspect="1"/>
          </p:cNvPicPr>
          <p:nvPr/>
        </p:nvPicPr>
        <p:blipFill>
          <a:blip r:embed="rId4"/>
          <a:stretch>
            <a:fillRect/>
          </a:stretch>
        </p:blipFill>
        <p:spPr>
          <a:xfrm>
            <a:off x="6502212" y="1645932"/>
            <a:ext cx="5523119" cy="4605364"/>
          </a:xfrm>
          <a:prstGeom prst="rect">
            <a:avLst/>
          </a:prstGeom>
        </p:spPr>
      </p:pic>
      <p:sp>
        <p:nvSpPr>
          <p:cNvPr id="4" name="TextBox 3">
            <a:extLst>
              <a:ext uri="{FF2B5EF4-FFF2-40B4-BE49-F238E27FC236}">
                <a16:creationId xmlns:a16="http://schemas.microsoft.com/office/drawing/2014/main" id="{7912A445-BB80-FAC7-31F1-999979449DAE}"/>
              </a:ext>
            </a:extLst>
          </p:cNvPr>
          <p:cNvSpPr txBox="1"/>
          <p:nvPr/>
        </p:nvSpPr>
        <p:spPr>
          <a:xfrm>
            <a:off x="179033" y="943618"/>
            <a:ext cx="11833933" cy="338554"/>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91440" tIns="45720" rIns="91440" bIns="45720" rtlCol="0" anchor="t">
            <a:spAutoFit/>
          </a:bodyPr>
          <a:lstStyle/>
          <a:p>
            <a:pPr>
              <a:lnSpc>
                <a:spcPct val="80000"/>
              </a:lnSpc>
              <a:spcBef>
                <a:spcPts val="500"/>
              </a:spcBef>
              <a:spcAft>
                <a:spcPts val="600"/>
              </a:spcAft>
              <a:buClr>
                <a:srgbClr val="8AAF3E"/>
              </a:buClr>
              <a:buSzPct val="100000"/>
              <a:defRPr/>
            </a:pPr>
            <a:r>
              <a:rPr lang="en-US" sz="2000" dirty="0">
                <a:solidFill>
                  <a:prstClr val="black"/>
                </a:solidFill>
                <a:cs typeface="Tahoma" pitchFamily="34" charset="0"/>
              </a:rPr>
              <a:t>Replacing RESRAD with </a:t>
            </a:r>
            <a:r>
              <a:rPr lang="en-US" sz="2000" dirty="0" err="1">
                <a:solidFill>
                  <a:prstClr val="black"/>
                </a:solidFill>
                <a:cs typeface="Tahoma" pitchFamily="34" charset="0"/>
              </a:rPr>
              <a:t>GoldSim</a:t>
            </a:r>
            <a:r>
              <a:rPr lang="en-US" sz="2000" dirty="0">
                <a:solidFill>
                  <a:prstClr val="black"/>
                </a:solidFill>
                <a:cs typeface="Tahoma" pitchFamily="34" charset="0"/>
              </a:rPr>
              <a:t> Model at US Ecology Idaho</a:t>
            </a:r>
          </a:p>
        </p:txBody>
      </p:sp>
    </p:spTree>
    <p:extLst>
      <p:ext uri="{BB962C8B-B14F-4D97-AF65-F5344CB8AC3E}">
        <p14:creationId xmlns:p14="http://schemas.microsoft.com/office/powerpoint/2010/main" val="18050862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05163" y="206467"/>
            <a:ext cx="10386762" cy="803853"/>
          </a:xfrm>
        </p:spPr>
        <p:txBody>
          <a:bodyPr vert="horz"/>
          <a:lstStyle/>
          <a:p>
            <a:pPr marL="230188" algn="r"/>
            <a:r>
              <a:rPr lang="en-US" sz="3600" spc="-150" dirty="0">
                <a:effectLst>
                  <a:outerShdw blurRad="38100" dist="38100" dir="2700000" algn="tl">
                    <a:srgbClr val="000000">
                      <a:alpha val="43137"/>
                    </a:srgbClr>
                  </a:outerShdw>
                </a:effectLst>
              </a:rPr>
              <a:t>NRC Part 61 Rulemaking</a:t>
            </a:r>
          </a:p>
        </p:txBody>
      </p:sp>
      <p:sp>
        <p:nvSpPr>
          <p:cNvPr id="6" name="Content Placeholder 5"/>
          <p:cNvSpPr>
            <a:spLocks noGrp="1"/>
          </p:cNvSpPr>
          <p:nvPr>
            <p:ph sz="half" idx="12"/>
          </p:nvPr>
        </p:nvSpPr>
        <p:spPr>
          <a:xfrm>
            <a:off x="902073" y="1435696"/>
            <a:ext cx="10270019" cy="2083682"/>
          </a:xfrm>
          <a:noFill/>
          <a:ln>
            <a:noFill/>
          </a:ln>
        </p:spPr>
        <p:txBody>
          <a:bodyPr/>
          <a:lstStyle/>
          <a:p>
            <a:pPr marL="342900" indent="-342900">
              <a:buClr>
                <a:srgbClr val="517120"/>
              </a:buClr>
              <a:buFont typeface="Wingdings" panose="05000000000000000000" pitchFamily="2" charset="2"/>
              <a:buChar char="§"/>
            </a:pPr>
            <a:r>
              <a:rPr lang="en-US" sz="2400" dirty="0"/>
              <a:t>Generally agree with direction in “Option1“ in  SECY-20-0098</a:t>
            </a:r>
          </a:p>
          <a:p>
            <a:pPr marL="342900" indent="-342900">
              <a:buClr>
                <a:srgbClr val="517120"/>
              </a:buClr>
              <a:buFont typeface="Wingdings" panose="05000000000000000000" pitchFamily="2" charset="2"/>
              <a:buChar char="§"/>
            </a:pPr>
            <a:r>
              <a:rPr lang="en-US" sz="2400" dirty="0"/>
              <a:t>Concerned about impact to timing on Part 61 portion due to inclusion of GTCC</a:t>
            </a:r>
          </a:p>
          <a:p>
            <a:pPr marL="342900" indent="-342900">
              <a:buClr>
                <a:srgbClr val="517120"/>
              </a:buClr>
              <a:buFont typeface="Wingdings" panose="05000000000000000000" pitchFamily="2" charset="2"/>
              <a:buChar char="§"/>
            </a:pPr>
            <a:r>
              <a:rPr lang="en-US" sz="2400" dirty="0"/>
              <a:t>More concerning is direction from Commission in SRM</a:t>
            </a:r>
            <a:r>
              <a:rPr lang="en-US" dirty="0"/>
              <a:t>:</a:t>
            </a:r>
            <a:endParaRPr lang="en-US" sz="2400" dirty="0"/>
          </a:p>
        </p:txBody>
      </p:sp>
      <p:sp>
        <p:nvSpPr>
          <p:cNvPr id="3" name="Speech Bubble: Rectangle with Corners Rounded 2">
            <a:extLst>
              <a:ext uri="{FF2B5EF4-FFF2-40B4-BE49-F238E27FC236}">
                <a16:creationId xmlns:a16="http://schemas.microsoft.com/office/drawing/2014/main" id="{37A91C96-CBCF-47C7-E15D-C3D66EC9F26D}"/>
              </a:ext>
            </a:extLst>
          </p:cNvPr>
          <p:cNvSpPr/>
          <p:nvPr/>
        </p:nvSpPr>
        <p:spPr>
          <a:xfrm>
            <a:off x="1477926" y="3429000"/>
            <a:ext cx="8952614" cy="1993304"/>
          </a:xfrm>
          <a:prstGeom prst="wedgeRoundRectCallout">
            <a:avLst>
              <a:gd name="adj1" fmla="val 39437"/>
              <a:gd name="adj2" fmla="val 77644"/>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i="1" dirty="0">
                <a:solidFill>
                  <a:schemeClr val="tx1"/>
                </a:solidFill>
              </a:rPr>
              <a:t>“The staff should take another look at the technical basis for the performance objectives in Part 61 and ensure that the compliance period is based on scientific data. Rather than using the same compliance period for disposal sites containing significant amounts of depleted uranium, GTCC, or transuranic waste, </a:t>
            </a:r>
            <a:r>
              <a:rPr lang="en-US" sz="1600" b="1" i="1" dirty="0">
                <a:solidFill>
                  <a:schemeClr val="tx1"/>
                </a:solidFill>
              </a:rPr>
              <a:t>the staff should consider a site-specific, graded approach based on when the peak dose is projected to occur or establish a longer compliance period for disposal sites containing significant quantities of mobile, long-lived radionuclides.”</a:t>
            </a:r>
          </a:p>
        </p:txBody>
      </p:sp>
    </p:spTree>
    <p:extLst>
      <p:ext uri="{BB962C8B-B14F-4D97-AF65-F5344CB8AC3E}">
        <p14:creationId xmlns:p14="http://schemas.microsoft.com/office/powerpoint/2010/main" val="20666188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person, picture frame&#10;&#10;Description automatically generated">
            <a:extLst>
              <a:ext uri="{FF2B5EF4-FFF2-40B4-BE49-F238E27FC236}">
                <a16:creationId xmlns:a16="http://schemas.microsoft.com/office/drawing/2014/main" id="{77E067D0-D381-4DAA-AE1A-05E64A2DDE9D}"/>
              </a:ext>
            </a:extLst>
          </p:cNvPr>
          <p:cNvPicPr>
            <a:picLocks noChangeAspect="1"/>
          </p:cNvPicPr>
          <p:nvPr/>
        </p:nvPicPr>
        <p:blipFill>
          <a:blip r:embed="rId3"/>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A8B69E5B-6ED8-4519-8241-B6F8CCF3AAA8}"/>
              </a:ext>
            </a:extLst>
          </p:cNvPr>
          <p:cNvSpPr/>
          <p:nvPr/>
        </p:nvSpPr>
        <p:spPr>
          <a:xfrm>
            <a:off x="162393" y="1787121"/>
            <a:ext cx="4913525" cy="3416320"/>
          </a:xfrm>
          <a:prstGeom prst="rect">
            <a:avLst/>
          </a:prstGeom>
          <a:noFill/>
        </p:spPr>
        <p:txBody>
          <a:bodyPr wrap="none" lIns="91440" tIns="45720" rIns="91440" bIns="45720">
            <a:spAutoFit/>
          </a:bodyPr>
          <a:lstStyle/>
          <a:p>
            <a:pPr algn="ctr"/>
            <a:r>
              <a:rPr lang="en-US" sz="7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Do you</a:t>
            </a:r>
          </a:p>
          <a:p>
            <a:pPr algn="ctr"/>
            <a:r>
              <a:rPr lang="en-US" sz="72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have any</a:t>
            </a:r>
          </a:p>
          <a:p>
            <a:pPr algn="ctr"/>
            <a:r>
              <a:rPr lang="en-US" sz="72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q</a:t>
            </a:r>
            <a:r>
              <a:rPr lang="en-US" sz="7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uestions?</a:t>
            </a:r>
          </a:p>
        </p:txBody>
      </p:sp>
    </p:spTree>
    <p:extLst>
      <p:ext uri="{BB962C8B-B14F-4D97-AF65-F5344CB8AC3E}">
        <p14:creationId xmlns:p14="http://schemas.microsoft.com/office/powerpoint/2010/main" val="15125377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9886" y="304308"/>
            <a:ext cx="7308850" cy="803853"/>
          </a:xfrm>
        </p:spPr>
        <p:txBody>
          <a:bodyPr vert="horz"/>
          <a:lstStyle/>
          <a:p>
            <a:pPr marL="230188" algn="r"/>
            <a:r>
              <a:rPr lang="en-US" sz="3600" spc="-150" dirty="0">
                <a:effectLst>
                  <a:outerShdw blurRad="38100" dist="38100" dir="2700000" algn="tl">
                    <a:srgbClr val="000000">
                      <a:alpha val="43137"/>
                    </a:srgbClr>
                  </a:outerShdw>
                </a:effectLst>
              </a:rPr>
              <a:t>Contacts</a:t>
            </a:r>
          </a:p>
        </p:txBody>
      </p:sp>
      <p:sp>
        <p:nvSpPr>
          <p:cNvPr id="3" name="Content Placeholder 2"/>
          <p:cNvSpPr>
            <a:spLocks noGrp="1"/>
          </p:cNvSpPr>
          <p:nvPr>
            <p:ph sz="half" idx="12"/>
          </p:nvPr>
        </p:nvSpPr>
        <p:spPr>
          <a:xfrm>
            <a:off x="6624348" y="1912286"/>
            <a:ext cx="5179634" cy="4355945"/>
          </a:xfrm>
        </p:spPr>
        <p:txBody>
          <a:bodyPr/>
          <a:lstStyle/>
          <a:p>
            <a:r>
              <a:rPr lang="en-US" dirty="0"/>
              <a:t>Tim Jenkins</a:t>
            </a:r>
          </a:p>
          <a:p>
            <a:r>
              <a:rPr lang="en-US" dirty="0"/>
              <a:t>Corporate Health Physicist</a:t>
            </a:r>
          </a:p>
          <a:p>
            <a:r>
              <a:rPr lang="en-US" dirty="0"/>
              <a:t>(208) 741-1089</a:t>
            </a:r>
          </a:p>
          <a:p>
            <a:r>
              <a:rPr lang="en-US" dirty="0">
                <a:hlinkClick r:id="rId2"/>
              </a:rPr>
              <a:t>Timothy.Jenkins@USEcology.com</a:t>
            </a:r>
            <a:endParaRPr lang="en-US" dirty="0"/>
          </a:p>
          <a:p>
            <a:endParaRPr lang="en-US" dirty="0"/>
          </a:p>
          <a:p>
            <a:r>
              <a:rPr lang="en-US" dirty="0"/>
              <a:t>Doug Frenette</a:t>
            </a:r>
          </a:p>
          <a:p>
            <a:r>
              <a:rPr lang="en-US" dirty="0"/>
              <a:t>General Manager, Richland</a:t>
            </a:r>
          </a:p>
          <a:p>
            <a:r>
              <a:rPr lang="en-US" dirty="0"/>
              <a:t>(509) 377-2411</a:t>
            </a:r>
          </a:p>
          <a:p>
            <a:r>
              <a:rPr lang="en-US" dirty="0">
                <a:hlinkClick r:id="rId3"/>
              </a:rPr>
              <a:t>Douglas.Frenette@USEcology.com</a:t>
            </a:r>
            <a:endParaRPr lang="en-US" dirty="0"/>
          </a:p>
        </p:txBody>
      </p:sp>
      <p:sp>
        <p:nvSpPr>
          <p:cNvPr id="4" name="Content Placeholder 2">
            <a:extLst>
              <a:ext uri="{FF2B5EF4-FFF2-40B4-BE49-F238E27FC236}">
                <a16:creationId xmlns:a16="http://schemas.microsoft.com/office/drawing/2014/main" id="{DC44F8C9-6F63-4449-99CE-5FEFAEAFD344}"/>
              </a:ext>
            </a:extLst>
          </p:cNvPr>
          <p:cNvSpPr txBox="1">
            <a:spLocks/>
          </p:cNvSpPr>
          <p:nvPr/>
        </p:nvSpPr>
        <p:spPr>
          <a:xfrm>
            <a:off x="1249255" y="1912286"/>
            <a:ext cx="4736875" cy="4212067"/>
          </a:xfrm>
          <a:prstGeom prst="rect">
            <a:avLst/>
          </a:prstGeom>
        </p:spPr>
        <p:txBody>
          <a:bodyPr/>
          <a:lstStyle>
            <a:lvl1pPr marL="0" indent="0" algn="l" defTabSz="457200" rtl="0" eaLnBrk="1" latinLnBrk="0" hangingPunct="1">
              <a:spcBef>
                <a:spcPct val="20000"/>
              </a:spcBef>
              <a:buFont typeface="Arial"/>
              <a:buNone/>
              <a:defRPr sz="2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US" dirty="0"/>
              <a:t>Joe Weismann, CHP</a:t>
            </a:r>
          </a:p>
          <a:p>
            <a:r>
              <a:rPr lang="en-US" dirty="0"/>
              <a:t>Director, Radiological Programs</a:t>
            </a:r>
          </a:p>
          <a:p>
            <a:r>
              <a:rPr lang="en-US" dirty="0"/>
              <a:t>(208) 319-1634</a:t>
            </a:r>
          </a:p>
          <a:p>
            <a:r>
              <a:rPr lang="en-US" dirty="0">
                <a:hlinkClick r:id="rId4"/>
              </a:rPr>
              <a:t>Joe. Weismann@USEcology.com</a:t>
            </a:r>
            <a:endParaRPr lang="en-US" dirty="0"/>
          </a:p>
          <a:p>
            <a:endParaRPr lang="en-US" dirty="0"/>
          </a:p>
          <a:p>
            <a:r>
              <a:rPr lang="en-US" dirty="0"/>
              <a:t>Sherry </a:t>
            </a:r>
            <a:r>
              <a:rPr lang="en-US" dirty="0" err="1"/>
              <a:t>Frenette</a:t>
            </a:r>
            <a:endParaRPr lang="en-US" dirty="0"/>
          </a:p>
          <a:p>
            <a:r>
              <a:rPr lang="en-US" dirty="0"/>
              <a:t>Sr </a:t>
            </a:r>
            <a:r>
              <a:rPr lang="en-US" dirty="0" err="1"/>
              <a:t>Mgr</a:t>
            </a:r>
            <a:r>
              <a:rPr lang="en-US" dirty="0"/>
              <a:t>, Radiological Programs</a:t>
            </a:r>
          </a:p>
          <a:p>
            <a:r>
              <a:rPr lang="en-US" dirty="0"/>
              <a:t>(702) 912-7925</a:t>
            </a:r>
          </a:p>
          <a:p>
            <a:r>
              <a:rPr lang="en-US" dirty="0">
                <a:hlinkClick r:id="rId4"/>
              </a:rPr>
              <a:t>Sherry.Frenette@USEcology.com</a:t>
            </a:r>
            <a:endParaRPr lang="en-US" dirty="0"/>
          </a:p>
          <a:p>
            <a:endParaRPr lang="en-US" dirty="0"/>
          </a:p>
        </p:txBody>
      </p:sp>
    </p:spTree>
    <p:extLst>
      <p:ext uri="{BB962C8B-B14F-4D97-AF65-F5344CB8AC3E}">
        <p14:creationId xmlns:p14="http://schemas.microsoft.com/office/powerpoint/2010/main" val="29065502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44883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40887" y="1779001"/>
            <a:ext cx="10719982" cy="3984125"/>
          </a:xfrm>
          <a:prstGeom prst="rect">
            <a:avLst/>
          </a:prstGeom>
        </p:spPr>
        <p:txBody>
          <a:bodyPr/>
          <a:lstStyle>
            <a:lvl1pPr marL="566928" indent="-457200" defTabSz="457200">
              <a:spcBef>
                <a:spcPct val="20000"/>
              </a:spcBef>
              <a:buSzPct val="100000"/>
              <a:buFont typeface="Wingdings" panose="05000000000000000000" pitchFamily="2" charset="2"/>
              <a:buChar char="§"/>
              <a:defRPr sz="2400"/>
            </a:lvl1pPr>
            <a:lvl2pPr marL="742950" indent="-285750" defTabSz="457200">
              <a:spcBef>
                <a:spcPct val="20000"/>
              </a:spcBef>
              <a:buFont typeface="Arial"/>
              <a:buChar char="•"/>
              <a:defRPr sz="2000"/>
            </a:lvl2pPr>
            <a:lvl3pPr marL="1143000" indent="-228600" defTabSz="457200">
              <a:spcBef>
                <a:spcPct val="20000"/>
              </a:spcBef>
              <a:buFont typeface="Arial"/>
              <a:buChar char="•"/>
            </a:lvl3pPr>
            <a:lvl4pPr marL="1600200" indent="-228600" defTabSz="457200">
              <a:spcBef>
                <a:spcPct val="20000"/>
              </a:spcBef>
              <a:buFont typeface="Arial"/>
              <a:buChar char="•"/>
              <a:defRPr sz="1600"/>
            </a:lvl4pPr>
            <a:lvl5pPr marL="2057400" indent="-228600" defTabSz="457200">
              <a:spcBef>
                <a:spcPct val="20000"/>
              </a:spcBef>
              <a:buFont typeface="Arial"/>
              <a:buChar char="•"/>
              <a:defRPr sz="1600"/>
            </a:lvl5pPr>
            <a:lvl6pPr marL="2514600" indent="-228600" defTabSz="457200">
              <a:spcBef>
                <a:spcPct val="20000"/>
              </a:spcBef>
              <a:buFont typeface="Arial"/>
              <a:buChar char="•"/>
            </a:lvl6pPr>
            <a:lvl7pPr marL="2971800" indent="-228600" defTabSz="457200">
              <a:spcBef>
                <a:spcPct val="20000"/>
              </a:spcBef>
              <a:buFont typeface="Arial"/>
              <a:buChar char="•"/>
            </a:lvl7pPr>
            <a:lvl8pPr marL="3429000" indent="-228600" defTabSz="457200">
              <a:spcBef>
                <a:spcPct val="20000"/>
              </a:spcBef>
              <a:buFont typeface="Arial"/>
              <a:buChar char="•"/>
            </a:lvl8pPr>
            <a:lvl9pPr marL="3886200" indent="-228600" defTabSz="457200">
              <a:spcBef>
                <a:spcPct val="20000"/>
              </a:spcBef>
              <a:buFont typeface="Arial"/>
              <a:buChar char="•"/>
            </a:lvl9pPr>
          </a:lstStyle>
          <a:p>
            <a:pPr>
              <a:buClr>
                <a:srgbClr val="517120"/>
              </a:buClr>
            </a:pPr>
            <a:r>
              <a:rPr lang="en-US" sz="2800" dirty="0"/>
              <a:t>Acquisition by Republic Services</a:t>
            </a:r>
          </a:p>
          <a:p>
            <a:pPr>
              <a:buClr>
                <a:srgbClr val="517120"/>
              </a:buClr>
            </a:pPr>
            <a:r>
              <a:rPr lang="en-US" sz="2800" dirty="0"/>
              <a:t>New Products and Services</a:t>
            </a:r>
          </a:p>
          <a:p>
            <a:pPr>
              <a:buClr>
                <a:srgbClr val="517120"/>
              </a:buClr>
            </a:pPr>
            <a:r>
              <a:rPr lang="en-US" sz="2800" dirty="0"/>
              <a:t>USE Site Updates</a:t>
            </a:r>
          </a:p>
          <a:p>
            <a:pPr>
              <a:buClr>
                <a:srgbClr val="517120"/>
              </a:buClr>
            </a:pPr>
            <a:r>
              <a:rPr lang="en-US" sz="2800" dirty="0"/>
              <a:t>Q&amp;A</a:t>
            </a:r>
          </a:p>
        </p:txBody>
      </p:sp>
      <p:sp>
        <p:nvSpPr>
          <p:cNvPr id="8" name="Title 2"/>
          <p:cNvSpPr>
            <a:spLocks noGrp="1"/>
          </p:cNvSpPr>
          <p:nvPr>
            <p:ph type="title"/>
          </p:nvPr>
        </p:nvSpPr>
        <p:spPr>
          <a:xfrm>
            <a:off x="2435320" y="41180"/>
            <a:ext cx="9144001" cy="752907"/>
          </a:xfrm>
        </p:spPr>
        <p:txBody>
          <a:bodyPr vert="horz"/>
          <a:lstStyle/>
          <a:p>
            <a:pPr marL="230188" algn="r"/>
            <a:r>
              <a:rPr lang="en-US" sz="3600" spc="-150" dirty="0">
                <a:effectLst>
                  <a:outerShdw blurRad="38100" dist="38100" dir="2700000" algn="tl">
                    <a:srgbClr val="000000">
                      <a:alpha val="43137"/>
                    </a:srgbClr>
                  </a:outerShdw>
                </a:effectLst>
              </a:rPr>
              <a:t>Agenda</a:t>
            </a:r>
          </a:p>
        </p:txBody>
      </p:sp>
      <p:pic>
        <p:nvPicPr>
          <p:cNvPr id="4" name="Picture 3" descr="Logo, company name&#10;&#10;Description automatically generated">
            <a:extLst>
              <a:ext uri="{FF2B5EF4-FFF2-40B4-BE49-F238E27FC236}">
                <a16:creationId xmlns:a16="http://schemas.microsoft.com/office/drawing/2014/main" id="{BF4531D3-EDBC-4D6C-8F39-0DD4062EC1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2435" y="2996241"/>
            <a:ext cx="4566886" cy="3118848"/>
          </a:xfrm>
          <a:prstGeom prst="rect">
            <a:avLst/>
          </a:prstGeom>
          <a:effectLst/>
        </p:spPr>
      </p:pic>
    </p:spTree>
    <p:extLst>
      <p:ext uri="{BB962C8B-B14F-4D97-AF65-F5344CB8AC3E}">
        <p14:creationId xmlns:p14="http://schemas.microsoft.com/office/powerpoint/2010/main" val="28235954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B993C-EC3B-480D-82B4-D329B82A8D08}"/>
              </a:ext>
            </a:extLst>
          </p:cNvPr>
          <p:cNvSpPr>
            <a:spLocks noGrp="1"/>
          </p:cNvSpPr>
          <p:nvPr>
            <p:ph type="title"/>
          </p:nvPr>
        </p:nvSpPr>
        <p:spPr>
          <a:xfrm>
            <a:off x="97841" y="-161132"/>
            <a:ext cx="7049408" cy="1325563"/>
          </a:xfrm>
        </p:spPr>
        <p:txBody>
          <a:bodyPr/>
          <a:lstStyle/>
          <a:p>
            <a:r>
              <a:rPr lang="en-US" dirty="0"/>
              <a:t>Feb 9</a:t>
            </a:r>
            <a:r>
              <a:rPr lang="en-US" baseline="30000" dirty="0"/>
              <a:t>th</a:t>
            </a:r>
            <a:r>
              <a:rPr lang="en-US" dirty="0"/>
              <a:t> Announcement</a:t>
            </a:r>
          </a:p>
        </p:txBody>
      </p:sp>
      <p:sp>
        <p:nvSpPr>
          <p:cNvPr id="3" name="Slide Number Placeholder 2">
            <a:extLst>
              <a:ext uri="{FF2B5EF4-FFF2-40B4-BE49-F238E27FC236}">
                <a16:creationId xmlns:a16="http://schemas.microsoft.com/office/drawing/2014/main" id="{18E65F5D-82EA-472D-8AE7-24EA7D2E187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F76D63-BCCE-4A48-83D4-CD17C7E1E9F7}" type="slidenum">
              <a:rPr kumimoji="0" lang="en-US" sz="1200" b="0" i="0" u="none" strike="noStrike" kern="1200" cap="none" spc="0" normalizeH="0" baseline="0" noProof="0" smtClean="0">
                <a:ln>
                  <a:noFill/>
                </a:ln>
                <a:solidFill>
                  <a:srgbClr val="0E4F82">
                    <a:tint val="75000"/>
                  </a:srgbClr>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srgbClr val="0E4F82">
                  <a:tint val="75000"/>
                </a:srgbClr>
              </a:solidFill>
              <a:effectLst/>
              <a:uLnTx/>
              <a:uFillTx/>
              <a:latin typeface="Century Gothic" panose="020F0302020204030204"/>
              <a:ea typeface="+mn-ea"/>
              <a:cs typeface="+mn-cs"/>
            </a:endParaRPr>
          </a:p>
        </p:txBody>
      </p:sp>
      <p:pic>
        <p:nvPicPr>
          <p:cNvPr id="5" name="Picture 4">
            <a:extLst>
              <a:ext uri="{FF2B5EF4-FFF2-40B4-BE49-F238E27FC236}">
                <a16:creationId xmlns:a16="http://schemas.microsoft.com/office/drawing/2014/main" id="{71B7F715-61CD-4864-AFA2-D3A62E3312EB}"/>
              </a:ext>
            </a:extLst>
          </p:cNvPr>
          <p:cNvPicPr>
            <a:picLocks noChangeAspect="1"/>
          </p:cNvPicPr>
          <p:nvPr/>
        </p:nvPicPr>
        <p:blipFill>
          <a:blip r:embed="rId3"/>
          <a:stretch>
            <a:fillRect/>
          </a:stretch>
        </p:blipFill>
        <p:spPr>
          <a:xfrm rot="514855">
            <a:off x="7163605" y="911959"/>
            <a:ext cx="3986550" cy="5175953"/>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821EA11A-BB0C-495E-8229-76E08EAD3AF0}"/>
              </a:ext>
            </a:extLst>
          </p:cNvPr>
          <p:cNvPicPr>
            <a:picLocks noChangeAspect="1"/>
          </p:cNvPicPr>
          <p:nvPr/>
        </p:nvPicPr>
        <p:blipFill>
          <a:blip r:embed="rId4"/>
          <a:stretch>
            <a:fillRect/>
          </a:stretch>
        </p:blipFill>
        <p:spPr>
          <a:xfrm rot="21259951">
            <a:off x="3268676" y="436001"/>
            <a:ext cx="3759353" cy="4916078"/>
          </a:xfrm>
          <a:prstGeom prst="rect">
            <a:avLst/>
          </a:prstGeom>
          <a:ln>
            <a:noFill/>
          </a:ln>
          <a:effectLst>
            <a:outerShdw blurRad="292100" dist="139700" dir="2700000" algn="tl" rotWithShape="0">
              <a:srgbClr val="333333">
                <a:alpha val="65000"/>
              </a:srgbClr>
            </a:outerShdw>
          </a:effectLst>
        </p:spPr>
      </p:pic>
      <p:graphicFrame>
        <p:nvGraphicFramePr>
          <p:cNvPr id="10" name="Diagram 9">
            <a:extLst>
              <a:ext uri="{FF2B5EF4-FFF2-40B4-BE49-F238E27FC236}">
                <a16:creationId xmlns:a16="http://schemas.microsoft.com/office/drawing/2014/main" id="{93DF2D91-8329-4655-B06D-BDD2E8504950}"/>
              </a:ext>
            </a:extLst>
          </p:cNvPr>
          <p:cNvGraphicFramePr/>
          <p:nvPr/>
        </p:nvGraphicFramePr>
        <p:xfrm>
          <a:off x="198266" y="937683"/>
          <a:ext cx="2494406"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2572092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cstate="email">
            <a:extLst>
              <a:ext uri="{28A0092B-C50C-407E-A947-70E740481C1C}">
                <a14:useLocalDpi xmlns:a14="http://schemas.microsoft.com/office/drawing/2010/main"/>
              </a:ext>
            </a:extLst>
          </a:blip>
          <a:srcRect b="-2684"/>
          <a:stretch/>
        </p:blipFill>
        <p:spPr>
          <a:xfrm rot="21411023">
            <a:off x="32052" y="961359"/>
            <a:ext cx="12167956" cy="1501243"/>
          </a:xfrm>
          <a:prstGeom prst="rect">
            <a:avLst/>
          </a:prstGeom>
        </p:spPr>
      </p:pic>
      <p:sp>
        <p:nvSpPr>
          <p:cNvPr id="15" name="Rectangle 14"/>
          <p:cNvSpPr/>
          <p:nvPr/>
        </p:nvSpPr>
        <p:spPr>
          <a:xfrm>
            <a:off x="6876751" y="0"/>
            <a:ext cx="5315249" cy="1321404"/>
          </a:xfrm>
          <a:prstGeom prst="rect">
            <a:avLst/>
          </a:prstGeom>
          <a:solidFill>
            <a:srgbClr val="0E4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243584" y="1976"/>
            <a:ext cx="5633167" cy="1138930"/>
          </a:xfrm>
          <a:prstGeom prst="rect">
            <a:avLst/>
          </a:prstGeom>
          <a:solidFill>
            <a:srgbClr val="0A4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0" y="0"/>
            <a:ext cx="523384" cy="1321404"/>
          </a:xfrm>
          <a:prstGeom prst="rect">
            <a:avLst/>
          </a:prstGeom>
          <a:solidFill>
            <a:srgbClr val="0A4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rot="21311073">
            <a:off x="157998" y="135615"/>
            <a:ext cx="3275007" cy="1046991"/>
          </a:xfrm>
          <a:prstGeom prst="rect">
            <a:avLst/>
          </a:prstGeom>
          <a:solidFill>
            <a:srgbClr val="0A4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rot="5400000">
            <a:off x="1039202" y="-517371"/>
            <a:ext cx="1142457" cy="2174097"/>
          </a:xfrm>
          <a:prstGeom prst="rect">
            <a:avLst/>
          </a:prstGeom>
          <a:solidFill>
            <a:srgbClr val="0A4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rot="21418345">
            <a:off x="1279361" y="915045"/>
            <a:ext cx="1528017" cy="300901"/>
          </a:xfrm>
          <a:prstGeom prst="rect">
            <a:avLst/>
          </a:prstGeom>
          <a:solidFill>
            <a:srgbClr val="0A4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285831" y="1361459"/>
            <a:ext cx="7137719" cy="1785104"/>
          </a:xfrm>
          <a:prstGeom prst="rect">
            <a:avLst/>
          </a:prstGeom>
        </p:spPr>
        <p:txBody>
          <a:bodyPr wrap="square">
            <a:spAutoFit/>
          </a:bodyPr>
          <a:lstStyle/>
          <a:p>
            <a:pPr defTabSz="457171"/>
            <a:r>
              <a:rPr lang="en-US" sz="1600" b="1" dirty="0">
                <a:solidFill>
                  <a:srgbClr val="DA0025"/>
                </a:solidFill>
                <a:latin typeface="Century Gothic" panose="020B0502020202020204" pitchFamily="34" charset="0"/>
              </a:rPr>
              <a:t>About</a:t>
            </a:r>
          </a:p>
          <a:p>
            <a:pPr marL="285750" indent="-285750" defTabSz="457171">
              <a:buFont typeface="Wingdings" panose="05000000000000000000" pitchFamily="2" charset="2"/>
              <a:buChar char="§"/>
            </a:pPr>
            <a:r>
              <a:rPr lang="en-US" sz="1600" dirty="0">
                <a:solidFill>
                  <a:srgbClr val="004D85"/>
                </a:solidFill>
                <a:latin typeface="Century Gothic" panose="020B0502020202020204" pitchFamily="34" charset="0"/>
              </a:rPr>
              <a:t>Republic Services, Inc. is now the nation’s leading environmental services provider. Through our subsidiaries (US Ecology, ACV Enviro, </a:t>
            </a:r>
            <a:r>
              <a:rPr lang="en-US" sz="1600" dirty="0" err="1">
                <a:solidFill>
                  <a:srgbClr val="004D85"/>
                </a:solidFill>
                <a:latin typeface="Century Gothic" panose="020B0502020202020204" pitchFamily="34" charset="0"/>
              </a:rPr>
              <a:t>Ecoflo</a:t>
            </a:r>
            <a:r>
              <a:rPr lang="en-US" sz="1600" dirty="0">
                <a:solidFill>
                  <a:srgbClr val="004D85"/>
                </a:solidFill>
                <a:latin typeface="Century Gothic" panose="020B0502020202020204" pitchFamily="34" charset="0"/>
              </a:rPr>
              <a:t>), we provide superior service offerings to ensure compliance while partnering with customers to create a more sustainable world.</a:t>
            </a:r>
          </a:p>
          <a:p>
            <a:pPr marL="285750" indent="-285750" defTabSz="457171">
              <a:buFont typeface="Wingdings" panose="05000000000000000000" pitchFamily="2" charset="2"/>
              <a:buChar char="§"/>
            </a:pPr>
            <a:endParaRPr lang="en-US" sz="1500" dirty="0">
              <a:solidFill>
                <a:srgbClr val="004D85"/>
              </a:solidFill>
              <a:latin typeface="Century Gothic" panose="020B0502020202020204" pitchFamily="34" charset="0"/>
            </a:endParaRPr>
          </a:p>
          <a:p>
            <a:pPr defTabSz="457171"/>
            <a:endParaRPr lang="en-US" sz="1500" b="1" dirty="0">
              <a:solidFill>
                <a:schemeClr val="tx2"/>
              </a:solidFill>
              <a:latin typeface="Century Gothic" panose="020B0502020202020204" pitchFamily="34" charset="0"/>
            </a:endParaRPr>
          </a:p>
        </p:txBody>
      </p:sp>
      <p:sp>
        <p:nvSpPr>
          <p:cNvPr id="28" name="Title 1"/>
          <p:cNvSpPr txBox="1">
            <a:spLocks/>
          </p:cNvSpPr>
          <p:nvPr/>
        </p:nvSpPr>
        <p:spPr>
          <a:xfrm>
            <a:off x="22327" y="142557"/>
            <a:ext cx="9144000" cy="926819"/>
          </a:xfrm>
          <a:prstGeom prst="rect">
            <a:avLst/>
          </a:prstGeom>
          <a:effectLst/>
        </p:spPr>
        <p:txBody>
          <a:bodyPr vert="horz" lIns="68580" tIns="34291" rIns="68580" bIns="34291" rtlCol="0" anchor="ctr">
            <a:normAutofit/>
          </a:bodyPr>
          <a:lstStyle>
            <a:lvl1pPr algn="l" defTabSz="457200" rtl="0" eaLnBrk="1" latinLnBrk="0" hangingPunct="1">
              <a:lnSpc>
                <a:spcPct val="80000"/>
              </a:lnSpc>
              <a:spcBef>
                <a:spcPct val="0"/>
              </a:spcBef>
              <a:buNone/>
              <a:defRPr sz="4400" kern="1200" cap="all">
                <a:solidFill>
                  <a:schemeClr val="tx1"/>
                </a:solidFill>
                <a:latin typeface="+mj-lt"/>
                <a:ea typeface="+mj-ea"/>
                <a:cs typeface="+mj-cs"/>
              </a:defRPr>
            </a:lvl1pPr>
          </a:lstStyle>
          <a:p>
            <a:pPr marL="182866">
              <a:lnSpc>
                <a:spcPct val="100000"/>
              </a:lnSpc>
              <a:spcBef>
                <a:spcPts val="0"/>
              </a:spcBef>
            </a:pPr>
            <a:r>
              <a:rPr lang="en-US" sz="3200" b="1" cap="none" dirty="0">
                <a:solidFill>
                  <a:prstClr val="white"/>
                </a:solidFill>
                <a:effectLst>
                  <a:outerShdw blurRad="38100" dist="38100" dir="2700000" algn="tl">
                    <a:srgbClr val="000000">
                      <a:alpha val="43137"/>
                    </a:srgbClr>
                  </a:outerShdw>
                </a:effectLst>
                <a:latin typeface="Century Gothic"/>
              </a:rPr>
              <a:t>Republic Services</a:t>
            </a:r>
            <a:endParaRPr lang="en-US" sz="3200" b="1" cap="none" dirty="0">
              <a:solidFill>
                <a:prstClr val="white"/>
              </a:solidFill>
              <a:latin typeface="Century Gothic"/>
            </a:endParaRPr>
          </a:p>
        </p:txBody>
      </p:sp>
      <p:sp>
        <p:nvSpPr>
          <p:cNvPr id="31" name="Rectangle 30"/>
          <p:cNvSpPr/>
          <p:nvPr/>
        </p:nvSpPr>
        <p:spPr>
          <a:xfrm>
            <a:off x="5721246" y="555614"/>
            <a:ext cx="4946442" cy="1815882"/>
          </a:xfrm>
          <a:prstGeom prst="rect">
            <a:avLst/>
          </a:prstGeom>
        </p:spPr>
        <p:txBody>
          <a:bodyPr wrap="square" numCol="2">
            <a:spAutoFit/>
          </a:bodyPr>
          <a:lstStyle/>
          <a:p>
            <a:pPr defTabSz="457171"/>
            <a:br>
              <a:rPr lang="en-US" sz="1600" dirty="0">
                <a:solidFill>
                  <a:srgbClr val="7BB228"/>
                </a:solidFill>
                <a:latin typeface="Century Gothic" panose="020B0502020202020204" pitchFamily="34" charset="0"/>
              </a:rPr>
            </a:br>
            <a:endParaRPr lang="en-US" sz="1600" dirty="0">
              <a:solidFill>
                <a:srgbClr val="7BB228"/>
              </a:solidFill>
              <a:latin typeface="Century Gothic" panose="020B0502020202020204" pitchFamily="34" charset="0"/>
            </a:endParaRPr>
          </a:p>
          <a:p>
            <a:pPr defTabSz="457171"/>
            <a:endParaRPr lang="en-US" sz="1600" dirty="0">
              <a:solidFill>
                <a:srgbClr val="7BB228"/>
              </a:solidFill>
              <a:latin typeface="Century Gothic" panose="020B0502020202020204" pitchFamily="34" charset="0"/>
            </a:endParaRPr>
          </a:p>
          <a:p>
            <a:pPr marL="285750" indent="-285750" defTabSz="457171">
              <a:buFont typeface="Wingdings" panose="05000000000000000000" pitchFamily="2" charset="2"/>
              <a:buChar char="§"/>
            </a:pPr>
            <a:endParaRPr lang="en-US" sz="1600" dirty="0">
              <a:solidFill>
                <a:srgbClr val="7BB228"/>
              </a:solidFill>
              <a:latin typeface="Century Gothic" panose="020B0502020202020204" pitchFamily="34" charset="0"/>
            </a:endParaRPr>
          </a:p>
          <a:p>
            <a:pPr marL="285750" indent="-285750" defTabSz="457171">
              <a:buFont typeface="Wingdings" panose="05000000000000000000" pitchFamily="2" charset="2"/>
              <a:buChar char="§"/>
            </a:pPr>
            <a:endParaRPr lang="en-US" sz="1600" dirty="0">
              <a:solidFill>
                <a:srgbClr val="7BB228"/>
              </a:solidFill>
              <a:latin typeface="Century Gothic" panose="020B0502020202020204" pitchFamily="34" charset="0"/>
            </a:endParaRPr>
          </a:p>
          <a:p>
            <a:pPr marL="285750" indent="-285750" defTabSz="457171">
              <a:buFont typeface="Wingdings" panose="05000000000000000000" pitchFamily="2" charset="2"/>
              <a:buChar char="§"/>
            </a:pPr>
            <a:endParaRPr lang="en-US" sz="1600" dirty="0">
              <a:solidFill>
                <a:srgbClr val="7BB228"/>
              </a:solidFill>
              <a:latin typeface="Century Gothic" panose="020B0502020202020204" pitchFamily="34" charset="0"/>
            </a:endParaRPr>
          </a:p>
          <a:p>
            <a:pPr marL="285750" indent="-285750" defTabSz="457171">
              <a:buFont typeface="Wingdings" panose="05000000000000000000" pitchFamily="2" charset="2"/>
              <a:buChar char="§"/>
            </a:pPr>
            <a:endParaRPr lang="en-US" sz="1600" dirty="0">
              <a:solidFill>
                <a:srgbClr val="7BB228"/>
              </a:solidFill>
              <a:latin typeface="Century Gothic" panose="020B0502020202020204" pitchFamily="34" charset="0"/>
            </a:endParaRPr>
          </a:p>
        </p:txBody>
      </p:sp>
      <p:sp>
        <p:nvSpPr>
          <p:cNvPr id="4" name="TextBox 3">
            <a:extLst>
              <a:ext uri="{FF2B5EF4-FFF2-40B4-BE49-F238E27FC236}">
                <a16:creationId xmlns:a16="http://schemas.microsoft.com/office/drawing/2014/main" id="{C39DE187-A293-42B5-1BDA-E8E175D2491F}"/>
              </a:ext>
            </a:extLst>
          </p:cNvPr>
          <p:cNvSpPr txBox="1"/>
          <p:nvPr/>
        </p:nvSpPr>
        <p:spPr>
          <a:xfrm>
            <a:off x="269852" y="2782951"/>
            <a:ext cx="3838293" cy="2554545"/>
          </a:xfrm>
          <a:prstGeom prst="rect">
            <a:avLst/>
          </a:prstGeom>
          <a:noFill/>
        </p:spPr>
        <p:txBody>
          <a:bodyPr wrap="square">
            <a:spAutoFit/>
          </a:bodyPr>
          <a:lstStyle/>
          <a:p>
            <a:pPr defTabSz="457171"/>
            <a:r>
              <a:rPr lang="en-US" sz="1600" b="1" dirty="0">
                <a:solidFill>
                  <a:srgbClr val="DA0025"/>
                </a:solidFill>
                <a:latin typeface="Century Gothic" panose="020B0502020202020204" pitchFamily="34" charset="0"/>
              </a:rPr>
              <a:t>Company Overview</a:t>
            </a:r>
          </a:p>
          <a:p>
            <a:pPr marL="285750" indent="-285750" defTabSz="457171">
              <a:buFont typeface="Wingdings" panose="05000000000000000000" pitchFamily="2" charset="2"/>
              <a:buChar char="§"/>
            </a:pPr>
            <a:r>
              <a:rPr lang="en-US" sz="1600" dirty="0">
                <a:solidFill>
                  <a:srgbClr val="004D85"/>
                </a:solidFill>
                <a:latin typeface="Century Gothic" panose="020B0502020202020204" pitchFamily="34" charset="0"/>
              </a:rPr>
              <a:t>39K employees</a:t>
            </a:r>
          </a:p>
          <a:p>
            <a:pPr marL="285750" indent="-285750" defTabSz="457171">
              <a:buFont typeface="Wingdings" panose="05000000000000000000" pitchFamily="2" charset="2"/>
              <a:buChar char="§"/>
            </a:pPr>
            <a:r>
              <a:rPr lang="en-US" sz="1600" dirty="0">
                <a:solidFill>
                  <a:srgbClr val="004D85"/>
                </a:solidFill>
                <a:latin typeface="Century Gothic" panose="020B0502020202020204" pitchFamily="34" charset="0"/>
              </a:rPr>
              <a:t>14M customers</a:t>
            </a:r>
          </a:p>
          <a:p>
            <a:pPr marL="285750" indent="-285750" defTabSz="457171">
              <a:buFont typeface="Wingdings" panose="05000000000000000000" pitchFamily="2" charset="2"/>
              <a:buChar char="§"/>
            </a:pPr>
            <a:r>
              <a:rPr lang="en-US" sz="1600" dirty="0">
                <a:solidFill>
                  <a:srgbClr val="004D85"/>
                </a:solidFill>
                <a:latin typeface="Century Gothic" panose="020B0502020202020204" pitchFamily="34" charset="0"/>
              </a:rPr>
              <a:t>1,000+ worldwide locations </a:t>
            </a:r>
          </a:p>
          <a:p>
            <a:pPr marL="285750" indent="-285750" defTabSz="457171">
              <a:buFont typeface="Wingdings" panose="05000000000000000000" pitchFamily="2" charset="2"/>
              <a:buChar char="§"/>
            </a:pPr>
            <a:r>
              <a:rPr lang="en-US" sz="1600" dirty="0">
                <a:solidFill>
                  <a:srgbClr val="004D85"/>
                </a:solidFill>
                <a:latin typeface="Century Gothic" panose="020B0502020202020204" pitchFamily="34" charset="0"/>
              </a:rPr>
              <a:t>$11B in revenue in 2021</a:t>
            </a:r>
          </a:p>
          <a:p>
            <a:pPr marL="285750" indent="-285750" defTabSz="457171">
              <a:buFont typeface="Wingdings" panose="05000000000000000000" pitchFamily="2" charset="2"/>
              <a:buChar char="§"/>
            </a:pPr>
            <a:r>
              <a:rPr lang="en-US" sz="1600" dirty="0">
                <a:solidFill>
                  <a:srgbClr val="004D85"/>
                </a:solidFill>
                <a:latin typeface="Century Gothic" panose="020B0502020202020204" pitchFamily="34" charset="0"/>
              </a:rPr>
              <a:t>95% customer retention</a:t>
            </a:r>
          </a:p>
          <a:p>
            <a:pPr marL="285750" indent="-285750" defTabSz="457171">
              <a:buFont typeface="Wingdings" panose="05000000000000000000" pitchFamily="2" charset="2"/>
              <a:buChar char="§"/>
            </a:pPr>
            <a:r>
              <a:rPr lang="en-US" sz="1600" dirty="0">
                <a:solidFill>
                  <a:srgbClr val="004D85"/>
                </a:solidFill>
                <a:latin typeface="Century Gothic" panose="020B0502020202020204" pitchFamily="34" charset="0"/>
              </a:rPr>
              <a:t>16K Trucks | 5</a:t>
            </a:r>
            <a:r>
              <a:rPr lang="en-US" sz="1600" baseline="30000" dirty="0">
                <a:solidFill>
                  <a:srgbClr val="004D85"/>
                </a:solidFill>
                <a:latin typeface="Century Gothic" panose="020B0502020202020204" pitchFamily="34" charset="0"/>
              </a:rPr>
              <a:t>th</a:t>
            </a:r>
            <a:r>
              <a:rPr lang="en-US" sz="1600" dirty="0">
                <a:solidFill>
                  <a:srgbClr val="004D85"/>
                </a:solidFill>
                <a:latin typeface="Century Gothic" panose="020B0502020202020204" pitchFamily="34" charset="0"/>
              </a:rPr>
              <a:t> largest vocational fleet in the nation</a:t>
            </a:r>
          </a:p>
          <a:p>
            <a:pPr marL="285750" indent="-285750" defTabSz="457171">
              <a:buFont typeface="Wingdings" panose="05000000000000000000" pitchFamily="2" charset="2"/>
              <a:buChar char="§"/>
            </a:pPr>
            <a:r>
              <a:rPr lang="en-US" sz="1600" dirty="0">
                <a:solidFill>
                  <a:srgbClr val="004D85"/>
                </a:solidFill>
                <a:latin typeface="Century Gothic" panose="020B0502020202020204" pitchFamily="34" charset="0"/>
                <a:hlinkClick r:id="rId3"/>
              </a:rPr>
              <a:t>View 2021 Sustainability Report</a:t>
            </a:r>
            <a:endParaRPr lang="en-US" sz="1600" dirty="0">
              <a:solidFill>
                <a:srgbClr val="004D85"/>
              </a:solidFill>
              <a:latin typeface="Century Gothic" panose="020B0502020202020204" pitchFamily="34" charset="0"/>
            </a:endParaRPr>
          </a:p>
          <a:p>
            <a:pPr marL="285750" indent="-285750" defTabSz="457171">
              <a:buFont typeface="Wingdings" panose="05000000000000000000" pitchFamily="2" charset="2"/>
              <a:buChar char="§"/>
            </a:pPr>
            <a:endParaRPr lang="en-US" sz="1600" dirty="0">
              <a:solidFill>
                <a:schemeClr val="accent6"/>
              </a:solidFill>
              <a:latin typeface="Century Gothic" panose="020B0502020202020204" pitchFamily="34" charset="0"/>
            </a:endParaRPr>
          </a:p>
        </p:txBody>
      </p:sp>
      <p:pic>
        <p:nvPicPr>
          <p:cNvPr id="24" name="Picture 23">
            <a:extLst>
              <a:ext uri="{FF2B5EF4-FFF2-40B4-BE49-F238E27FC236}">
                <a16:creationId xmlns:a16="http://schemas.microsoft.com/office/drawing/2014/main" id="{21EFDDF7-4F6E-0CE5-781E-08E83B819A0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55679"/>
          <a:stretch/>
        </p:blipFill>
        <p:spPr>
          <a:xfrm>
            <a:off x="0" y="5152030"/>
            <a:ext cx="12192001" cy="1703994"/>
          </a:xfrm>
          <a:prstGeom prst="rect">
            <a:avLst/>
          </a:prstGeom>
        </p:spPr>
      </p:pic>
      <p:pic>
        <p:nvPicPr>
          <p:cNvPr id="7" name="Picture 6">
            <a:extLst>
              <a:ext uri="{FF2B5EF4-FFF2-40B4-BE49-F238E27FC236}">
                <a16:creationId xmlns:a16="http://schemas.microsoft.com/office/drawing/2014/main" id="{2C442491-EB73-A9FF-1A67-6E290BD67E4E}"/>
              </a:ext>
            </a:extLst>
          </p:cNvPr>
          <p:cNvPicPr>
            <a:picLocks noChangeAspect="1"/>
          </p:cNvPicPr>
          <p:nvPr/>
        </p:nvPicPr>
        <p:blipFill rotWithShape="1">
          <a:blip r:embed="rId5"/>
          <a:srcRect l="24356" t="17424" r="53074" b="66351"/>
          <a:stretch/>
        </p:blipFill>
        <p:spPr>
          <a:xfrm>
            <a:off x="0" y="5152030"/>
            <a:ext cx="8242873" cy="1662136"/>
          </a:xfrm>
          <a:prstGeom prst="rect">
            <a:avLst/>
          </a:prstGeom>
        </p:spPr>
      </p:pic>
      <p:pic>
        <p:nvPicPr>
          <p:cNvPr id="26" name="Picture 4" descr="Construction site dumpster">
            <a:extLst>
              <a:ext uri="{FF2B5EF4-FFF2-40B4-BE49-F238E27FC236}">
                <a16:creationId xmlns:a16="http://schemas.microsoft.com/office/drawing/2014/main" id="{6C434CD7-0FC9-2494-14F8-CC714AF4C7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31450" y="2892478"/>
            <a:ext cx="1891743" cy="189174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Man recycling cardboard in dumpster">
            <a:extLst>
              <a:ext uri="{FF2B5EF4-FFF2-40B4-BE49-F238E27FC236}">
                <a16:creationId xmlns:a16="http://schemas.microsoft.com/office/drawing/2014/main" id="{0ACCF8E3-B598-4E79-043D-56C65D183F8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59194" y="849126"/>
            <a:ext cx="1891743" cy="189174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Trash compactor dropoff">
            <a:extLst>
              <a:ext uri="{FF2B5EF4-FFF2-40B4-BE49-F238E27FC236}">
                <a16:creationId xmlns:a16="http://schemas.microsoft.com/office/drawing/2014/main" id="{3BD59AC0-AE00-7377-C973-03631095CAC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31450" y="849127"/>
            <a:ext cx="1891743" cy="189174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Man cleaning out a tank">
            <a:extLst>
              <a:ext uri="{FF2B5EF4-FFF2-40B4-BE49-F238E27FC236}">
                <a16:creationId xmlns:a16="http://schemas.microsoft.com/office/drawing/2014/main" id="{C2A8B570-23FB-AA2D-989F-056E8FD1BBB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59194" y="2869223"/>
            <a:ext cx="1891743" cy="1891743"/>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a:extLst>
              <a:ext uri="{FF2B5EF4-FFF2-40B4-BE49-F238E27FC236}">
                <a16:creationId xmlns:a16="http://schemas.microsoft.com/office/drawing/2014/main" id="{F6540FEF-3D72-171B-3E60-A02A25E4FB12}"/>
              </a:ext>
            </a:extLst>
          </p:cNvPr>
          <p:cNvSpPr/>
          <p:nvPr/>
        </p:nvSpPr>
        <p:spPr>
          <a:xfrm>
            <a:off x="4277558" y="2801220"/>
            <a:ext cx="3120031" cy="2754600"/>
          </a:xfrm>
          <a:prstGeom prst="rect">
            <a:avLst/>
          </a:prstGeom>
        </p:spPr>
        <p:txBody>
          <a:bodyPr wrap="square">
            <a:spAutoFit/>
          </a:bodyPr>
          <a:lstStyle/>
          <a:p>
            <a:pPr defTabSz="457171"/>
            <a:r>
              <a:rPr lang="en-US" sz="1600" b="1" dirty="0">
                <a:solidFill>
                  <a:srgbClr val="DA0025"/>
                </a:solidFill>
                <a:latin typeface="Century Gothic" panose="020B0502020202020204" pitchFamily="34" charset="0"/>
              </a:rPr>
              <a:t>Business Solutions</a:t>
            </a:r>
          </a:p>
          <a:p>
            <a:pPr marL="285750" indent="-285750" defTabSz="457171">
              <a:buFont typeface="Wingdings" panose="05000000000000000000" pitchFamily="2" charset="2"/>
              <a:buChar char="§"/>
            </a:pPr>
            <a:r>
              <a:rPr lang="en-US" sz="1600" dirty="0">
                <a:solidFill>
                  <a:srgbClr val="004D85"/>
                </a:solidFill>
                <a:latin typeface="Century Gothic" panose="020B0502020202020204" pitchFamily="34" charset="0"/>
              </a:rPr>
              <a:t>Solid waste collection and disposal</a:t>
            </a:r>
          </a:p>
          <a:p>
            <a:pPr marL="285750" indent="-285750" defTabSz="457171">
              <a:buFont typeface="Wingdings" panose="05000000000000000000" pitchFamily="2" charset="2"/>
              <a:buChar char="§"/>
            </a:pPr>
            <a:r>
              <a:rPr lang="en-US" sz="1600" dirty="0">
                <a:solidFill>
                  <a:srgbClr val="004D85"/>
                </a:solidFill>
                <a:latin typeface="Century Gothic" panose="020B0502020202020204" pitchFamily="34" charset="0"/>
              </a:rPr>
              <a:t>Recycling</a:t>
            </a:r>
          </a:p>
          <a:p>
            <a:pPr marL="285750" indent="-285750" defTabSz="457171">
              <a:buFont typeface="Wingdings" panose="05000000000000000000" pitchFamily="2" charset="2"/>
              <a:buChar char="§"/>
            </a:pPr>
            <a:r>
              <a:rPr lang="en-US" sz="1600" dirty="0">
                <a:solidFill>
                  <a:srgbClr val="004D85"/>
                </a:solidFill>
                <a:latin typeface="Century Gothic" panose="020B0502020202020204" pitchFamily="34" charset="0"/>
              </a:rPr>
              <a:t>Dumpster rental</a:t>
            </a:r>
          </a:p>
          <a:p>
            <a:pPr marL="285750" indent="-285750" defTabSz="457171">
              <a:buFont typeface="Wingdings" panose="05000000000000000000" pitchFamily="2" charset="2"/>
              <a:buChar char="§"/>
            </a:pPr>
            <a:r>
              <a:rPr lang="en-US" sz="1600" dirty="0">
                <a:solidFill>
                  <a:srgbClr val="004D85"/>
                </a:solidFill>
                <a:latin typeface="Century Gothic" panose="020B0502020202020204" pitchFamily="34" charset="0"/>
              </a:rPr>
              <a:t>Construction and demo</a:t>
            </a:r>
          </a:p>
          <a:p>
            <a:pPr marL="285750" indent="-285750" defTabSz="457171">
              <a:buFont typeface="Wingdings" panose="05000000000000000000" pitchFamily="2" charset="2"/>
              <a:buChar char="§"/>
            </a:pPr>
            <a:r>
              <a:rPr lang="en-US" sz="1600" dirty="0">
                <a:solidFill>
                  <a:srgbClr val="004D85"/>
                </a:solidFill>
                <a:latin typeface="Century Gothic" panose="020B0502020202020204" pitchFamily="34" charset="0"/>
              </a:rPr>
              <a:t>Compactor solutions</a:t>
            </a:r>
          </a:p>
          <a:p>
            <a:pPr marL="285750" indent="-285750" defTabSz="457171">
              <a:buFont typeface="Wingdings" panose="05000000000000000000" pitchFamily="2" charset="2"/>
              <a:buChar char="§"/>
            </a:pPr>
            <a:r>
              <a:rPr lang="en-US" sz="1600" dirty="0">
                <a:solidFill>
                  <a:srgbClr val="004D85"/>
                </a:solidFill>
                <a:latin typeface="Century Gothic" panose="020B0502020202020204" pitchFamily="34" charset="0"/>
              </a:rPr>
              <a:t>Environmental solutions</a:t>
            </a:r>
          </a:p>
          <a:p>
            <a:pPr marL="285750" indent="-285750" defTabSz="457171">
              <a:buFont typeface="Wingdings" panose="05000000000000000000" pitchFamily="2" charset="2"/>
              <a:buChar char="§"/>
            </a:pPr>
            <a:endParaRPr lang="en-US" sz="1500" dirty="0">
              <a:solidFill>
                <a:srgbClr val="004D85"/>
              </a:solidFill>
              <a:latin typeface="Century Gothic" panose="020B0502020202020204" pitchFamily="34" charset="0"/>
            </a:endParaRPr>
          </a:p>
          <a:p>
            <a:pPr marL="285750" indent="-285750" defTabSz="457171">
              <a:buFont typeface="Wingdings" panose="05000000000000000000" pitchFamily="2" charset="2"/>
              <a:buChar char="§"/>
            </a:pPr>
            <a:endParaRPr lang="en-US" sz="1500" dirty="0">
              <a:solidFill>
                <a:srgbClr val="004D85"/>
              </a:solidFill>
              <a:latin typeface="Century Gothic" panose="020B0502020202020204" pitchFamily="34" charset="0"/>
            </a:endParaRPr>
          </a:p>
          <a:p>
            <a:pPr defTabSz="457171"/>
            <a:endParaRPr lang="en-US" sz="1500" b="1" dirty="0">
              <a:solidFill>
                <a:schemeClr val="tx2"/>
              </a:solidFill>
              <a:latin typeface="Century Gothic" panose="020B0502020202020204" pitchFamily="34" charset="0"/>
            </a:endParaRPr>
          </a:p>
        </p:txBody>
      </p:sp>
      <p:pic>
        <p:nvPicPr>
          <p:cNvPr id="1030" name="Picture 6" descr="Republic Services logo">
            <a:extLst>
              <a:ext uri="{FF2B5EF4-FFF2-40B4-BE49-F238E27FC236}">
                <a16:creationId xmlns:a16="http://schemas.microsoft.com/office/drawing/2014/main" id="{7213BF00-E63B-C5BF-A05D-3F34C776208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340134" y="6229783"/>
            <a:ext cx="1733550" cy="561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42850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6FC75-2528-592E-C2A7-248D40F5D6F7}"/>
              </a:ext>
            </a:extLst>
          </p:cNvPr>
          <p:cNvSpPr>
            <a:spLocks noGrp="1"/>
          </p:cNvSpPr>
          <p:nvPr>
            <p:ph type="title"/>
          </p:nvPr>
        </p:nvSpPr>
        <p:spPr/>
        <p:txBody>
          <a:bodyPr anchor="t" anchorCtr="0">
            <a:normAutofit/>
          </a:bodyPr>
          <a:lstStyle/>
          <a:p>
            <a:br>
              <a:rPr lang="en-US" sz="2800" dirty="0"/>
            </a:br>
            <a:r>
              <a:rPr lang="en-US" sz="2800" dirty="0"/>
              <a:t>So, What’s Changing?</a:t>
            </a:r>
          </a:p>
        </p:txBody>
      </p:sp>
      <p:sp>
        <p:nvSpPr>
          <p:cNvPr id="3" name="Content Placeholder 2">
            <a:extLst>
              <a:ext uri="{FF2B5EF4-FFF2-40B4-BE49-F238E27FC236}">
                <a16:creationId xmlns:a16="http://schemas.microsoft.com/office/drawing/2014/main" id="{32A3FB4A-A10B-7A47-37C3-0EDAA0C584CF}"/>
              </a:ext>
            </a:extLst>
          </p:cNvPr>
          <p:cNvSpPr>
            <a:spLocks noGrp="1"/>
          </p:cNvSpPr>
          <p:nvPr>
            <p:ph sz="quarter" idx="19"/>
          </p:nvPr>
        </p:nvSpPr>
        <p:spPr>
          <a:xfrm>
            <a:off x="6175334" y="900939"/>
            <a:ext cx="5088543" cy="4949445"/>
          </a:xfrm>
        </p:spPr>
        <p:txBody>
          <a:bodyPr>
            <a:normAutofit/>
          </a:bodyPr>
          <a:lstStyle/>
          <a:p>
            <a:pPr marL="285750" indent="-285750">
              <a:buFont typeface="Arial" panose="020B0604020202020204" pitchFamily="34" charset="0"/>
              <a:buChar char="•"/>
            </a:pPr>
            <a:r>
              <a:rPr lang="en-US" sz="1800" dirty="0">
                <a:solidFill>
                  <a:schemeClr val="accent1"/>
                </a:solidFill>
              </a:rPr>
              <a:t>No changes to radioactive waste programs or services</a:t>
            </a:r>
          </a:p>
          <a:p>
            <a:pPr marL="285750" indent="-285750">
              <a:buFont typeface="Arial" panose="020B0604020202020204" pitchFamily="34" charset="0"/>
              <a:buChar char="•"/>
            </a:pPr>
            <a:r>
              <a:rPr lang="en-US" sz="1800" dirty="0">
                <a:solidFill>
                  <a:schemeClr val="accent1"/>
                </a:solidFill>
              </a:rPr>
              <a:t>US Ecology will be part of larger “Environmental Solutions” Group within Republic</a:t>
            </a:r>
          </a:p>
          <a:p>
            <a:pPr marL="285750" indent="-285750">
              <a:buFont typeface="Arial" panose="020B0604020202020204" pitchFamily="34" charset="0"/>
              <a:buChar char="•"/>
            </a:pPr>
            <a:r>
              <a:rPr lang="en-US" sz="1800" dirty="0">
                <a:solidFill>
                  <a:schemeClr val="accent1"/>
                </a:solidFill>
              </a:rPr>
              <a:t>ES Group divided into (4) Areas – Atlantic, Central, Gulf and Pacific</a:t>
            </a:r>
          </a:p>
          <a:p>
            <a:pPr marL="285750" indent="-285750">
              <a:buFont typeface="Arial" panose="020B0604020202020204" pitchFamily="34" charset="0"/>
              <a:buChar char="•"/>
            </a:pPr>
            <a:r>
              <a:rPr lang="en-US" sz="1800" dirty="0">
                <a:solidFill>
                  <a:schemeClr val="accent1"/>
                </a:solidFill>
              </a:rPr>
              <a:t>Corporate HQ will be in Phoenix, AZ with Boise, ID office serving as Pacific Area base </a:t>
            </a:r>
          </a:p>
          <a:p>
            <a:pPr marL="285750" indent="-285750">
              <a:buFont typeface="Arial" panose="020B0604020202020204" pitchFamily="34" charset="0"/>
              <a:buChar char="•"/>
            </a:pPr>
            <a:r>
              <a:rPr lang="en-US" sz="1800" dirty="0">
                <a:solidFill>
                  <a:schemeClr val="accent1"/>
                </a:solidFill>
              </a:rPr>
              <a:t>US Ecology will be rebranded to Republic Services starting this year (&amp; throughout 2023)</a:t>
            </a:r>
          </a:p>
        </p:txBody>
      </p:sp>
      <p:sp>
        <p:nvSpPr>
          <p:cNvPr id="4" name="Text Placeholder 3">
            <a:extLst>
              <a:ext uri="{FF2B5EF4-FFF2-40B4-BE49-F238E27FC236}">
                <a16:creationId xmlns:a16="http://schemas.microsoft.com/office/drawing/2014/main" id="{DC534F42-EF7F-7643-3212-C5F92E01D17A}"/>
              </a:ext>
            </a:extLst>
          </p:cNvPr>
          <p:cNvSpPr>
            <a:spLocks noGrp="1"/>
          </p:cNvSpPr>
          <p:nvPr>
            <p:ph type="body" sz="quarter" idx="14"/>
          </p:nvPr>
        </p:nvSpPr>
        <p:spPr/>
        <p:txBody>
          <a:bodyPr/>
          <a:lstStyle/>
          <a:p>
            <a:endParaRPr lang="en-US" dirty="0"/>
          </a:p>
        </p:txBody>
      </p:sp>
      <p:sp>
        <p:nvSpPr>
          <p:cNvPr id="7" name="Footer Placeholder 6">
            <a:extLst>
              <a:ext uri="{FF2B5EF4-FFF2-40B4-BE49-F238E27FC236}">
                <a16:creationId xmlns:a16="http://schemas.microsoft.com/office/drawing/2014/main" id="{89B2E28B-02CE-C8E9-FE20-5F59C61F5B10}"/>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50" b="0" i="0" u="none" strike="noStrike" kern="1200" cap="none" spc="0" normalizeH="0" baseline="0" noProof="0" dirty="0">
              <a:ln>
                <a:noFill/>
              </a:ln>
              <a:solidFill>
                <a:srgbClr val="FFFFFF"/>
              </a:solidFill>
              <a:effectLst/>
              <a:uLnTx/>
              <a:uFillTx/>
              <a:latin typeface="Verdana"/>
              <a:ea typeface="+mn-ea"/>
              <a:cs typeface="+mn-cs"/>
            </a:endParaRPr>
          </a:p>
        </p:txBody>
      </p:sp>
      <p:sp>
        <p:nvSpPr>
          <p:cNvPr id="8" name="Slide Number Placeholder 7">
            <a:extLst>
              <a:ext uri="{FF2B5EF4-FFF2-40B4-BE49-F238E27FC236}">
                <a16:creationId xmlns:a16="http://schemas.microsoft.com/office/drawing/2014/main" id="{7782C9AE-A1C4-8DEA-1456-5B477566AE3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48795C-3978-4392-B792-6C69E385C36C}" type="slidenum">
              <a:rPr kumimoji="0" lang="en-US" sz="750" b="1" i="0" u="none" strike="noStrike" kern="1200" cap="none" spc="0" normalizeH="0" baseline="0" noProof="0" smtClean="0">
                <a:ln>
                  <a:noFill/>
                </a:ln>
                <a:solidFill>
                  <a:srgbClr val="FFFFFF"/>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750" b="1" i="0" u="none" strike="noStrike" kern="1200" cap="none" spc="0" normalizeH="0" baseline="0" noProof="0">
              <a:ln>
                <a:noFill/>
              </a:ln>
              <a:solidFill>
                <a:srgbClr val="FFFFFF"/>
              </a:solidFill>
              <a:effectLst/>
              <a:uLnTx/>
              <a:uFillTx/>
              <a:latin typeface="Verdana"/>
              <a:ea typeface="+mn-ea"/>
              <a:cs typeface="+mn-cs"/>
            </a:endParaRPr>
          </a:p>
        </p:txBody>
      </p:sp>
      <p:pic>
        <p:nvPicPr>
          <p:cNvPr id="6" name="Picture 5">
            <a:extLst>
              <a:ext uri="{FF2B5EF4-FFF2-40B4-BE49-F238E27FC236}">
                <a16:creationId xmlns:a16="http://schemas.microsoft.com/office/drawing/2014/main" id="{D7E34D8B-7669-0CDC-D946-86F6453F4E25}"/>
              </a:ext>
            </a:extLst>
          </p:cNvPr>
          <p:cNvPicPr>
            <a:picLocks noChangeAspect="1"/>
          </p:cNvPicPr>
          <p:nvPr/>
        </p:nvPicPr>
        <p:blipFill>
          <a:blip r:embed="rId2"/>
          <a:stretch>
            <a:fillRect/>
          </a:stretch>
        </p:blipFill>
        <p:spPr>
          <a:xfrm>
            <a:off x="183812" y="2182675"/>
            <a:ext cx="5671021" cy="3155529"/>
          </a:xfrm>
          <a:prstGeom prst="rect">
            <a:avLst/>
          </a:prstGeom>
        </p:spPr>
      </p:pic>
    </p:spTree>
    <p:extLst>
      <p:ext uri="{BB962C8B-B14F-4D97-AF65-F5344CB8AC3E}">
        <p14:creationId xmlns:p14="http://schemas.microsoft.com/office/powerpoint/2010/main" val="41706356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463835" y="-34815"/>
            <a:ext cx="7308850" cy="803853"/>
          </a:xfrm>
        </p:spPr>
        <p:txBody>
          <a:bodyPr vert="horz">
            <a:normAutofit/>
          </a:bodyPr>
          <a:lstStyle/>
          <a:p>
            <a:pPr marL="230188" algn="r" defTabSz="457200"/>
            <a:r>
              <a:rPr lang="en-US" sz="3600" b="0" spc="-150" dirty="0">
                <a:solidFill>
                  <a:schemeClr val="accent1">
                    <a:lumMod val="75000"/>
                  </a:schemeClr>
                </a:solidFill>
                <a:effectLst>
                  <a:outerShdw blurRad="38100" dist="38100" dir="2700000" algn="tl">
                    <a:srgbClr val="000000">
                      <a:alpha val="43137"/>
                    </a:srgbClr>
                  </a:outerShdw>
                </a:effectLst>
                <a:latin typeface="Century Gothic" panose="020B0502020202020204" pitchFamily="34" charset="0"/>
                <a:ea typeface="+mj-ea"/>
                <a:cs typeface="+mj-cs"/>
              </a:rPr>
              <a:t>USEW License &amp; Accepted Waste</a:t>
            </a:r>
          </a:p>
        </p:txBody>
      </p:sp>
      <p:sp>
        <p:nvSpPr>
          <p:cNvPr id="14" name="Content Placeholder 3">
            <a:extLst>
              <a:ext uri="{FF2B5EF4-FFF2-40B4-BE49-F238E27FC236}">
                <a16:creationId xmlns:a16="http://schemas.microsoft.com/office/drawing/2014/main" id="{F39FB881-5A3A-4CCE-A981-3C48FBCA4F44}"/>
              </a:ext>
            </a:extLst>
          </p:cNvPr>
          <p:cNvSpPr txBox="1">
            <a:spLocks/>
          </p:cNvSpPr>
          <p:nvPr/>
        </p:nvSpPr>
        <p:spPr>
          <a:xfrm>
            <a:off x="5938720" y="1174364"/>
            <a:ext cx="4029075" cy="1597800"/>
          </a:xfrm>
          <a:prstGeom prst="rect">
            <a:avLst/>
          </a:prstGeom>
        </p:spPr>
        <p:txBody>
          <a:bodyPr lIns="91440" tIns="45720" rIns="91440" bIns="45720" anchor="t"/>
          <a:lstStyle>
            <a:defPPr>
              <a:defRPr lang="en-US"/>
            </a:defPPr>
            <a:lvl1pPr marL="285750" indent="-285750" defTabSz="457200" fontAlgn="base">
              <a:spcBef>
                <a:spcPct val="20000"/>
              </a:spcBef>
              <a:buClr>
                <a:srgbClr val="92D050"/>
              </a:buClr>
              <a:buFont typeface="Arial" panose="020B0604020202020204" pitchFamily="34" charset="0"/>
              <a:buChar char="•"/>
              <a:defRPr sz="1200">
                <a:solidFill>
                  <a:srgbClr val="000000"/>
                </a:solidFill>
              </a:defRPr>
            </a:lvl1pPr>
            <a:lvl2pPr marL="742950" indent="-285750" defTabSz="457200">
              <a:spcBef>
                <a:spcPct val="20000"/>
              </a:spcBef>
              <a:buFont typeface="Arial"/>
              <a:buChar char="•"/>
              <a:defRPr sz="2000"/>
            </a:lvl2pPr>
            <a:lvl3pPr marL="1143000" indent="-228600" defTabSz="457200">
              <a:spcBef>
                <a:spcPct val="20000"/>
              </a:spcBef>
              <a:buFont typeface="Arial"/>
              <a:buChar char="•"/>
            </a:lvl3pPr>
            <a:lvl4pPr marL="1600200" indent="-228600" defTabSz="457200">
              <a:spcBef>
                <a:spcPct val="20000"/>
              </a:spcBef>
              <a:buFont typeface="Arial"/>
              <a:buChar char="•"/>
              <a:defRPr sz="1600"/>
            </a:lvl4pPr>
            <a:lvl5pPr marL="2057400" indent="-228600" defTabSz="457200">
              <a:spcBef>
                <a:spcPct val="20000"/>
              </a:spcBef>
              <a:buFont typeface="Arial"/>
              <a:buChar char="•"/>
              <a:defRPr sz="1600"/>
            </a:lvl5pPr>
            <a:lvl6pPr marL="2514600" indent="-228600" defTabSz="457200">
              <a:spcBef>
                <a:spcPct val="20000"/>
              </a:spcBef>
              <a:buFont typeface="Arial"/>
              <a:buChar char="•"/>
            </a:lvl6pPr>
            <a:lvl7pPr marL="2971800" indent="-228600" defTabSz="457200">
              <a:spcBef>
                <a:spcPct val="20000"/>
              </a:spcBef>
              <a:buFont typeface="Arial"/>
              <a:buChar char="•"/>
            </a:lvl7pPr>
            <a:lvl8pPr marL="3429000" indent="-228600" defTabSz="457200">
              <a:spcBef>
                <a:spcPct val="20000"/>
              </a:spcBef>
              <a:buFont typeface="Arial"/>
              <a:buChar char="•"/>
            </a:lvl8pPr>
            <a:lvl9pPr marL="3886200" indent="-228600" defTabSz="457200">
              <a:spcBef>
                <a:spcPct val="20000"/>
              </a:spcBef>
              <a:buFont typeface="Arial"/>
              <a:buChar char="•"/>
            </a:lvl9pPr>
          </a:lstStyle>
          <a:p>
            <a:pPr>
              <a:buFont typeface="Wingdings" panose="05000000000000000000" pitchFamily="2" charset="2"/>
              <a:buChar char="§"/>
            </a:pPr>
            <a:r>
              <a:rPr lang="en-US" sz="1400" dirty="0">
                <a:ea typeface="+mn-lt"/>
                <a:cs typeface="+mn-lt"/>
              </a:rPr>
              <a:t>Class A, B and C LLRW in the Northwest and Rocky Mountain Compacts</a:t>
            </a:r>
            <a:endParaRPr lang="en-US" sz="1400" dirty="0"/>
          </a:p>
          <a:p>
            <a:pPr>
              <a:buFont typeface="Wingdings" panose="05000000000000000000" pitchFamily="2" charset="2"/>
              <a:buChar char="§"/>
            </a:pPr>
            <a:r>
              <a:rPr lang="en-US" sz="1400" dirty="0"/>
              <a:t>NORM/TENORM/NARM acceptable from generators nationwide</a:t>
            </a:r>
          </a:p>
          <a:p>
            <a:pPr>
              <a:buFont typeface="Wingdings" panose="05000000000000000000" pitchFamily="2" charset="2"/>
              <a:buChar char="§"/>
            </a:pPr>
            <a:r>
              <a:rPr lang="en-US" sz="1400" dirty="0"/>
              <a:t>High-activity sealed source capabilities</a:t>
            </a:r>
          </a:p>
          <a:p>
            <a:pPr>
              <a:buFont typeface="Wingdings" panose="05000000000000000000" pitchFamily="2" charset="2"/>
              <a:buChar char="§"/>
            </a:pPr>
            <a:endParaRPr lang="en-US" sz="1400" dirty="0"/>
          </a:p>
        </p:txBody>
      </p:sp>
      <p:cxnSp>
        <p:nvCxnSpPr>
          <p:cNvPr id="17" name="Straight Connector 16">
            <a:extLst>
              <a:ext uri="{FF2B5EF4-FFF2-40B4-BE49-F238E27FC236}">
                <a16:creationId xmlns:a16="http://schemas.microsoft.com/office/drawing/2014/main" id="{CCC06E56-773D-4D9A-96DE-8EDB7ED917ED}"/>
              </a:ext>
            </a:extLst>
          </p:cNvPr>
          <p:cNvCxnSpPr>
            <a:cxnSpLocks/>
          </p:cNvCxnSpPr>
          <p:nvPr/>
        </p:nvCxnSpPr>
        <p:spPr>
          <a:xfrm flipV="1">
            <a:off x="1427417" y="1190344"/>
            <a:ext cx="4381500" cy="11395"/>
          </a:xfrm>
          <a:prstGeom prst="line">
            <a:avLst/>
          </a:prstGeom>
        </p:spPr>
        <p:style>
          <a:lnRef idx="1">
            <a:schemeClr val="accent4"/>
          </a:lnRef>
          <a:fillRef idx="0">
            <a:schemeClr val="accent4"/>
          </a:fillRef>
          <a:effectRef idx="0">
            <a:schemeClr val="accent4"/>
          </a:effectRef>
          <a:fontRef idx="minor">
            <a:schemeClr val="tx1"/>
          </a:fontRef>
        </p:style>
      </p:cxnSp>
      <p:sp>
        <p:nvSpPr>
          <p:cNvPr id="19" name="TextBox 18">
            <a:extLst>
              <a:ext uri="{FF2B5EF4-FFF2-40B4-BE49-F238E27FC236}">
                <a16:creationId xmlns:a16="http://schemas.microsoft.com/office/drawing/2014/main" id="{C7ED6E52-BF9C-4694-B4A7-6E014942CA66}"/>
              </a:ext>
            </a:extLst>
          </p:cNvPr>
          <p:cNvSpPr txBox="1"/>
          <p:nvPr/>
        </p:nvSpPr>
        <p:spPr>
          <a:xfrm>
            <a:off x="1319094" y="863896"/>
            <a:ext cx="3607304" cy="338554"/>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91440" tIns="45720" rIns="91440" bIns="45720" rtlCol="0" anchor="t">
            <a:spAutoFit/>
          </a:bodyPr>
          <a:lstStyle/>
          <a:p>
            <a:r>
              <a:rPr lang="en-US" sz="1600" b="1" dirty="0"/>
              <a:t>Disposal License</a:t>
            </a:r>
          </a:p>
        </p:txBody>
      </p:sp>
      <p:cxnSp>
        <p:nvCxnSpPr>
          <p:cNvPr id="23" name="Straight Connector 22">
            <a:extLst>
              <a:ext uri="{FF2B5EF4-FFF2-40B4-BE49-F238E27FC236}">
                <a16:creationId xmlns:a16="http://schemas.microsoft.com/office/drawing/2014/main" id="{37CDB6B8-4D97-41A2-9C8D-D6EAB9D826D1}"/>
              </a:ext>
            </a:extLst>
          </p:cNvPr>
          <p:cNvCxnSpPr>
            <a:cxnSpLocks/>
          </p:cNvCxnSpPr>
          <p:nvPr/>
        </p:nvCxnSpPr>
        <p:spPr>
          <a:xfrm flipV="1">
            <a:off x="6047043" y="1184647"/>
            <a:ext cx="4143375" cy="11393"/>
          </a:xfrm>
          <a:prstGeom prst="line">
            <a:avLst/>
          </a:prstGeom>
        </p:spPr>
        <p:style>
          <a:lnRef idx="1">
            <a:schemeClr val="accent4"/>
          </a:lnRef>
          <a:fillRef idx="0">
            <a:schemeClr val="accent4"/>
          </a:fillRef>
          <a:effectRef idx="0">
            <a:schemeClr val="accent4"/>
          </a:effectRef>
          <a:fontRef idx="minor">
            <a:schemeClr val="tx1"/>
          </a:fontRef>
        </p:style>
      </p:cxnSp>
      <p:sp>
        <p:nvSpPr>
          <p:cNvPr id="24" name="TextBox 23">
            <a:extLst>
              <a:ext uri="{FF2B5EF4-FFF2-40B4-BE49-F238E27FC236}">
                <a16:creationId xmlns:a16="http://schemas.microsoft.com/office/drawing/2014/main" id="{FAFFB2C0-5340-4D58-A709-337FAED4480E}"/>
              </a:ext>
            </a:extLst>
          </p:cNvPr>
          <p:cNvSpPr txBox="1"/>
          <p:nvPr/>
        </p:nvSpPr>
        <p:spPr>
          <a:xfrm>
            <a:off x="6010565" y="855601"/>
            <a:ext cx="3607304" cy="338554"/>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r>
              <a:rPr lang="en-US" sz="1600" b="1" dirty="0"/>
              <a:t>Accepted Waste</a:t>
            </a:r>
          </a:p>
        </p:txBody>
      </p:sp>
      <p:sp>
        <p:nvSpPr>
          <p:cNvPr id="27" name="Content Placeholder 3">
            <a:extLst>
              <a:ext uri="{FF2B5EF4-FFF2-40B4-BE49-F238E27FC236}">
                <a16:creationId xmlns:a16="http://schemas.microsoft.com/office/drawing/2014/main" id="{E788D75C-3526-4778-B8B7-0DB5B456435A}"/>
              </a:ext>
            </a:extLst>
          </p:cNvPr>
          <p:cNvSpPr txBox="1">
            <a:spLocks/>
          </p:cNvSpPr>
          <p:nvPr/>
        </p:nvSpPr>
        <p:spPr>
          <a:xfrm>
            <a:off x="1319095" y="1313520"/>
            <a:ext cx="4029075" cy="1008039"/>
          </a:xfrm>
          <a:prstGeom prst="rect">
            <a:avLst/>
          </a:prstGeom>
        </p:spPr>
        <p:txBody>
          <a:bodyPr lIns="91440" tIns="45720" rIns="91440" bIns="45720" anchor="t"/>
          <a:lstStyle>
            <a:defPPr>
              <a:defRPr lang="en-US"/>
            </a:defPPr>
            <a:lvl1pPr marL="285750" indent="-285750" defTabSz="457200" fontAlgn="base">
              <a:spcBef>
                <a:spcPct val="20000"/>
              </a:spcBef>
              <a:buClr>
                <a:srgbClr val="92D050"/>
              </a:buClr>
              <a:buFont typeface="Arial" panose="020B0604020202020204" pitchFamily="34" charset="0"/>
              <a:buChar char="•"/>
              <a:defRPr sz="1200">
                <a:solidFill>
                  <a:srgbClr val="000000"/>
                </a:solidFill>
              </a:defRPr>
            </a:lvl1pPr>
            <a:lvl2pPr marL="742950" indent="-285750" defTabSz="457200">
              <a:spcBef>
                <a:spcPct val="20000"/>
              </a:spcBef>
              <a:buFont typeface="Arial"/>
              <a:buChar char="•"/>
              <a:defRPr sz="2000"/>
            </a:lvl2pPr>
            <a:lvl3pPr marL="1143000" indent="-228600" defTabSz="457200">
              <a:spcBef>
                <a:spcPct val="20000"/>
              </a:spcBef>
              <a:buFont typeface="Arial"/>
              <a:buChar char="•"/>
            </a:lvl3pPr>
            <a:lvl4pPr marL="1600200" indent="-228600" defTabSz="457200">
              <a:spcBef>
                <a:spcPct val="20000"/>
              </a:spcBef>
              <a:buFont typeface="Arial"/>
              <a:buChar char="•"/>
              <a:defRPr sz="1600"/>
            </a:lvl4pPr>
            <a:lvl5pPr marL="2057400" indent="-228600" defTabSz="457200">
              <a:spcBef>
                <a:spcPct val="20000"/>
              </a:spcBef>
              <a:buFont typeface="Arial"/>
              <a:buChar char="•"/>
              <a:defRPr sz="1600"/>
            </a:lvl5pPr>
            <a:lvl6pPr marL="2514600" indent="-228600" defTabSz="457200">
              <a:spcBef>
                <a:spcPct val="20000"/>
              </a:spcBef>
              <a:buFont typeface="Arial"/>
              <a:buChar char="•"/>
            </a:lvl6pPr>
            <a:lvl7pPr marL="2971800" indent="-228600" defTabSz="457200">
              <a:spcBef>
                <a:spcPct val="20000"/>
              </a:spcBef>
              <a:buFont typeface="Arial"/>
              <a:buChar char="•"/>
            </a:lvl7pPr>
            <a:lvl8pPr marL="3429000" indent="-228600" defTabSz="457200">
              <a:spcBef>
                <a:spcPct val="20000"/>
              </a:spcBef>
              <a:buFont typeface="Arial"/>
              <a:buChar char="•"/>
            </a:lvl8pPr>
            <a:lvl9pPr marL="3886200" indent="-228600" defTabSz="457200">
              <a:spcBef>
                <a:spcPct val="20000"/>
              </a:spcBef>
              <a:buFont typeface="Arial"/>
              <a:buChar char="•"/>
            </a:lvl9pPr>
          </a:lstStyle>
          <a:p>
            <a:pPr>
              <a:buFont typeface="Wingdings,Sans-Serif" panose="05000000000000000000" pitchFamily="2" charset="2"/>
              <a:buChar char="§"/>
            </a:pPr>
            <a:r>
              <a:rPr lang="en-US" sz="1400" dirty="0">
                <a:ea typeface="+mn-lt"/>
                <a:cs typeface="+mn-lt"/>
              </a:rPr>
              <a:t>WDOH License # WN-I019-2, Amendment 42 (recently renewed)</a:t>
            </a:r>
          </a:p>
          <a:p>
            <a:pPr>
              <a:buFont typeface="Wingdings,Sans-Serif" panose="05000000000000000000" pitchFamily="2" charset="2"/>
              <a:buChar char="§"/>
            </a:pPr>
            <a:r>
              <a:rPr lang="en-US" sz="1400" dirty="0">
                <a:ea typeface="+mn-lt"/>
                <a:cs typeface="+mn-lt"/>
              </a:rPr>
              <a:t>Expires July 31, 2027</a:t>
            </a:r>
            <a:endParaRPr lang="en-US" sz="1400" dirty="0"/>
          </a:p>
        </p:txBody>
      </p:sp>
      <p:pic>
        <p:nvPicPr>
          <p:cNvPr id="3077" name="Picture 5">
            <a:extLst>
              <a:ext uri="{FF2B5EF4-FFF2-40B4-BE49-F238E27FC236}">
                <a16:creationId xmlns:a16="http://schemas.microsoft.com/office/drawing/2014/main" id="{B377DA9E-AA8A-48C3-913A-67252F6D11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54" t="4029" r="3549" b="3487"/>
          <a:stretch/>
        </p:blipFill>
        <p:spPr bwMode="auto">
          <a:xfrm>
            <a:off x="6010565" y="2975727"/>
            <a:ext cx="4388077" cy="35020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4854B69-22FE-16B7-154F-5CDE9A5F48F5}"/>
              </a:ext>
            </a:extLst>
          </p:cNvPr>
          <p:cNvPicPr>
            <a:picLocks noChangeAspect="1"/>
          </p:cNvPicPr>
          <p:nvPr/>
        </p:nvPicPr>
        <p:blipFill rotWithShape="1">
          <a:blip r:embed="rId3"/>
          <a:srcRect l="5075" t="12763" r="2378" b="4341"/>
          <a:stretch/>
        </p:blipFill>
        <p:spPr>
          <a:xfrm>
            <a:off x="1469949" y="2185921"/>
            <a:ext cx="3412268" cy="4313157"/>
          </a:xfrm>
          <a:prstGeom prst="rect">
            <a:avLst/>
          </a:prstGeom>
          <a:ln>
            <a:solidFill>
              <a:schemeClr val="tx1"/>
            </a:solidFill>
          </a:ln>
        </p:spPr>
      </p:pic>
    </p:spTree>
    <p:extLst>
      <p:ext uri="{BB962C8B-B14F-4D97-AF65-F5344CB8AC3E}">
        <p14:creationId xmlns:p14="http://schemas.microsoft.com/office/powerpoint/2010/main" val="6973617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0" y="1"/>
            <a:ext cx="9144000" cy="803853"/>
          </a:xfrm>
        </p:spPr>
        <p:txBody>
          <a:bodyPr vert="horz"/>
          <a:lstStyle/>
          <a:p>
            <a:pPr marL="230188" algn="r"/>
            <a:r>
              <a:rPr lang="en-US" sz="3600" b="0" spc="-150" dirty="0">
                <a:solidFill>
                  <a:schemeClr val="accent1">
                    <a:lumMod val="75000"/>
                  </a:schemeClr>
                </a:solidFill>
                <a:effectLst>
                  <a:outerShdw blurRad="38100" dist="38100" dir="2700000" algn="tl">
                    <a:srgbClr val="000000">
                      <a:alpha val="43137"/>
                    </a:srgbClr>
                  </a:outerShdw>
                </a:effectLst>
                <a:latin typeface="Century Gothic" panose="020B0502020202020204" pitchFamily="34" charset="0"/>
              </a:rPr>
              <a:t>Historical Volumes</a:t>
            </a:r>
          </a:p>
        </p:txBody>
      </p:sp>
      <p:sp>
        <p:nvSpPr>
          <p:cNvPr id="2" name="TextBox 1">
            <a:extLst>
              <a:ext uri="{FF2B5EF4-FFF2-40B4-BE49-F238E27FC236}">
                <a16:creationId xmlns:a16="http://schemas.microsoft.com/office/drawing/2014/main" id="{43DAEECD-B5F7-4BDE-AC88-8307DA237943}"/>
              </a:ext>
            </a:extLst>
          </p:cNvPr>
          <p:cNvSpPr txBox="1"/>
          <p:nvPr/>
        </p:nvSpPr>
        <p:spPr>
          <a:xfrm>
            <a:off x="1302267" y="1080196"/>
            <a:ext cx="9925050" cy="1569660"/>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defPPr>
              <a:defRPr lang="en-US"/>
            </a:defPPr>
            <a:lvl1pPr>
              <a:defRPr sz="1400"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171450" indent="-171450">
              <a:buClr>
                <a:srgbClr val="92D050"/>
              </a:buClr>
              <a:buFont typeface="Wingdings" panose="05000000000000000000" pitchFamily="2" charset="2"/>
              <a:buChar char="§"/>
            </a:pPr>
            <a:r>
              <a:rPr lang="en-US" sz="1600" b="0" dirty="0"/>
              <a:t>USE Washington has received an annual average volume of ~19,000 ft</a:t>
            </a:r>
            <a:r>
              <a:rPr lang="en-US" sz="1600" b="0" baseline="30000" dirty="0"/>
              <a:t>3</a:t>
            </a:r>
            <a:r>
              <a:rPr lang="en-US" sz="1600" b="0" dirty="0"/>
              <a:t> (2016-2022) from generators within the Northwest and Rocky Mountain Compacts</a:t>
            </a:r>
          </a:p>
          <a:p>
            <a:pPr marL="171450" indent="-171450">
              <a:buClr>
                <a:srgbClr val="92D050"/>
              </a:buClr>
              <a:buFont typeface="Wingdings" panose="05000000000000000000" pitchFamily="2" charset="2"/>
              <a:buChar char="§"/>
            </a:pPr>
            <a:r>
              <a:rPr lang="en-US" sz="1600" b="0" dirty="0"/>
              <a:t>Approximately 50% of volume is generated at Energy Northwest Columbia Generating Station</a:t>
            </a:r>
          </a:p>
          <a:p>
            <a:pPr marL="171450" indent="-171450">
              <a:buClr>
                <a:srgbClr val="92D050"/>
              </a:buClr>
              <a:buFont typeface="Wingdings" panose="05000000000000000000" pitchFamily="2" charset="2"/>
              <a:buChar char="§"/>
            </a:pPr>
            <a:r>
              <a:rPr lang="en-US" sz="1600" b="0" dirty="0"/>
              <a:t>Ample capacity remains to support generator needs through lease expiration in 2056</a:t>
            </a:r>
          </a:p>
          <a:p>
            <a:pPr marL="171450" indent="-171450">
              <a:buClr>
                <a:srgbClr val="92D050"/>
              </a:buClr>
              <a:buFont typeface="Wingdings" panose="05000000000000000000" pitchFamily="2" charset="2"/>
              <a:buChar char="§"/>
            </a:pPr>
            <a:endParaRPr lang="en-US" sz="1600" b="0" dirty="0"/>
          </a:p>
        </p:txBody>
      </p:sp>
      <p:sp>
        <p:nvSpPr>
          <p:cNvPr id="16" name="TextBox 15">
            <a:extLst>
              <a:ext uri="{FF2B5EF4-FFF2-40B4-BE49-F238E27FC236}">
                <a16:creationId xmlns:a16="http://schemas.microsoft.com/office/drawing/2014/main" id="{5D15A461-DBC4-4E55-AD45-EFEC799F743D}"/>
              </a:ext>
            </a:extLst>
          </p:cNvPr>
          <p:cNvSpPr txBox="1"/>
          <p:nvPr/>
        </p:nvSpPr>
        <p:spPr>
          <a:xfrm>
            <a:off x="8839199" y="6191872"/>
            <a:ext cx="1963349" cy="246221"/>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defPPr>
              <a:defRPr lang="en-US"/>
            </a:defPPr>
            <a:lvl1pPr>
              <a:defRPr sz="1400"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r"/>
            <a:r>
              <a:rPr lang="en-US" sz="1000" b="0" i="1" dirty="0"/>
              <a:t>All values in cubic feet (ft</a:t>
            </a:r>
            <a:r>
              <a:rPr lang="en-US" sz="1000" b="0" i="1" baseline="30000" dirty="0"/>
              <a:t>3</a:t>
            </a:r>
            <a:r>
              <a:rPr lang="en-US" sz="1000" b="0" i="1" dirty="0"/>
              <a:t>)</a:t>
            </a:r>
          </a:p>
        </p:txBody>
      </p:sp>
      <p:graphicFrame>
        <p:nvGraphicFramePr>
          <p:cNvPr id="8" name="Chart 7">
            <a:extLst>
              <a:ext uri="{FF2B5EF4-FFF2-40B4-BE49-F238E27FC236}">
                <a16:creationId xmlns:a16="http://schemas.microsoft.com/office/drawing/2014/main" id="{00000000-0008-0000-0000-000003000000}"/>
              </a:ext>
            </a:extLst>
          </p:cNvPr>
          <p:cNvGraphicFramePr>
            <a:graphicFrameLocks/>
          </p:cNvGraphicFramePr>
          <p:nvPr>
            <p:extLst>
              <p:ext uri="{D42A27DB-BD31-4B8C-83A1-F6EECF244321}">
                <p14:modId xmlns:p14="http://schemas.microsoft.com/office/powerpoint/2010/main" val="27492067"/>
              </p:ext>
            </p:extLst>
          </p:nvPr>
        </p:nvGraphicFramePr>
        <p:xfrm>
          <a:off x="1666874" y="2641572"/>
          <a:ext cx="8858251" cy="35370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805918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463835" y="-34815"/>
            <a:ext cx="7308850" cy="803853"/>
          </a:xfrm>
        </p:spPr>
        <p:txBody>
          <a:bodyPr vert="horz"/>
          <a:lstStyle/>
          <a:p>
            <a:pPr marL="230188" algn="r"/>
            <a:r>
              <a:rPr lang="en-US" sz="3600" spc="-150" dirty="0">
                <a:effectLst>
                  <a:outerShdw blurRad="38100" dist="38100" dir="2700000" algn="tl">
                    <a:srgbClr val="000000">
                      <a:alpha val="43137"/>
                    </a:srgbClr>
                  </a:outerShdw>
                </a:effectLst>
              </a:rPr>
              <a:t>New Richland GM</a:t>
            </a:r>
          </a:p>
        </p:txBody>
      </p:sp>
      <p:cxnSp>
        <p:nvCxnSpPr>
          <p:cNvPr id="17" name="Straight Connector 16">
            <a:extLst>
              <a:ext uri="{FF2B5EF4-FFF2-40B4-BE49-F238E27FC236}">
                <a16:creationId xmlns:a16="http://schemas.microsoft.com/office/drawing/2014/main" id="{CCC06E56-773D-4D9A-96DE-8EDB7ED917ED}"/>
              </a:ext>
            </a:extLst>
          </p:cNvPr>
          <p:cNvCxnSpPr>
            <a:cxnSpLocks/>
          </p:cNvCxnSpPr>
          <p:nvPr/>
        </p:nvCxnSpPr>
        <p:spPr>
          <a:xfrm flipV="1">
            <a:off x="1714500" y="1878021"/>
            <a:ext cx="4381500" cy="11395"/>
          </a:xfrm>
          <a:prstGeom prst="line">
            <a:avLst/>
          </a:prstGeom>
        </p:spPr>
        <p:style>
          <a:lnRef idx="1">
            <a:schemeClr val="accent4"/>
          </a:lnRef>
          <a:fillRef idx="0">
            <a:schemeClr val="accent4"/>
          </a:fillRef>
          <a:effectRef idx="0">
            <a:schemeClr val="accent4"/>
          </a:effectRef>
          <a:fontRef idx="minor">
            <a:schemeClr val="tx1"/>
          </a:fontRef>
        </p:style>
      </p:cxnSp>
      <p:sp>
        <p:nvSpPr>
          <p:cNvPr id="19" name="TextBox 18">
            <a:extLst>
              <a:ext uri="{FF2B5EF4-FFF2-40B4-BE49-F238E27FC236}">
                <a16:creationId xmlns:a16="http://schemas.microsoft.com/office/drawing/2014/main" id="{C7ED6E52-BF9C-4694-B4A7-6E014942CA66}"/>
              </a:ext>
            </a:extLst>
          </p:cNvPr>
          <p:cNvSpPr txBox="1"/>
          <p:nvPr/>
        </p:nvSpPr>
        <p:spPr>
          <a:xfrm>
            <a:off x="1660183" y="1339957"/>
            <a:ext cx="3607304" cy="461665"/>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entury Gothic"/>
                <a:ea typeface="+mn-ea"/>
                <a:cs typeface="+mn-cs"/>
              </a:rPr>
              <a:t>Doug Frenette</a:t>
            </a:r>
          </a:p>
        </p:txBody>
      </p:sp>
      <p:sp>
        <p:nvSpPr>
          <p:cNvPr id="27" name="Content Placeholder 3">
            <a:extLst>
              <a:ext uri="{FF2B5EF4-FFF2-40B4-BE49-F238E27FC236}">
                <a16:creationId xmlns:a16="http://schemas.microsoft.com/office/drawing/2014/main" id="{E788D75C-3526-4778-B8B7-0DB5B456435A}"/>
              </a:ext>
            </a:extLst>
          </p:cNvPr>
          <p:cNvSpPr txBox="1">
            <a:spLocks/>
          </p:cNvSpPr>
          <p:nvPr/>
        </p:nvSpPr>
        <p:spPr>
          <a:xfrm>
            <a:off x="1714501" y="1940841"/>
            <a:ext cx="4381499" cy="4108322"/>
          </a:xfrm>
          <a:prstGeom prst="rect">
            <a:avLst/>
          </a:prstGeom>
        </p:spPr>
        <p:txBody>
          <a:bodyPr lIns="91440" tIns="45720" rIns="91440" bIns="45720" anchor="t"/>
          <a:lstStyle>
            <a:defPPr>
              <a:defRPr lang="en-US"/>
            </a:defPPr>
            <a:lvl1pPr marL="285750" indent="-285750" defTabSz="457200" fontAlgn="base">
              <a:spcBef>
                <a:spcPct val="20000"/>
              </a:spcBef>
              <a:buClr>
                <a:srgbClr val="92D050"/>
              </a:buClr>
              <a:buFont typeface="Arial" panose="020B0604020202020204" pitchFamily="34" charset="0"/>
              <a:buChar char="•"/>
              <a:defRPr sz="1200">
                <a:solidFill>
                  <a:srgbClr val="000000"/>
                </a:solidFill>
              </a:defRPr>
            </a:lvl1pPr>
            <a:lvl2pPr marL="742950" indent="-285750" defTabSz="457200">
              <a:spcBef>
                <a:spcPct val="20000"/>
              </a:spcBef>
              <a:buFont typeface="Arial"/>
              <a:buChar char="•"/>
              <a:defRPr sz="2000"/>
            </a:lvl2pPr>
            <a:lvl3pPr marL="1143000" indent="-228600" defTabSz="457200">
              <a:spcBef>
                <a:spcPct val="20000"/>
              </a:spcBef>
              <a:buFont typeface="Arial"/>
              <a:buChar char="•"/>
            </a:lvl3pPr>
            <a:lvl4pPr marL="1600200" indent="-228600" defTabSz="457200">
              <a:spcBef>
                <a:spcPct val="20000"/>
              </a:spcBef>
              <a:buFont typeface="Arial"/>
              <a:buChar char="•"/>
              <a:defRPr sz="1600"/>
            </a:lvl4pPr>
            <a:lvl5pPr marL="2057400" indent="-228600" defTabSz="457200">
              <a:spcBef>
                <a:spcPct val="20000"/>
              </a:spcBef>
              <a:buFont typeface="Arial"/>
              <a:buChar char="•"/>
              <a:defRPr sz="1600"/>
            </a:lvl5pPr>
            <a:lvl6pPr marL="2514600" indent="-228600" defTabSz="457200">
              <a:spcBef>
                <a:spcPct val="20000"/>
              </a:spcBef>
              <a:buFont typeface="Arial"/>
              <a:buChar char="•"/>
            </a:lvl6pPr>
            <a:lvl7pPr marL="2971800" indent="-228600" defTabSz="457200">
              <a:spcBef>
                <a:spcPct val="20000"/>
              </a:spcBef>
              <a:buFont typeface="Arial"/>
              <a:buChar char="•"/>
            </a:lvl7pPr>
            <a:lvl8pPr marL="3429000" indent="-228600" defTabSz="457200">
              <a:spcBef>
                <a:spcPct val="20000"/>
              </a:spcBef>
              <a:buFont typeface="Arial"/>
              <a:buChar char="•"/>
            </a:lvl8pPr>
            <a:lvl9pPr marL="3886200" indent="-228600" defTabSz="457200">
              <a:spcBef>
                <a:spcPct val="20000"/>
              </a:spcBef>
              <a:buFont typeface="Arial"/>
              <a:buChar char="•"/>
            </a:lvl9pPr>
          </a:lstStyle>
          <a:p>
            <a:pPr marL="285750" marR="0" lvl="0" indent="-285750" algn="l" defTabSz="457200" rtl="0" eaLnBrk="1" fontAlgn="base" latinLnBrk="0" hangingPunct="1">
              <a:lnSpc>
                <a:spcPct val="100000"/>
              </a:lnSpc>
              <a:spcBef>
                <a:spcPct val="20000"/>
              </a:spcBef>
              <a:spcAft>
                <a:spcPts val="0"/>
              </a:spcAft>
              <a:buClr>
                <a:srgbClr val="92D050"/>
              </a:buClr>
              <a:buSzTx/>
              <a:buFont typeface="Wingdings,Sans-Serif"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Century Gothic"/>
                <a:ea typeface="+mn-lt"/>
                <a:cs typeface="+mn-lt"/>
              </a:rPr>
              <a:t>Joined USE in May 2022</a:t>
            </a:r>
          </a:p>
          <a:p>
            <a:pPr marL="285750" marR="0" lvl="0" indent="-285750" algn="l" defTabSz="457200" rtl="0" eaLnBrk="1" fontAlgn="base" latinLnBrk="0" hangingPunct="1">
              <a:lnSpc>
                <a:spcPct val="100000"/>
              </a:lnSpc>
              <a:spcBef>
                <a:spcPct val="20000"/>
              </a:spcBef>
              <a:spcAft>
                <a:spcPts val="0"/>
              </a:spcAft>
              <a:buClr>
                <a:srgbClr val="92D050"/>
              </a:buClr>
              <a:buSzTx/>
              <a:buFont typeface="Wingdings,Sans-Serif" panose="05000000000000000000" pitchFamily="2" charset="2"/>
              <a:buChar char="§"/>
              <a:tabLst/>
              <a:defRPr/>
            </a:pPr>
            <a:r>
              <a:rPr lang="en-US" sz="2000" dirty="0">
                <a:latin typeface="Century Gothic"/>
                <a:ea typeface="+mn-lt"/>
                <a:cs typeface="+mn-lt"/>
              </a:rPr>
              <a:t>LLRW management and operations experience at both NNSS (Area 5) as well as WCS (Federal and Compact facilities) </a:t>
            </a:r>
          </a:p>
          <a:p>
            <a:pPr marL="285750" marR="0" lvl="0" indent="-285750" algn="l" defTabSz="457200" rtl="0" eaLnBrk="1" fontAlgn="base" latinLnBrk="0" hangingPunct="1">
              <a:lnSpc>
                <a:spcPct val="100000"/>
              </a:lnSpc>
              <a:spcBef>
                <a:spcPct val="20000"/>
              </a:spcBef>
              <a:spcAft>
                <a:spcPts val="0"/>
              </a:spcAft>
              <a:buClr>
                <a:srgbClr val="92D050"/>
              </a:buClr>
              <a:buSzTx/>
              <a:buFont typeface="Wingdings,Sans-Serif" panose="05000000000000000000" pitchFamily="2" charset="2"/>
              <a:buChar char="§"/>
              <a:tabLst/>
              <a:defRPr/>
            </a:pPr>
            <a:r>
              <a:rPr lang="en-US" sz="2000" dirty="0">
                <a:latin typeface="Century Gothic"/>
                <a:ea typeface="+mn-lt"/>
                <a:cs typeface="+mn-lt"/>
              </a:rPr>
              <a:t>20+ years experience in rad waste operations, operational health physics, and environmental remediation</a:t>
            </a:r>
          </a:p>
          <a:p>
            <a:pPr marL="285750" marR="0" lvl="0" indent="-285750" algn="l" defTabSz="457200" rtl="0" eaLnBrk="1" fontAlgn="base" latinLnBrk="0" hangingPunct="1">
              <a:lnSpc>
                <a:spcPct val="100000"/>
              </a:lnSpc>
              <a:spcBef>
                <a:spcPct val="20000"/>
              </a:spcBef>
              <a:spcAft>
                <a:spcPts val="0"/>
              </a:spcAft>
              <a:buClr>
                <a:srgbClr val="92D050"/>
              </a:buClr>
              <a:buSzTx/>
              <a:buFont typeface="Wingdings,Sans-Serif"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Century Gothic"/>
                <a:ea typeface="+mn-lt"/>
                <a:cs typeface="+mn-lt"/>
              </a:rPr>
              <a:t>Graduate of Navy Nuclear Power Pro</a:t>
            </a:r>
            <a:r>
              <a:rPr lang="en-US" sz="2000" dirty="0">
                <a:latin typeface="Century Gothic"/>
                <a:ea typeface="+mn-lt"/>
                <a:cs typeface="+mn-lt"/>
              </a:rPr>
              <a:t>gram</a:t>
            </a:r>
            <a:endParaRPr kumimoji="0" lang="en-US" sz="2000" b="0" i="0" u="none" strike="noStrike" kern="1200" cap="none" spc="0" normalizeH="0" baseline="0" noProof="0" dirty="0">
              <a:ln>
                <a:noFill/>
              </a:ln>
              <a:solidFill>
                <a:srgbClr val="000000"/>
              </a:solidFill>
              <a:effectLst/>
              <a:uLnTx/>
              <a:uFillTx/>
              <a:latin typeface="Century Gothic"/>
              <a:ea typeface="+mn-lt"/>
              <a:cs typeface="+mn-lt"/>
            </a:endParaRPr>
          </a:p>
        </p:txBody>
      </p:sp>
      <p:pic>
        <p:nvPicPr>
          <p:cNvPr id="5" name="Picture 4" descr="A person smiling for the camera&#10;&#10;Description automatically generated with medium confidence">
            <a:extLst>
              <a:ext uri="{FF2B5EF4-FFF2-40B4-BE49-F238E27FC236}">
                <a16:creationId xmlns:a16="http://schemas.microsoft.com/office/drawing/2014/main" id="{CB90A63B-8096-E73F-E913-33378EC3D7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2809" y="1004587"/>
            <a:ext cx="3061526" cy="4848826"/>
          </a:xfrm>
          <a:prstGeom prst="rect">
            <a:avLst/>
          </a:prstGeom>
        </p:spPr>
      </p:pic>
    </p:spTree>
    <p:extLst>
      <p:ext uri="{BB962C8B-B14F-4D97-AF65-F5344CB8AC3E}">
        <p14:creationId xmlns:p14="http://schemas.microsoft.com/office/powerpoint/2010/main" val="6838693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602666" y="176519"/>
            <a:ext cx="7979144" cy="803853"/>
          </a:xfrm>
        </p:spPr>
        <p:txBody>
          <a:bodyPr vert="horz"/>
          <a:lstStyle/>
          <a:p>
            <a:pPr marL="230188" algn="r"/>
            <a:r>
              <a:rPr lang="en-US" sz="3600" spc="-150" dirty="0">
                <a:effectLst>
                  <a:outerShdw blurRad="38100" dist="38100" dir="2700000" algn="tl">
                    <a:srgbClr val="000000">
                      <a:alpha val="43137"/>
                    </a:srgbClr>
                  </a:outerShdw>
                </a:effectLst>
              </a:rPr>
              <a:t>US Ecology Idaho – Grand View, ID</a:t>
            </a:r>
          </a:p>
        </p:txBody>
      </p:sp>
      <p:sp>
        <p:nvSpPr>
          <p:cNvPr id="6" name="Slide Number Placeholder 3"/>
          <p:cNvSpPr>
            <a:spLocks noGrp="1"/>
          </p:cNvSpPr>
          <p:nvPr>
            <p:ph type="sldNum" sz="quarter" idx="4294967295"/>
          </p:nvPr>
        </p:nvSpPr>
        <p:spPr>
          <a:xfrm>
            <a:off x="8534400" y="6496051"/>
            <a:ext cx="2133600" cy="365125"/>
          </a:xfrm>
          <a:prstGeom prst="rect">
            <a:avLst/>
          </a:prstGeom>
        </p:spPr>
        <p:txBody>
          <a:bodyPr/>
          <a:lstStyle/>
          <a:p>
            <a:pPr>
              <a:defRPr/>
            </a:pPr>
            <a:fld id="{5884152A-FFD9-4689-8F3C-E49186EE1D84}" type="slidenum">
              <a:rPr lang="en-US" smtClean="0">
                <a:solidFill>
                  <a:schemeClr val="bg1"/>
                </a:solidFill>
              </a:rPr>
              <a:t>9</a:t>
            </a:fld>
            <a:endParaRPr lang="en-US" dirty="0">
              <a:solidFill>
                <a:schemeClr val="bg1"/>
              </a:solidFill>
            </a:endParaRPr>
          </a:p>
        </p:txBody>
      </p:sp>
      <p:sp>
        <p:nvSpPr>
          <p:cNvPr id="7" name="TextBox 6"/>
          <p:cNvSpPr txBox="1"/>
          <p:nvPr/>
        </p:nvSpPr>
        <p:spPr>
          <a:xfrm>
            <a:off x="457252" y="1343814"/>
            <a:ext cx="5121931" cy="4170372"/>
          </a:xfrm>
          <a:prstGeom prst="rect">
            <a:avLst/>
          </a:prstGeom>
          <a:noFill/>
        </p:spPr>
        <p:txBody>
          <a:bodyPr wrap="square" rtlCol="0">
            <a:spAutoFit/>
          </a:bodyPr>
          <a:lstStyle/>
          <a:p>
            <a:pPr marL="342900" indent="-342900">
              <a:spcAft>
                <a:spcPts val="600"/>
              </a:spcAft>
              <a:buClr>
                <a:srgbClr val="517120"/>
              </a:buClr>
              <a:buFont typeface="Wingdings" panose="05000000000000000000" pitchFamily="2" charset="2"/>
              <a:buChar char="§"/>
            </a:pPr>
            <a:r>
              <a:rPr lang="en-US" sz="2400" dirty="0"/>
              <a:t>RCRA Sub-C TSDF</a:t>
            </a:r>
          </a:p>
          <a:p>
            <a:pPr marL="342900" indent="-342900">
              <a:spcAft>
                <a:spcPts val="600"/>
              </a:spcAft>
              <a:buClr>
                <a:srgbClr val="517120"/>
              </a:buClr>
              <a:buFont typeface="Wingdings" panose="05000000000000000000" pitchFamily="2" charset="2"/>
              <a:buChar char="§"/>
            </a:pPr>
            <a:r>
              <a:rPr lang="en-US" sz="2400" dirty="0"/>
              <a:t>Capacity: 10M+ yd</a:t>
            </a:r>
            <a:r>
              <a:rPr lang="en-US" sz="2400" baseline="30000" dirty="0"/>
              <a:t>3</a:t>
            </a:r>
            <a:r>
              <a:rPr lang="en-US" sz="2400" dirty="0"/>
              <a:t> permitted, 18M+ yd</a:t>
            </a:r>
            <a:r>
              <a:rPr lang="en-US" sz="2400" baseline="30000" dirty="0"/>
              <a:t>3 </a:t>
            </a:r>
            <a:r>
              <a:rPr lang="en-US" sz="2400" dirty="0"/>
              <a:t>additionally sited</a:t>
            </a:r>
            <a:endParaRPr lang="en-US" sz="2400" baseline="30000" dirty="0"/>
          </a:p>
          <a:p>
            <a:pPr marL="342900" indent="-342900">
              <a:spcAft>
                <a:spcPts val="600"/>
              </a:spcAft>
              <a:buClr>
                <a:srgbClr val="517120"/>
              </a:buClr>
              <a:buFont typeface="Wingdings" panose="05000000000000000000" pitchFamily="2" charset="2"/>
              <a:buChar char="§"/>
            </a:pPr>
            <a:r>
              <a:rPr lang="en-US" sz="2400" dirty="0"/>
              <a:t>NORM, TENORM</a:t>
            </a:r>
          </a:p>
          <a:p>
            <a:pPr marL="342900" indent="-342900">
              <a:spcAft>
                <a:spcPts val="600"/>
              </a:spcAft>
              <a:buClr>
                <a:srgbClr val="517120"/>
              </a:buClr>
              <a:buFont typeface="Wingdings" panose="05000000000000000000" pitchFamily="2" charset="2"/>
              <a:buChar char="§"/>
            </a:pPr>
            <a:r>
              <a:rPr lang="en-US" sz="2400" dirty="0"/>
              <a:t>Exempt VLLW (byproduct, Source, and SNM)</a:t>
            </a:r>
          </a:p>
          <a:p>
            <a:pPr marL="342900" indent="-342900">
              <a:spcAft>
                <a:spcPts val="600"/>
              </a:spcAft>
              <a:buClr>
                <a:srgbClr val="517120"/>
              </a:buClr>
              <a:buFont typeface="Wingdings" panose="05000000000000000000" pitchFamily="2" charset="2"/>
              <a:buChar char="§"/>
            </a:pPr>
            <a:r>
              <a:rPr lang="en-US" sz="2400" dirty="0"/>
              <a:t>High-capacity RTF with 15k feet of rail track</a:t>
            </a:r>
          </a:p>
          <a:p>
            <a:pPr marL="342900" indent="-342900">
              <a:spcAft>
                <a:spcPts val="600"/>
              </a:spcAft>
              <a:buClr>
                <a:srgbClr val="517120"/>
              </a:buClr>
              <a:buFont typeface="Wingdings" panose="05000000000000000000" pitchFamily="2" charset="2"/>
              <a:buChar char="§"/>
            </a:pPr>
            <a:r>
              <a:rPr lang="en-US" sz="2400" dirty="0"/>
              <a:t>New Treatment Building completed in 2021</a:t>
            </a:r>
          </a:p>
        </p:txBody>
      </p:sp>
      <p:pic>
        <p:nvPicPr>
          <p:cNvPr id="15" name="Picture 14" descr="A picture containing sky, ground, outdoor, beach&#10;&#10;Description automatically generated">
            <a:extLst>
              <a:ext uri="{FF2B5EF4-FFF2-40B4-BE49-F238E27FC236}">
                <a16:creationId xmlns:a16="http://schemas.microsoft.com/office/drawing/2014/main" id="{66542157-C0CD-4E09-8FAA-150C152175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9459" y="1389980"/>
            <a:ext cx="5997146" cy="4497860"/>
          </a:xfrm>
          <a:prstGeom prst="rect">
            <a:avLst/>
          </a:prstGeom>
        </p:spPr>
      </p:pic>
    </p:spTree>
    <p:extLst>
      <p:ext uri="{BB962C8B-B14F-4D97-AF65-F5344CB8AC3E}">
        <p14:creationId xmlns:p14="http://schemas.microsoft.com/office/powerpoint/2010/main" val="1699409092"/>
      </p:ext>
    </p:extLst>
  </p:cSld>
  <p:clrMapOvr>
    <a:masterClrMapping/>
  </p:clrMapOvr>
</p:sld>
</file>

<file path=ppt/theme/theme1.xml><?xml version="1.0" encoding="utf-8"?>
<a:theme xmlns:a="http://schemas.openxmlformats.org/drawingml/2006/main" name="USE Theme 2015">
  <a:themeElements>
    <a:clrScheme name="US Ecology Theme Colors">
      <a:dk1>
        <a:sysClr val="windowText" lastClr="000000"/>
      </a:dk1>
      <a:lt1>
        <a:sysClr val="window" lastClr="FFFFFF"/>
      </a:lt1>
      <a:dk2>
        <a:srgbClr val="163359"/>
      </a:dk2>
      <a:lt2>
        <a:srgbClr val="A5A6A5"/>
      </a:lt2>
      <a:accent1>
        <a:srgbClr val="719B30"/>
      </a:accent1>
      <a:accent2>
        <a:srgbClr val="C0C1BF"/>
      </a:accent2>
      <a:accent3>
        <a:srgbClr val="A5A6A5"/>
      </a:accent3>
      <a:accent4>
        <a:srgbClr val="8D8E8D"/>
      </a:accent4>
      <a:accent5>
        <a:srgbClr val="777877"/>
      </a:accent5>
      <a:accent6>
        <a:srgbClr val="163359"/>
      </a:accent6>
      <a:hlink>
        <a:srgbClr val="719B30"/>
      </a:hlink>
      <a:folHlink>
        <a:srgbClr val="A5A6A5"/>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SE Theme 2015" id="{BAF9EA2A-8854-44EE-9498-C3E5DBF85E21}" vid="{4BAFABB2-9459-4CFB-B31C-3F1CF7421D5E}"/>
    </a:ext>
  </a:extLst>
</a:theme>
</file>

<file path=ppt/theme/theme2.xml><?xml version="1.0" encoding="utf-8"?>
<a:theme xmlns:a="http://schemas.openxmlformats.org/drawingml/2006/main" name="1_18580 US_Ecology_PPT_template_v2_B">
  <a:themeElements>
    <a:clrScheme name="US Ecology Theme Colors">
      <a:dk1>
        <a:sysClr val="windowText" lastClr="000000"/>
      </a:dk1>
      <a:lt1>
        <a:sysClr val="window" lastClr="FFFFFF"/>
      </a:lt1>
      <a:dk2>
        <a:srgbClr val="163359"/>
      </a:dk2>
      <a:lt2>
        <a:srgbClr val="A5A6A5"/>
      </a:lt2>
      <a:accent1>
        <a:srgbClr val="719B30"/>
      </a:accent1>
      <a:accent2>
        <a:srgbClr val="C0C1BF"/>
      </a:accent2>
      <a:accent3>
        <a:srgbClr val="A5A6A5"/>
      </a:accent3>
      <a:accent4>
        <a:srgbClr val="8D8E8D"/>
      </a:accent4>
      <a:accent5>
        <a:srgbClr val="777877"/>
      </a:accent5>
      <a:accent6>
        <a:srgbClr val="163359"/>
      </a:accent6>
      <a:hlink>
        <a:srgbClr val="719B30"/>
      </a:hlink>
      <a:folHlink>
        <a:srgbClr val="A5A6A5"/>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ustom Design">
  <a:themeElements>
    <a:clrScheme name="US Ecology Theme Colors">
      <a:dk1>
        <a:sysClr val="windowText" lastClr="000000"/>
      </a:dk1>
      <a:lt1>
        <a:sysClr val="window" lastClr="FFFFFF"/>
      </a:lt1>
      <a:dk2>
        <a:srgbClr val="163359"/>
      </a:dk2>
      <a:lt2>
        <a:srgbClr val="A5A6A5"/>
      </a:lt2>
      <a:accent1>
        <a:srgbClr val="719B30"/>
      </a:accent1>
      <a:accent2>
        <a:srgbClr val="C0C1BF"/>
      </a:accent2>
      <a:accent3>
        <a:srgbClr val="A5A6A5"/>
      </a:accent3>
      <a:accent4>
        <a:srgbClr val="8D8E8D"/>
      </a:accent4>
      <a:accent5>
        <a:srgbClr val="777877"/>
      </a:accent5>
      <a:accent6>
        <a:srgbClr val="163359"/>
      </a:accent6>
      <a:hlink>
        <a:srgbClr val="719B30"/>
      </a:hlink>
      <a:folHlink>
        <a:srgbClr val="A5A6A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RSG">
  <a:themeElements>
    <a:clrScheme name="Custom 6">
      <a:dk1>
        <a:srgbClr val="4D4D4D"/>
      </a:dk1>
      <a:lt1>
        <a:srgbClr val="FFFFFF"/>
      </a:lt1>
      <a:dk2>
        <a:srgbClr val="4D4D4D"/>
      </a:dk2>
      <a:lt2>
        <a:srgbClr val="D8E1E9"/>
      </a:lt2>
      <a:accent1>
        <a:srgbClr val="00497C"/>
      </a:accent1>
      <a:accent2>
        <a:srgbClr val="C7102E"/>
      </a:accent2>
      <a:accent3>
        <a:srgbClr val="00AEDF"/>
      </a:accent3>
      <a:accent4>
        <a:srgbClr val="006341"/>
      </a:accent4>
      <a:accent5>
        <a:srgbClr val="EC881D"/>
      </a:accent5>
      <a:accent6>
        <a:srgbClr val="7FBFE9"/>
      </a:accent6>
      <a:hlink>
        <a:srgbClr val="00AEDF"/>
      </a:hlink>
      <a:folHlink>
        <a:srgbClr val="288FC2"/>
      </a:folHlink>
    </a:clrScheme>
    <a:fontScheme name="Republic Service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SG" id="{D3C9D153-72C2-4013-A67B-C676E7E11CC4}" vid="{07B720CB-01C0-421F-B231-59C4F73EE726}"/>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USE Theme 2015</Template>
  <TotalTime>26223</TotalTime>
  <Words>1117</Words>
  <Application>Microsoft Macintosh PowerPoint</Application>
  <PresentationFormat>Widescreen</PresentationFormat>
  <Paragraphs>144</Paragraphs>
  <Slides>15</Slides>
  <Notes>7</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15</vt:i4>
      </vt:variant>
    </vt:vector>
  </HeadingPairs>
  <TitlesOfParts>
    <vt:vector size="29" baseType="lpstr">
      <vt:lpstr>Arial</vt:lpstr>
      <vt:lpstr>Calibri</vt:lpstr>
      <vt:lpstr>Century Gothic</vt:lpstr>
      <vt:lpstr>Helvetica Neue</vt:lpstr>
      <vt:lpstr>Symbol</vt:lpstr>
      <vt:lpstr>Tahoma</vt:lpstr>
      <vt:lpstr>Times New Roman</vt:lpstr>
      <vt:lpstr>Verdana</vt:lpstr>
      <vt:lpstr>Wingdings</vt:lpstr>
      <vt:lpstr>Wingdings,Sans-Serif</vt:lpstr>
      <vt:lpstr>USE Theme 2015</vt:lpstr>
      <vt:lpstr>1_18580 US_Ecology_PPT_template_v2_B</vt:lpstr>
      <vt:lpstr>2_Custom Design</vt:lpstr>
      <vt:lpstr>RSG</vt:lpstr>
      <vt:lpstr>PowerPoint Presentation</vt:lpstr>
      <vt:lpstr>Agenda</vt:lpstr>
      <vt:lpstr>Feb 9th Announcement</vt:lpstr>
      <vt:lpstr>PowerPoint Presentation</vt:lpstr>
      <vt:lpstr> So, What’s Changing?</vt:lpstr>
      <vt:lpstr>USEW License &amp; Accepted Waste</vt:lpstr>
      <vt:lpstr>Historical Volumes</vt:lpstr>
      <vt:lpstr>New Richland GM</vt:lpstr>
      <vt:lpstr>US Ecology Idaho – Grand View, ID</vt:lpstr>
      <vt:lpstr>PowerPoint Presentation</vt:lpstr>
      <vt:lpstr>PowerPoint Presentation</vt:lpstr>
      <vt:lpstr>NRC Part 61 Rulemaking</vt:lpstr>
      <vt:lpstr>PowerPoint Presentation</vt:lpstr>
      <vt:lpstr>Contacts</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December 2014</dc:title>
  <dc:creator>Joseph J. Weismann CHP;P</dc:creator>
  <cp:lastModifiedBy>Lori Beagles</cp:lastModifiedBy>
  <cp:revision>582</cp:revision>
  <cp:lastPrinted>2015-11-18T21:29:15Z</cp:lastPrinted>
  <dcterms:created xsi:type="dcterms:W3CDTF">2015-01-07T16:48:30Z</dcterms:created>
  <dcterms:modified xsi:type="dcterms:W3CDTF">2022-10-03T13:42:10Z</dcterms:modified>
</cp:coreProperties>
</file>