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9" r:id="rId2"/>
    <p:sldId id="283" r:id="rId3"/>
    <p:sldId id="284" r:id="rId4"/>
    <p:sldId id="281" r:id="rId5"/>
    <p:sldId id="282" r:id="rId6"/>
    <p:sldId id="299" r:id="rId7"/>
    <p:sldId id="300" r:id="rId8"/>
    <p:sldId id="301" r:id="rId9"/>
    <p:sldId id="298" r:id="rId10"/>
    <p:sldId id="304" r:id="rId11"/>
    <p:sldId id="302" r:id="rId12"/>
    <p:sldId id="305" r:id="rId13"/>
    <p:sldId id="306" r:id="rId14"/>
    <p:sldId id="307" r:id="rId15"/>
    <p:sldId id="288"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B8"/>
    <a:srgbClr val="0150B9"/>
    <a:srgbClr val="94B5EA"/>
    <a:srgbClr val="8AB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7" autoAdjust="0"/>
    <p:restoredTop sz="94660"/>
  </p:normalViewPr>
  <p:slideViewPr>
    <p:cSldViewPr snapToGrid="0">
      <p:cViewPr varScale="1">
        <p:scale>
          <a:sx n="129" d="100"/>
          <a:sy n="129" d="100"/>
        </p:scale>
        <p:origin x="408" y="192"/>
      </p:cViewPr>
      <p:guideLst/>
    </p:cSldViewPr>
  </p:slideViewPr>
  <p:notesTextViewPr>
    <p:cViewPr>
      <p:scale>
        <a:sx n="1" d="1"/>
        <a:sy n="1" d="1"/>
      </p:scale>
      <p:origin x="0" y="0"/>
    </p:cViewPr>
  </p:notesTextViewPr>
  <p:notesViewPr>
    <p:cSldViewPr snapToGrid="0">
      <p:cViewPr varScale="1">
        <p:scale>
          <a:sx n="48" d="100"/>
          <a:sy n="48" d="100"/>
        </p:scale>
        <p:origin x="2094"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usepa.sharepoint.com/sites/oar_Work/wipp_2019_recertification/wipp_2019_recertification/Shared%20Documents/Cross%20Cutting%20Issues/EPA_Calculation/WIPP_PA_Total_Releas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dirty="0">
                <a:latin typeface="Times New Roman" panose="02020603050405020304" pitchFamily="18" charset="0"/>
                <a:cs typeface="Times New Roman" panose="02020603050405020304" pitchFamily="18" charset="0"/>
              </a:rPr>
              <a:t>Releases: </a:t>
            </a:r>
            <a:r>
              <a:rPr lang="en-US" sz="2400" b="0" i="0" u="none" strike="noStrike" baseline="0" dirty="0">
                <a:effectLst/>
              </a:rPr>
              <a:t>Total </a:t>
            </a:r>
            <a:endParaRPr lang="en-US" sz="24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smoothMarker"/>
        <c:varyColors val="0"/>
        <c:ser>
          <c:idx val="4"/>
          <c:order val="2"/>
          <c:tx>
            <c:v>CRA19</c:v>
          </c:tx>
          <c:spPr>
            <a:ln w="19050" cap="rnd">
              <a:solidFill>
                <a:schemeClr val="tx1"/>
              </a:solidFill>
              <a:prstDash val="solid"/>
              <a:round/>
            </a:ln>
            <a:effectLst/>
          </c:spPr>
          <c:marker>
            <c:symbol val="none"/>
          </c:marker>
          <c:xVal>
            <c:numRef>
              <c:f>Total!$Y$3:$Y$163</c:f>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f>Total!$Z$3:$Z$163</c:f>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0.99998266666669999</c:v>
                </c:pt>
                <c:pt idx="64">
                  <c:v>0.9999823333333</c:v>
                </c:pt>
                <c:pt idx="65">
                  <c:v>0.99997999999999998</c:v>
                </c:pt>
                <c:pt idx="66">
                  <c:v>0.99997800000000003</c:v>
                </c:pt>
                <c:pt idx="67">
                  <c:v>0.99997599999999998</c:v>
                </c:pt>
                <c:pt idx="68">
                  <c:v>0.999973</c:v>
                </c:pt>
                <c:pt idx="69">
                  <c:v>0.99997100000000005</c:v>
                </c:pt>
                <c:pt idx="70">
                  <c:v>0.99996600000000002</c:v>
                </c:pt>
                <c:pt idx="71">
                  <c:v>0.99995699999999998</c:v>
                </c:pt>
                <c:pt idx="72">
                  <c:v>0.99994833333330002</c:v>
                </c:pt>
                <c:pt idx="73">
                  <c:v>0.99993533333329998</c:v>
                </c:pt>
                <c:pt idx="74">
                  <c:v>0.99991966666669996</c:v>
                </c:pt>
                <c:pt idx="75">
                  <c:v>0.99990100000000004</c:v>
                </c:pt>
                <c:pt idx="76">
                  <c:v>0.99987066666669999</c:v>
                </c:pt>
                <c:pt idx="77">
                  <c:v>0.99984399999999996</c:v>
                </c:pt>
                <c:pt idx="78">
                  <c:v>0.99980400000000003</c:v>
                </c:pt>
                <c:pt idx="79">
                  <c:v>0.99975066666669998</c:v>
                </c:pt>
                <c:pt idx="80">
                  <c:v>0.99967233333329997</c:v>
                </c:pt>
                <c:pt idx="81">
                  <c:v>0.99955833333330002</c:v>
                </c:pt>
                <c:pt idx="82">
                  <c:v>0.99940066666670002</c:v>
                </c:pt>
                <c:pt idx="83">
                  <c:v>0.99919333333329996</c:v>
                </c:pt>
                <c:pt idx="84">
                  <c:v>0.99890900000000005</c:v>
                </c:pt>
                <c:pt idx="85">
                  <c:v>0.99854699999999996</c:v>
                </c:pt>
                <c:pt idx="86">
                  <c:v>0.99803133333329996</c:v>
                </c:pt>
                <c:pt idx="87">
                  <c:v>0.99727933333329999</c:v>
                </c:pt>
                <c:pt idx="88">
                  <c:v>0.99625766666670001</c:v>
                </c:pt>
                <c:pt idx="89">
                  <c:v>0.99486266666669998</c:v>
                </c:pt>
                <c:pt idx="90">
                  <c:v>0.99302266666670003</c:v>
                </c:pt>
                <c:pt idx="91">
                  <c:v>0.99055733333329998</c:v>
                </c:pt>
                <c:pt idx="92">
                  <c:v>0.98737200000000003</c:v>
                </c:pt>
                <c:pt idx="93">
                  <c:v>0.98318099999999997</c:v>
                </c:pt>
                <c:pt idx="94">
                  <c:v>0.97795466666669995</c:v>
                </c:pt>
                <c:pt idx="95">
                  <c:v>0.97143066666669997</c:v>
                </c:pt>
                <c:pt idx="96">
                  <c:v>0.96358266666670001</c:v>
                </c:pt>
                <c:pt idx="97">
                  <c:v>0.95424399999999998</c:v>
                </c:pt>
                <c:pt idx="98">
                  <c:v>0.94303599999999999</c:v>
                </c:pt>
                <c:pt idx="99">
                  <c:v>0.92946733333330001</c:v>
                </c:pt>
                <c:pt idx="100">
                  <c:v>0.912601</c:v>
                </c:pt>
                <c:pt idx="101">
                  <c:v>0.89120033333329995</c:v>
                </c:pt>
                <c:pt idx="102">
                  <c:v>0.86438933333330004</c:v>
                </c:pt>
                <c:pt idx="103">
                  <c:v>0.83167133333330001</c:v>
                </c:pt>
                <c:pt idx="104">
                  <c:v>0.79263066666670001</c:v>
                </c:pt>
                <c:pt idx="105">
                  <c:v>0.74671600000000005</c:v>
                </c:pt>
                <c:pt idx="106">
                  <c:v>0.6935906666667</c:v>
                </c:pt>
                <c:pt idx="107">
                  <c:v>0.63369433333330005</c:v>
                </c:pt>
                <c:pt idx="108">
                  <c:v>0.56778066666670002</c:v>
                </c:pt>
                <c:pt idx="109">
                  <c:v>0.49779899999999999</c:v>
                </c:pt>
                <c:pt idx="110">
                  <c:v>0.426431</c:v>
                </c:pt>
                <c:pt idx="111">
                  <c:v>0.35648766666670001</c:v>
                </c:pt>
                <c:pt idx="112">
                  <c:v>0.2915626666667</c:v>
                </c:pt>
                <c:pt idx="113">
                  <c:v>0.234097</c:v>
                </c:pt>
                <c:pt idx="114">
                  <c:v>0.18575633333329999</c:v>
                </c:pt>
                <c:pt idx="115">
                  <c:v>0.14656333333329999</c:v>
                </c:pt>
                <c:pt idx="116">
                  <c:v>0.1163063333333</c:v>
                </c:pt>
                <c:pt idx="117">
                  <c:v>9.3198333333329997E-2</c:v>
                </c:pt>
                <c:pt idx="118">
                  <c:v>7.5688000000000005E-2</c:v>
                </c:pt>
                <c:pt idx="119">
                  <c:v>6.2447666666670003E-2</c:v>
                </c:pt>
                <c:pt idx="120">
                  <c:v>5.1965333333329998E-2</c:v>
                </c:pt>
                <c:pt idx="121">
                  <c:v>4.345433333333E-2</c:v>
                </c:pt>
                <c:pt idx="122">
                  <c:v>3.6493666666669998E-2</c:v>
                </c:pt>
                <c:pt idx="123">
                  <c:v>3.0520333333329999E-2</c:v>
                </c:pt>
                <c:pt idx="124">
                  <c:v>2.5538999999999999E-2</c:v>
                </c:pt>
                <c:pt idx="125">
                  <c:v>2.1224E-2</c:v>
                </c:pt>
                <c:pt idx="126">
                  <c:v>1.7441000000000002E-2</c:v>
                </c:pt>
                <c:pt idx="127">
                  <c:v>1.4316000000000001E-2</c:v>
                </c:pt>
                <c:pt idx="128">
                  <c:v>1.163266666667E-2</c:v>
                </c:pt>
                <c:pt idx="129">
                  <c:v>9.3653333333330001E-3</c:v>
                </c:pt>
                <c:pt idx="130">
                  <c:v>7.4809999999999998E-3</c:v>
                </c:pt>
                <c:pt idx="131">
                  <c:v>5.9033333333330003E-3</c:v>
                </c:pt>
                <c:pt idx="132">
                  <c:v>4.665666666667E-3</c:v>
                </c:pt>
                <c:pt idx="133">
                  <c:v>3.6336666666670001E-3</c:v>
                </c:pt>
                <c:pt idx="134">
                  <c:v>2.803333333333E-3</c:v>
                </c:pt>
                <c:pt idx="135">
                  <c:v>2.110666666667E-3</c:v>
                </c:pt>
                <c:pt idx="136">
                  <c:v>1.5773333333330001E-3</c:v>
                </c:pt>
                <c:pt idx="137">
                  <c:v>1.161666666667E-3</c:v>
                </c:pt>
                <c:pt idx="138">
                  <c:v>8.3366666666669998E-4</c:v>
                </c:pt>
                <c:pt idx="139">
                  <c:v>6.0166666666669998E-4</c:v>
                </c:pt>
                <c:pt idx="140">
                  <c:v>4.1633333333329999E-4</c:v>
                </c:pt>
                <c:pt idx="141">
                  <c:v>2.8766666666669999E-4</c:v>
                </c:pt>
                <c:pt idx="142">
                  <c:v>1.8733333333330001E-4</c:v>
                </c:pt>
                <c:pt idx="143">
                  <c:v>1.203333333333E-4</c:v>
                </c:pt>
                <c:pt idx="144">
                  <c:v>7.5666666666670006E-5</c:v>
                </c:pt>
                <c:pt idx="145">
                  <c:v>4.7666666666670003E-5</c:v>
                </c:pt>
                <c:pt idx="146">
                  <c:v>2.6999999999999999E-5</c:v>
                </c:pt>
                <c:pt idx="147">
                  <c:v>1.5333333333330001E-5</c:v>
                </c:pt>
                <c:pt idx="148">
                  <c:v>6.9999999999999999E-6</c:v>
                </c:pt>
                <c:pt idx="149">
                  <c:v>2.6666666666670001E-6</c:v>
                </c:pt>
                <c:pt idx="150">
                  <c:v>1.666666666667E-6</c:v>
                </c:pt>
                <c:pt idx="151">
                  <c:v>9.9999999999999995E-7</c:v>
                </c:pt>
                <c:pt idx="152">
                  <c:v>0</c:v>
                </c:pt>
                <c:pt idx="153">
                  <c:v>0</c:v>
                </c:pt>
                <c:pt idx="154">
                  <c:v>0</c:v>
                </c:pt>
                <c:pt idx="155">
                  <c:v>0</c:v>
                </c:pt>
                <c:pt idx="156">
                  <c:v>0</c:v>
                </c:pt>
                <c:pt idx="157">
                  <c:v>0</c:v>
                </c:pt>
                <c:pt idx="158">
                  <c:v>0</c:v>
                </c:pt>
                <c:pt idx="159">
                  <c:v>0</c:v>
                </c:pt>
                <c:pt idx="160">
                  <c:v>0</c:v>
                </c:pt>
              </c:numCache>
            </c:numRef>
          </c:yVal>
          <c:smooth val="1"/>
          <c:extLst>
            <c:ext xmlns:c16="http://schemas.microsoft.com/office/drawing/2014/chart" uri="{C3380CC4-5D6E-409C-BE32-E72D297353CC}">
              <c16:uniqueId val="{00000000-58B0-4FC2-B817-A957153E57EA}"/>
            </c:ext>
          </c:extLst>
        </c:ser>
        <c:dLbls>
          <c:showLegendKey val="0"/>
          <c:showVal val="0"/>
          <c:showCatName val="0"/>
          <c:showSerName val="0"/>
          <c:showPercent val="0"/>
          <c:showBubbleSize val="0"/>
        </c:dLbls>
        <c:axId val="597691512"/>
        <c:axId val="597690856"/>
        <c:extLst>
          <c:ext xmlns:c15="http://schemas.microsoft.com/office/drawing/2012/chart" uri="{02D57815-91ED-43cb-92C2-25804820EDAC}">
            <c15:filteredScatterSeries>
              <c15:ser>
                <c:idx val="2"/>
                <c:order val="0"/>
                <c:tx>
                  <c:v>CRA14</c:v>
                </c:tx>
                <c:spPr>
                  <a:ln w="19050" cap="rnd">
                    <a:solidFill>
                      <a:schemeClr val="accent3"/>
                    </a:solidFill>
                    <a:round/>
                  </a:ln>
                  <a:effectLst/>
                </c:spPr>
                <c:marker>
                  <c:symbol val="none"/>
                </c:marker>
                <c:xVal>
                  <c:numRef>
                    <c:extLst>
                      <c:ext uri="{02D57815-91ED-43cb-92C2-25804820EDAC}">
                        <c15:formulaRef>
                          <c15:sqref>Total!$P$3:$P$163</c15:sqref>
                        </c15:formulaRef>
                      </c:ext>
                    </c:extLst>
                    <c:numCache>
                      <c:formatCode>General</c:formatCode>
                      <c:ptCount val="161"/>
                      <c:pt idx="0">
                        <c:v>9.9999999999999995E-8</c:v>
                      </c:pt>
                      <c:pt idx="1">
                        <c:v>1.12201845430196E-7</c:v>
                      </c:pt>
                      <c:pt idx="2">
                        <c:v>1.2589254117941699E-7</c:v>
                      </c:pt>
                      <c:pt idx="3">
                        <c:v>1.4125375446227499E-7</c:v>
                      </c:pt>
                      <c:pt idx="4">
                        <c:v>1.5848931924611101E-7</c:v>
                      </c:pt>
                      <c:pt idx="5">
                        <c:v>1.77827941003892E-7</c:v>
                      </c:pt>
                      <c:pt idx="6">
                        <c:v>1.99526231496888E-7</c:v>
                      </c:pt>
                      <c:pt idx="7">
                        <c:v>2.2387211385683401E-7</c:v>
                      </c:pt>
                      <c:pt idx="8">
                        <c:v>2.5118864315095802E-7</c:v>
                      </c:pt>
                      <c:pt idx="9">
                        <c:v>2.8183829312644502E-7</c:v>
                      </c:pt>
                      <c:pt idx="10">
                        <c:v>3.1622776601683802E-7</c:v>
                      </c:pt>
                      <c:pt idx="11">
                        <c:v>3.54813389233575E-7</c:v>
                      </c:pt>
                      <c:pt idx="12">
                        <c:v>3.9810717055349698E-7</c:v>
                      </c:pt>
                      <c:pt idx="13">
                        <c:v>4.4668359215096301E-7</c:v>
                      </c:pt>
                      <c:pt idx="14">
                        <c:v>5.0118723362727197E-7</c:v>
                      </c:pt>
                      <c:pt idx="15">
                        <c:v>5.6234132519034904E-7</c:v>
                      </c:pt>
                      <c:pt idx="16">
                        <c:v>6.3095734448019296E-7</c:v>
                      </c:pt>
                      <c:pt idx="17">
                        <c:v>7.0794578438413695E-7</c:v>
                      </c:pt>
                      <c:pt idx="18">
                        <c:v>7.9432823472428198E-7</c:v>
                      </c:pt>
                      <c:pt idx="19">
                        <c:v>8.9125093813374603E-7</c:v>
                      </c:pt>
                      <c:pt idx="20">
                        <c:v>9.9999999999999995E-7</c:v>
                      </c:pt>
                      <c:pt idx="21">
                        <c:v>1.1220184543019601E-6</c:v>
                      </c:pt>
                      <c:pt idx="22">
                        <c:v>1.2589254117941699E-6</c:v>
                      </c:pt>
                      <c:pt idx="23">
                        <c:v>1.4125375446227499E-6</c:v>
                      </c:pt>
                      <c:pt idx="24">
                        <c:v>1.5848931924611101E-6</c:v>
                      </c:pt>
                      <c:pt idx="25">
                        <c:v>1.7782794100389199E-6</c:v>
                      </c:pt>
                      <c:pt idx="26">
                        <c:v>1.99526231496888E-6</c:v>
                      </c:pt>
                      <c:pt idx="27">
                        <c:v>2.2387211385683401E-6</c:v>
                      </c:pt>
                      <c:pt idx="28">
                        <c:v>2.5118864315095802E-6</c:v>
                      </c:pt>
                      <c:pt idx="29">
                        <c:v>2.8183829312644602E-6</c:v>
                      </c:pt>
                      <c:pt idx="30">
                        <c:v>3.16227766016838E-6</c:v>
                      </c:pt>
                      <c:pt idx="31">
                        <c:v>3.54813389233575E-6</c:v>
                      </c:pt>
                      <c:pt idx="32">
                        <c:v>3.98107170553497E-6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1.0000000000000001E-5</c:v>
                      </c:pt>
                      <c:pt idx="41">
                        <c:v>1.12201845430196E-5</c:v>
                      </c:pt>
                      <c:pt idx="42">
                        <c:v>1.25892541179417E-5</c:v>
                      </c:pt>
                      <c:pt idx="43">
                        <c:v>1.4125375446227501E-5</c:v>
                      </c:pt>
                      <c:pt idx="44">
                        <c:v>1.5848931924611101E-5</c:v>
                      </c:pt>
                      <c:pt idx="45">
                        <c:v>1.7782794100389199E-5</c:v>
                      </c:pt>
                      <c:pt idx="46">
                        <c:v>1.99526231496888E-5</c:v>
                      </c:pt>
                      <c:pt idx="47">
                        <c:v>2.23872113856834E-5</c:v>
                      </c:pt>
                      <c:pt idx="48">
                        <c:v>2.5118864315095802E-5</c:v>
                      </c:pt>
                      <c:pt idx="49">
                        <c:v>2.8183829312644501E-5</c:v>
                      </c:pt>
                      <c:pt idx="50">
                        <c:v>3.1622776601683802E-5</c:v>
                      </c:pt>
                      <c:pt idx="51">
                        <c:v>3.54813389233575E-5</c:v>
                      </c:pt>
                      <c:pt idx="52">
                        <c:v>3.9810717055349701E-5</c:v>
                      </c:pt>
                      <c:pt idx="53">
                        <c:v>4.4668359215096301E-5</c:v>
                      </c:pt>
                      <c:pt idx="54">
                        <c:v>5.0118723362727299E-5</c:v>
                      </c:pt>
                      <c:pt idx="55">
                        <c:v>5.62341325190349E-5</c:v>
                      </c:pt>
                      <c:pt idx="56">
                        <c:v>6.3095734448019307E-5</c:v>
                      </c:pt>
                      <c:pt idx="57">
                        <c:v>7.0794578438413704E-5</c:v>
                      </c:pt>
                      <c:pt idx="58">
                        <c:v>7.9432823472428194E-5</c:v>
                      </c:pt>
                      <c:pt idx="59">
                        <c:v>8.9125093813374601E-5</c:v>
                      </c:pt>
                      <c:pt idx="60">
                        <c:v>1E-4</c:v>
                      </c:pt>
                      <c:pt idx="61">
                        <c:v>1.12201845430196E-4</c:v>
                      </c:pt>
                      <c:pt idx="62">
                        <c:v>1.2589254117941699E-4</c:v>
                      </c:pt>
                      <c:pt idx="63">
                        <c:v>1.41253754462275E-4</c:v>
                      </c:pt>
                      <c:pt idx="64">
                        <c:v>1.5848931924611101E-4</c:v>
                      </c:pt>
                      <c:pt idx="65">
                        <c:v>1.77827941003892E-4</c:v>
                      </c:pt>
                      <c:pt idx="66">
                        <c:v>1.9952623149688801E-4</c:v>
                      </c:pt>
                      <c:pt idx="67">
                        <c:v>2.23872113856834E-4</c:v>
                      </c:pt>
                      <c:pt idx="68">
                        <c:v>2.5118864315095801E-4</c:v>
                      </c:pt>
                      <c:pt idx="69">
                        <c:v>2.8183829312644599E-4</c:v>
                      </c:pt>
                      <c:pt idx="70">
                        <c:v>3.1622776601683799E-4</c:v>
                      </c:pt>
                      <c:pt idx="71">
                        <c:v>3.54813389233575E-4</c:v>
                      </c:pt>
                      <c:pt idx="72">
                        <c:v>3.9810717055349703E-4</c:v>
                      </c:pt>
                      <c:pt idx="73">
                        <c:v>4.4668359215096299E-4</c:v>
                      </c:pt>
                      <c:pt idx="74">
                        <c:v>5.0118723362727296E-4</c:v>
                      </c:pt>
                      <c:pt idx="75">
                        <c:v>5.6234132519034899E-4</c:v>
                      </c:pt>
                      <c:pt idx="76">
                        <c:v>6.3095734448019298E-4</c:v>
                      </c:pt>
                      <c:pt idx="77">
                        <c:v>7.0794578438413704E-4</c:v>
                      </c:pt>
                      <c:pt idx="78">
                        <c:v>7.9432823472428196E-4</c:v>
                      </c:pt>
                      <c:pt idx="79">
                        <c:v>8.9125093813374604E-4</c:v>
                      </c:pt>
                      <c:pt idx="80">
                        <c:v>1E-3</c:v>
                      </c:pt>
                      <c:pt idx="81">
                        <c:v>1.12201845430196E-3</c:v>
                      </c:pt>
                      <c:pt idx="82">
                        <c:v>1.2589254117941701E-3</c:v>
                      </c:pt>
                      <c:pt idx="83">
                        <c:v>1.4125375446227501E-3</c:v>
                      </c:pt>
                      <c:pt idx="84">
                        <c:v>1.58489319246111E-3</c:v>
                      </c:pt>
                      <c:pt idx="85">
                        <c:v>1.7782794100389199E-3</c:v>
                      </c:pt>
                      <c:pt idx="86">
                        <c:v>1.9952623149688798E-3</c:v>
                      </c:pt>
                      <c:pt idx="87">
                        <c:v>2.2387211385683399E-3</c:v>
                      </c:pt>
                      <c:pt idx="88">
                        <c:v>2.5118864315095799E-3</c:v>
                      </c:pt>
                      <c:pt idx="89">
                        <c:v>2.81838293126445E-3</c:v>
                      </c:pt>
                      <c:pt idx="90">
                        <c:v>3.1622776601683798E-3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8.9125093813374606E-3</c:v>
                      </c:pt>
                      <c:pt idx="100">
                        <c:v>0.01</c:v>
                      </c:pt>
                      <c:pt idx="101">
                        <c:v>1.1220184543019599E-2</c:v>
                      </c:pt>
                      <c:pt idx="102">
                        <c:v>1.2589254117941699E-2</c:v>
                      </c:pt>
                      <c:pt idx="103">
                        <c:v>1.41253754462275E-2</c:v>
                      </c:pt>
                      <c:pt idx="104">
                        <c:v>1.58489319246111E-2</c:v>
                      </c:pt>
                      <c:pt idx="105">
                        <c:v>1.7782794100389201E-2</c:v>
                      </c:pt>
                      <c:pt idx="106">
                        <c:v>1.9952623149688799E-2</c:v>
                      </c:pt>
                      <c:pt idx="107">
                        <c:v>2.2387211385683399E-2</c:v>
                      </c:pt>
                      <c:pt idx="108">
                        <c:v>2.5118864315095801E-2</c:v>
                      </c:pt>
                      <c:pt idx="109">
                        <c:v>2.8183829312644501E-2</c:v>
                      </c:pt>
                      <c:pt idx="110">
                        <c:v>3.1622776601683798E-2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8.9125093813374606E-2</c:v>
                      </c:pt>
                      <c:pt idx="120">
                        <c:v>0.1</c:v>
                      </c:pt>
                      <c:pt idx="121">
                        <c:v>0.112201845430196</c:v>
                      </c:pt>
                      <c:pt idx="122">
                        <c:v>0.12589254117941701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0.316227766016838</c:v>
                      </c:pt>
                      <c:pt idx="131">
                        <c:v>0.35481338923357603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1.2589254117941699</c:v>
                      </c:pt>
                      <c:pt idx="143">
                        <c:v>1.4125375446227499</c:v>
                      </c:pt>
                      <c:pt idx="144">
                        <c:v>1.58489319246111</c:v>
                      </c:pt>
                      <c:pt idx="145">
                        <c:v>1.7782794100389201</c:v>
                      </c:pt>
                      <c:pt idx="146">
                        <c:v>1.99526231496888</c:v>
                      </c:pt>
                      <c:pt idx="147">
                        <c:v>2.2387211385683399</c:v>
                      </c:pt>
                      <c:pt idx="148">
                        <c:v>2.5118864315095801</c:v>
                      </c:pt>
                      <c:pt idx="149">
                        <c:v>2.8183829312644502</c:v>
                      </c:pt>
                      <c:pt idx="150">
                        <c:v>3.16227766016838</c:v>
                      </c:pt>
                      <c:pt idx="151">
                        <c:v>3.5481338923357599</c:v>
                      </c:pt>
                      <c:pt idx="152">
                        <c:v>3.98107170553497</c:v>
                      </c:pt>
                      <c:pt idx="153">
                        <c:v>4.46683592150963</c:v>
                      </c:pt>
                      <c:pt idx="154">
                        <c:v>5.0118723362727202</c:v>
                      </c:pt>
                      <c:pt idx="155">
                        <c:v>5.6234132519034903</c:v>
                      </c:pt>
                      <c:pt idx="156">
                        <c:v>6.3095734448019298</c:v>
                      </c:pt>
                      <c:pt idx="157">
                        <c:v>7.0794578438413804</c:v>
                      </c:pt>
                      <c:pt idx="158">
                        <c:v>7.9432823472428096</c:v>
                      </c:pt>
                      <c:pt idx="159">
                        <c:v>8.9125093813374594</c:v>
                      </c:pt>
                      <c:pt idx="160">
                        <c:v>10</c:v>
                      </c:pt>
                    </c:numCache>
                  </c:numRef>
                </c:xVal>
                <c:yVal>
                  <c:numRef>
                    <c:extLst>
                      <c:ext uri="{02D57815-91ED-43cb-92C2-25804820EDAC}">
                        <c15:formulaRef>
                          <c15:sqref>Total!$Q$3:$Q$163</c15:sqref>
                        </c15:formulaRef>
                      </c:ext>
                    </c:extLst>
                    <c:numCache>
                      <c:formatCode>General</c:formatCode>
                      <c:ptCount val="161"/>
                      <c:pt idx="0">
                        <c:v>0.99977933333330005</c:v>
                      </c:pt>
                      <c:pt idx="1">
                        <c:v>0.99977933333330005</c:v>
                      </c:pt>
                      <c:pt idx="2">
                        <c:v>0.99977933333330005</c:v>
                      </c:pt>
                      <c:pt idx="3">
                        <c:v>0.99977933333330005</c:v>
                      </c:pt>
                      <c:pt idx="4">
                        <c:v>0.99977933333330005</c:v>
                      </c:pt>
                      <c:pt idx="5">
                        <c:v>0.99977933333330005</c:v>
                      </c:pt>
                      <c:pt idx="6">
                        <c:v>0.99977933333330005</c:v>
                      </c:pt>
                      <c:pt idx="7">
                        <c:v>0.99977899999999997</c:v>
                      </c:pt>
                      <c:pt idx="8">
                        <c:v>0.99977766666669998</c:v>
                      </c:pt>
                      <c:pt idx="9">
                        <c:v>0.99977466666670001</c:v>
                      </c:pt>
                      <c:pt idx="10">
                        <c:v>0.99977366666669998</c:v>
                      </c:pt>
                      <c:pt idx="11">
                        <c:v>0.99977366666669998</c:v>
                      </c:pt>
                      <c:pt idx="12">
                        <c:v>0.99977300000000002</c:v>
                      </c:pt>
                      <c:pt idx="13">
                        <c:v>0.99977266666669995</c:v>
                      </c:pt>
                      <c:pt idx="14">
                        <c:v>0.99977199999999999</c:v>
                      </c:pt>
                      <c:pt idx="15">
                        <c:v>0.99977199999999999</c:v>
                      </c:pt>
                      <c:pt idx="16">
                        <c:v>0.99977166666670003</c:v>
                      </c:pt>
                      <c:pt idx="17">
                        <c:v>0.99977166666670003</c:v>
                      </c:pt>
                      <c:pt idx="18">
                        <c:v>0.99976833333329995</c:v>
                      </c:pt>
                      <c:pt idx="19">
                        <c:v>0.99976366666670002</c:v>
                      </c:pt>
                      <c:pt idx="20">
                        <c:v>0.99976166666669997</c:v>
                      </c:pt>
                      <c:pt idx="21">
                        <c:v>0.99975999999999998</c:v>
                      </c:pt>
                      <c:pt idx="22">
                        <c:v>0.99975666666670004</c:v>
                      </c:pt>
                      <c:pt idx="23">
                        <c:v>0.99975533333330002</c:v>
                      </c:pt>
                      <c:pt idx="24">
                        <c:v>0.99975466666669999</c:v>
                      </c:pt>
                      <c:pt idx="25">
                        <c:v>0.99975066666669998</c:v>
                      </c:pt>
                      <c:pt idx="26">
                        <c:v>0.99974866666670004</c:v>
                      </c:pt>
                      <c:pt idx="27">
                        <c:v>0.99974566666669995</c:v>
                      </c:pt>
                      <c:pt idx="28">
                        <c:v>0.99974566666669995</c:v>
                      </c:pt>
                      <c:pt idx="29">
                        <c:v>0.99974566666669995</c:v>
                      </c:pt>
                      <c:pt idx="30">
                        <c:v>0.99974533333329996</c:v>
                      </c:pt>
                      <c:pt idx="31">
                        <c:v>0.99974466666670003</c:v>
                      </c:pt>
                      <c:pt idx="32">
                        <c:v>0.99974433333330004</c:v>
                      </c:pt>
                      <c:pt idx="33">
                        <c:v>0.99974433333330004</c:v>
                      </c:pt>
                      <c:pt idx="34">
                        <c:v>0.99974399999999997</c:v>
                      </c:pt>
                      <c:pt idx="35">
                        <c:v>0.99974399999999997</c:v>
                      </c:pt>
                      <c:pt idx="36">
                        <c:v>0.99974399999999997</c:v>
                      </c:pt>
                      <c:pt idx="37">
                        <c:v>0.99974399999999997</c:v>
                      </c:pt>
                      <c:pt idx="38">
                        <c:v>0.9997436666667</c:v>
                      </c:pt>
                      <c:pt idx="39">
                        <c:v>0.99974333333330001</c:v>
                      </c:pt>
                      <c:pt idx="40">
                        <c:v>0.99973166666669999</c:v>
                      </c:pt>
                      <c:pt idx="41">
                        <c:v>0.99971466666669995</c:v>
                      </c:pt>
                      <c:pt idx="42">
                        <c:v>0.999691</c:v>
                      </c:pt>
                      <c:pt idx="43">
                        <c:v>0.99967866666670002</c:v>
                      </c:pt>
                      <c:pt idx="44">
                        <c:v>0.99967233333329997</c:v>
                      </c:pt>
                      <c:pt idx="45">
                        <c:v>0.99966600000000005</c:v>
                      </c:pt>
                      <c:pt idx="46">
                        <c:v>0.99966166666669998</c:v>
                      </c:pt>
                      <c:pt idx="47">
                        <c:v>0.99965233333329995</c:v>
                      </c:pt>
                      <c:pt idx="48">
                        <c:v>0.99963900000000006</c:v>
                      </c:pt>
                      <c:pt idx="49">
                        <c:v>0.99962799999999996</c:v>
                      </c:pt>
                      <c:pt idx="50">
                        <c:v>0.99961833333329997</c:v>
                      </c:pt>
                      <c:pt idx="51">
                        <c:v>0.99961333333330005</c:v>
                      </c:pt>
                      <c:pt idx="52">
                        <c:v>0.9996046666667</c:v>
                      </c:pt>
                      <c:pt idx="53">
                        <c:v>0.99959900000000002</c:v>
                      </c:pt>
                      <c:pt idx="54">
                        <c:v>0.99959166666669996</c:v>
                      </c:pt>
                      <c:pt idx="55">
                        <c:v>0.99958499999999995</c:v>
                      </c:pt>
                      <c:pt idx="56">
                        <c:v>0.99957966666669995</c:v>
                      </c:pt>
                      <c:pt idx="57">
                        <c:v>0.99957300000000004</c:v>
                      </c:pt>
                      <c:pt idx="58">
                        <c:v>0.99956233333330002</c:v>
                      </c:pt>
                      <c:pt idx="59">
                        <c:v>0.99954699999999996</c:v>
                      </c:pt>
                      <c:pt idx="60">
                        <c:v>0.99953366666669996</c:v>
                      </c:pt>
                      <c:pt idx="61">
                        <c:v>0.99952099999999999</c:v>
                      </c:pt>
                      <c:pt idx="62">
                        <c:v>0.99950566666670004</c:v>
                      </c:pt>
                      <c:pt idx="63">
                        <c:v>0.99948566666670002</c:v>
                      </c:pt>
                      <c:pt idx="64">
                        <c:v>0.99946633333330004</c:v>
                      </c:pt>
                      <c:pt idx="65">
                        <c:v>0.99944</c:v>
                      </c:pt>
                      <c:pt idx="66">
                        <c:v>0.99941433333329999</c:v>
                      </c:pt>
                      <c:pt idx="67">
                        <c:v>0.99938899999999997</c:v>
                      </c:pt>
                      <c:pt idx="68">
                        <c:v>0.99936566666670001</c:v>
                      </c:pt>
                      <c:pt idx="69">
                        <c:v>0.99933266666669995</c:v>
                      </c:pt>
                      <c:pt idx="70">
                        <c:v>0.99929000000000001</c:v>
                      </c:pt>
                      <c:pt idx="71">
                        <c:v>0.99922366666670004</c:v>
                      </c:pt>
                      <c:pt idx="72">
                        <c:v>0.99914066666669998</c:v>
                      </c:pt>
                      <c:pt idx="73">
                        <c:v>0.999054</c:v>
                      </c:pt>
                      <c:pt idx="74">
                        <c:v>0.99894966666670004</c:v>
                      </c:pt>
                      <c:pt idx="75">
                        <c:v>0.99882433333330001</c:v>
                      </c:pt>
                      <c:pt idx="76">
                        <c:v>0.99866666666670001</c:v>
                      </c:pt>
                      <c:pt idx="77">
                        <c:v>0.99847233333329999</c:v>
                      </c:pt>
                      <c:pt idx="78">
                        <c:v>0.99824066666669997</c:v>
                      </c:pt>
                      <c:pt idx="79">
                        <c:v>0.99796666666669998</c:v>
                      </c:pt>
                      <c:pt idx="80">
                        <c:v>0.99761766666670004</c:v>
                      </c:pt>
                      <c:pt idx="81">
                        <c:v>0.99716466666670001</c:v>
                      </c:pt>
                      <c:pt idx="82">
                        <c:v>0.99656900000000004</c:v>
                      </c:pt>
                      <c:pt idx="83">
                        <c:v>0.99581033333330005</c:v>
                      </c:pt>
                      <c:pt idx="84">
                        <c:v>0.99483933333329999</c:v>
                      </c:pt>
                      <c:pt idx="85">
                        <c:v>0.99357166666670005</c:v>
                      </c:pt>
                      <c:pt idx="86">
                        <c:v>0.99200066666669995</c:v>
                      </c:pt>
                      <c:pt idx="87">
                        <c:v>0.98990199999999995</c:v>
                      </c:pt>
                      <c:pt idx="88">
                        <c:v>0.98705333333330003</c:v>
                      </c:pt>
                      <c:pt idx="89">
                        <c:v>0.9834466666667</c:v>
                      </c:pt>
                      <c:pt idx="90">
                        <c:v>0.97866699999999995</c:v>
                      </c:pt>
                      <c:pt idx="91">
                        <c:v>0.97246600000000005</c:v>
                      </c:pt>
                      <c:pt idx="92">
                        <c:v>0.96430733333329999</c:v>
                      </c:pt>
                      <c:pt idx="93">
                        <c:v>0.95366499999999998</c:v>
                      </c:pt>
                      <c:pt idx="94">
                        <c:v>0.94007233333329998</c:v>
                      </c:pt>
                      <c:pt idx="95">
                        <c:v>0.92287600000000003</c:v>
                      </c:pt>
                      <c:pt idx="96">
                        <c:v>0.90122466666669998</c:v>
                      </c:pt>
                      <c:pt idx="97">
                        <c:v>0.87493533333329998</c:v>
                      </c:pt>
                      <c:pt idx="98">
                        <c:v>0.84316100000000005</c:v>
                      </c:pt>
                      <c:pt idx="99">
                        <c:v>0.80600066666670001</c:v>
                      </c:pt>
                      <c:pt idx="100">
                        <c:v>0.7633646666667</c:v>
                      </c:pt>
                      <c:pt idx="101">
                        <c:v>0.7154583333333</c:v>
                      </c:pt>
                      <c:pt idx="102">
                        <c:v>0.66161966666670002</c:v>
                      </c:pt>
                      <c:pt idx="103">
                        <c:v>0.60208833333330003</c:v>
                      </c:pt>
                      <c:pt idx="104">
                        <c:v>0.53729899999999997</c:v>
                      </c:pt>
                      <c:pt idx="105">
                        <c:v>0.46808733333329999</c:v>
                      </c:pt>
                      <c:pt idx="106">
                        <c:v>0.39724533333329998</c:v>
                      </c:pt>
                      <c:pt idx="107">
                        <c:v>0.3275016666667</c:v>
                      </c:pt>
                      <c:pt idx="108">
                        <c:v>0.2617213333333</c:v>
                      </c:pt>
                      <c:pt idx="109">
                        <c:v>0.2021136666667</c:v>
                      </c:pt>
                      <c:pt idx="110">
                        <c:v>0.15075833333329999</c:v>
                      </c:pt>
                      <c:pt idx="111">
                        <c:v>0.1089576666667</c:v>
                      </c:pt>
                      <c:pt idx="112">
                        <c:v>7.6768333333329997E-2</c:v>
                      </c:pt>
                      <c:pt idx="113">
                        <c:v>5.2940333333330002E-2</c:v>
                      </c:pt>
                      <c:pt idx="114">
                        <c:v>3.671033333333E-2</c:v>
                      </c:pt>
                      <c:pt idx="115">
                        <c:v>2.5713E-2</c:v>
                      </c:pt>
                      <c:pt idx="116">
                        <c:v>1.8425333333330001E-2</c:v>
                      </c:pt>
                      <c:pt idx="117">
                        <c:v>1.366366666667E-2</c:v>
                      </c:pt>
                      <c:pt idx="118">
                        <c:v>1.0418999999999999E-2</c:v>
                      </c:pt>
                      <c:pt idx="119">
                        <c:v>8.1936666666669999E-3</c:v>
                      </c:pt>
                      <c:pt idx="120">
                        <c:v>6.6023333333330003E-3</c:v>
                      </c:pt>
                      <c:pt idx="121">
                        <c:v>5.4270000000000004E-3</c:v>
                      </c:pt>
                      <c:pt idx="122">
                        <c:v>4.4590000000000003E-3</c:v>
                      </c:pt>
                      <c:pt idx="123">
                        <c:v>3.6546666666669998E-3</c:v>
                      </c:pt>
                      <c:pt idx="124">
                        <c:v>2.9889999999999999E-3</c:v>
                      </c:pt>
                      <c:pt idx="125">
                        <c:v>2.3646666666669999E-3</c:v>
                      </c:pt>
                      <c:pt idx="126">
                        <c:v>1.826666666667E-3</c:v>
                      </c:pt>
                      <c:pt idx="127">
                        <c:v>1.3926666666669999E-3</c:v>
                      </c:pt>
                      <c:pt idx="128">
                        <c:v>1.077E-3</c:v>
                      </c:pt>
                      <c:pt idx="129">
                        <c:v>8.3833333333330001E-4</c:v>
                      </c:pt>
                      <c:pt idx="130">
                        <c:v>6.4366666666670002E-4</c:v>
                      </c:pt>
                      <c:pt idx="131">
                        <c:v>4.86E-4</c:v>
                      </c:pt>
                      <c:pt idx="132">
                        <c:v>3.4866666666670001E-4</c:v>
                      </c:pt>
                      <c:pt idx="133">
                        <c:v>2.4333333333329999E-4</c:v>
                      </c:pt>
                      <c:pt idx="134">
                        <c:v>1.7733333333330001E-4</c:v>
                      </c:pt>
                      <c:pt idx="135">
                        <c:v>1.26E-4</c:v>
                      </c:pt>
                      <c:pt idx="136">
                        <c:v>8.8999999999999995E-5</c:v>
                      </c:pt>
                      <c:pt idx="137">
                        <c:v>6.0000000000000002E-5</c:v>
                      </c:pt>
                      <c:pt idx="138">
                        <c:v>3.6999999999999998E-5</c:v>
                      </c:pt>
                      <c:pt idx="139">
                        <c:v>2.2333333333330001E-5</c:v>
                      </c:pt>
                      <c:pt idx="140">
                        <c:v>1.2666666666670001E-5</c:v>
                      </c:pt>
                      <c:pt idx="141">
                        <c:v>6.6666666666670004E-6</c:v>
                      </c:pt>
                      <c:pt idx="142">
                        <c:v>2.3333333333329998E-6</c:v>
                      </c:pt>
                      <c:pt idx="143">
                        <c:v>1.666666666667E-6</c:v>
                      </c:pt>
                      <c:pt idx="144">
                        <c:v>6.6666666666669995E-7</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1"/>
                <c:extLst>
                  <c:ext xmlns:c16="http://schemas.microsoft.com/office/drawing/2014/chart" uri="{C3380CC4-5D6E-409C-BE32-E72D297353CC}">
                    <c16:uniqueId val="{00000003-58B0-4FC2-B817-A957153E57EA}"/>
                  </c:ext>
                </c:extLst>
              </c15:ser>
            </c15:filteredScatterSeries>
          </c:ext>
        </c:extLst>
      </c:scatterChart>
      <c:scatterChart>
        <c:scatterStyle val="lineMarker"/>
        <c:varyColors val="0"/>
        <c:ser>
          <c:idx val="21"/>
          <c:order val="23"/>
          <c:tx>
            <c:v>CRA19_COMB_0</c:v>
          </c:tx>
          <c:spPr>
            <a:ln w="19050" cap="rnd">
              <a:solidFill>
                <a:schemeClr val="accent4">
                  <a:lumMod val="80000"/>
                </a:schemeClr>
              </a:solidFill>
              <a:round/>
            </a:ln>
            <a:effectLst/>
          </c:spPr>
          <c:marker>
            <c:symbol val="none"/>
          </c:marker>
          <c:xVal>
            <c:numRef>
              <c:f>Total!$CL$3:$CL$163</c:f>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extLst xmlns:c15="http://schemas.microsoft.com/office/drawing/2012/chart"/>
            </c:numRef>
          </c:xVal>
          <c:yVal>
            <c:numRef>
              <c:f>Total!$CM$3:$CM$163</c:f>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0.99998266666669999</c:v>
                </c:pt>
                <c:pt idx="64">
                  <c:v>0.9999823333333</c:v>
                </c:pt>
                <c:pt idx="65">
                  <c:v>0.99998033333330005</c:v>
                </c:pt>
                <c:pt idx="66">
                  <c:v>0.99997866666669999</c:v>
                </c:pt>
                <c:pt idx="67">
                  <c:v>0.99997633333330005</c:v>
                </c:pt>
                <c:pt idx="68">
                  <c:v>0.99997333333329996</c:v>
                </c:pt>
                <c:pt idx="69">
                  <c:v>0.99997100000000005</c:v>
                </c:pt>
                <c:pt idx="70">
                  <c:v>0.99996666666669998</c:v>
                </c:pt>
                <c:pt idx="71">
                  <c:v>0.99995833333329998</c:v>
                </c:pt>
                <c:pt idx="72">
                  <c:v>0.99994833333330002</c:v>
                </c:pt>
                <c:pt idx="73">
                  <c:v>0.99993600000000005</c:v>
                </c:pt>
                <c:pt idx="74">
                  <c:v>0.99992133333330002</c:v>
                </c:pt>
                <c:pt idx="75">
                  <c:v>0.99990066666669997</c:v>
                </c:pt>
                <c:pt idx="76">
                  <c:v>0.9998703333333</c:v>
                </c:pt>
                <c:pt idx="77">
                  <c:v>0.99984433333330003</c:v>
                </c:pt>
                <c:pt idx="78">
                  <c:v>0.99980433333329999</c:v>
                </c:pt>
                <c:pt idx="79">
                  <c:v>0.99975266666670004</c:v>
                </c:pt>
                <c:pt idx="80">
                  <c:v>0.99967799999999996</c:v>
                </c:pt>
                <c:pt idx="81">
                  <c:v>0.99956599999999995</c:v>
                </c:pt>
                <c:pt idx="82">
                  <c:v>0.99942200000000003</c:v>
                </c:pt>
                <c:pt idx="83">
                  <c:v>0.99922366666670004</c:v>
                </c:pt>
                <c:pt idx="84">
                  <c:v>0.99895900000000004</c:v>
                </c:pt>
                <c:pt idx="85">
                  <c:v>0.99862399999999996</c:v>
                </c:pt>
                <c:pt idx="86">
                  <c:v>0.99814566666670002</c:v>
                </c:pt>
                <c:pt idx="87">
                  <c:v>0.99746733333329995</c:v>
                </c:pt>
                <c:pt idx="88">
                  <c:v>0.99654366666670002</c:v>
                </c:pt>
                <c:pt idx="89">
                  <c:v>0.99529733333329995</c:v>
                </c:pt>
                <c:pt idx="90">
                  <c:v>0.99368766666670005</c:v>
                </c:pt>
                <c:pt idx="91">
                  <c:v>0.99152300000000004</c:v>
                </c:pt>
                <c:pt idx="92">
                  <c:v>0.98872133333330003</c:v>
                </c:pt>
                <c:pt idx="93">
                  <c:v>0.98512266666670001</c:v>
                </c:pt>
                <c:pt idx="94">
                  <c:v>0.98071200000000003</c:v>
                </c:pt>
                <c:pt idx="95">
                  <c:v>0.97525166666670005</c:v>
                </c:pt>
                <c:pt idx="96">
                  <c:v>0.96869833333330002</c:v>
                </c:pt>
                <c:pt idx="97">
                  <c:v>0.96101366666669996</c:v>
                </c:pt>
                <c:pt idx="98">
                  <c:v>0.95174999999999998</c:v>
                </c:pt>
                <c:pt idx="99">
                  <c:v>0.9405093333333</c:v>
                </c:pt>
                <c:pt idx="100">
                  <c:v>0.9265713333333</c:v>
                </c:pt>
                <c:pt idx="101">
                  <c:v>0.90889466666670005</c:v>
                </c:pt>
                <c:pt idx="102">
                  <c:v>0.88679699999999995</c:v>
                </c:pt>
                <c:pt idx="103">
                  <c:v>0.85995466666669995</c:v>
                </c:pt>
                <c:pt idx="104">
                  <c:v>0.82827933333329995</c:v>
                </c:pt>
                <c:pt idx="105">
                  <c:v>0.79083099999999995</c:v>
                </c:pt>
                <c:pt idx="106">
                  <c:v>0.74767033333330002</c:v>
                </c:pt>
                <c:pt idx="107">
                  <c:v>0.69895600000000002</c:v>
                </c:pt>
                <c:pt idx="108">
                  <c:v>0.64519966666670003</c:v>
                </c:pt>
                <c:pt idx="109">
                  <c:v>0.58796966666670003</c:v>
                </c:pt>
                <c:pt idx="110">
                  <c:v>0.52916766666670001</c:v>
                </c:pt>
                <c:pt idx="111">
                  <c:v>0.47072900000000001</c:v>
                </c:pt>
                <c:pt idx="112">
                  <c:v>0.41528133333329997</c:v>
                </c:pt>
                <c:pt idx="113">
                  <c:v>0.36482933333329998</c:v>
                </c:pt>
                <c:pt idx="114">
                  <c:v>0.32053066666669999</c:v>
                </c:pt>
                <c:pt idx="115">
                  <c:v>0.28249600000000002</c:v>
                </c:pt>
                <c:pt idx="116">
                  <c:v>0.2504326666667</c:v>
                </c:pt>
                <c:pt idx="117">
                  <c:v>0.2235313333333</c:v>
                </c:pt>
                <c:pt idx="118">
                  <c:v>0.2002286666667</c:v>
                </c:pt>
                <c:pt idx="119">
                  <c:v>0.180059</c:v>
                </c:pt>
                <c:pt idx="120">
                  <c:v>0.1622856666667</c:v>
                </c:pt>
                <c:pt idx="121">
                  <c:v>0.1462256666667</c:v>
                </c:pt>
                <c:pt idx="122">
                  <c:v>0.13153266666669999</c:v>
                </c:pt>
                <c:pt idx="123">
                  <c:v>0.1177776666667</c:v>
                </c:pt>
                <c:pt idx="124">
                  <c:v>0.1051296666667</c:v>
                </c:pt>
                <c:pt idx="125">
                  <c:v>9.3241000000000004E-2</c:v>
                </c:pt>
                <c:pt idx="126">
                  <c:v>8.2525333333329995E-2</c:v>
                </c:pt>
                <c:pt idx="127">
                  <c:v>7.2565000000000004E-2</c:v>
                </c:pt>
                <c:pt idx="128">
                  <c:v>6.3304666666670006E-2</c:v>
                </c:pt>
                <c:pt idx="129">
                  <c:v>5.4718000000000003E-2</c:v>
                </c:pt>
                <c:pt idx="130">
                  <c:v>4.7063000000000001E-2</c:v>
                </c:pt>
                <c:pt idx="131">
                  <c:v>4.0078000000000003E-2</c:v>
                </c:pt>
                <c:pt idx="132">
                  <c:v>3.3850999999999999E-2</c:v>
                </c:pt>
                <c:pt idx="133">
                  <c:v>2.8271333333330002E-2</c:v>
                </c:pt>
                <c:pt idx="134">
                  <c:v>2.3334333333330001E-2</c:v>
                </c:pt>
                <c:pt idx="135">
                  <c:v>1.9134333333329999E-2</c:v>
                </c:pt>
                <c:pt idx="136">
                  <c:v>1.5459333333329999E-2</c:v>
                </c:pt>
                <c:pt idx="137">
                  <c:v>1.2340666666670001E-2</c:v>
                </c:pt>
                <c:pt idx="138">
                  <c:v>9.6740000000000003E-3</c:v>
                </c:pt>
                <c:pt idx="139">
                  <c:v>7.4289999999999998E-3</c:v>
                </c:pt>
                <c:pt idx="140">
                  <c:v>5.6023333333330002E-3</c:v>
                </c:pt>
                <c:pt idx="141">
                  <c:v>4.1380000000000002E-3</c:v>
                </c:pt>
                <c:pt idx="142">
                  <c:v>2.993E-3</c:v>
                </c:pt>
                <c:pt idx="143">
                  <c:v>2.094333333333E-3</c:v>
                </c:pt>
                <c:pt idx="144">
                  <c:v>1.4419999999999999E-3</c:v>
                </c:pt>
                <c:pt idx="145">
                  <c:v>9.673333333333E-4</c:v>
                </c:pt>
                <c:pt idx="146">
                  <c:v>6.2399999999999999E-4</c:v>
                </c:pt>
                <c:pt idx="147">
                  <c:v>3.8833333333330002E-4</c:v>
                </c:pt>
                <c:pt idx="148">
                  <c:v>2.3966666666670001E-4</c:v>
                </c:pt>
                <c:pt idx="149">
                  <c:v>1.3566666666670001E-4</c:v>
                </c:pt>
                <c:pt idx="150">
                  <c:v>7.6333333333330003E-5</c:v>
                </c:pt>
                <c:pt idx="151">
                  <c:v>3.8333333333330001E-5</c:v>
                </c:pt>
                <c:pt idx="152">
                  <c:v>1.933333333333E-5</c:v>
                </c:pt>
                <c:pt idx="153">
                  <c:v>9.0000000000000002E-6</c:v>
                </c:pt>
                <c:pt idx="154">
                  <c:v>3.0000000000000001E-6</c:v>
                </c:pt>
                <c:pt idx="155">
                  <c:v>1.3333333333329999E-6</c:v>
                </c:pt>
                <c:pt idx="156">
                  <c:v>6.6666666666669995E-7</c:v>
                </c:pt>
                <c:pt idx="157">
                  <c:v>6.6666666666669995E-7</c:v>
                </c:pt>
                <c:pt idx="158">
                  <c:v>0</c:v>
                </c:pt>
                <c:pt idx="159">
                  <c:v>0</c:v>
                </c:pt>
                <c:pt idx="160">
                  <c:v>0</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58B0-4FC2-B817-A957153E57EA}"/>
            </c:ext>
          </c:extLst>
        </c:ser>
        <c:ser>
          <c:idx val="7"/>
          <c:order val="24"/>
          <c:tx>
            <c:v>Release Limit</c:v>
          </c:tx>
          <c:spPr>
            <a:ln w="19050" cap="rnd">
              <a:solidFill>
                <a:schemeClr val="tx1"/>
              </a:solidFill>
              <a:prstDash val="dash"/>
              <a:round/>
            </a:ln>
            <a:effectLst/>
          </c:spPr>
          <c:marker>
            <c:symbol val="none"/>
          </c:marker>
          <c:xVal>
            <c:numRef>
              <c:f>Total!$A$23:$A$27</c:f>
              <c:numCache>
                <c:formatCode>General</c:formatCode>
                <c:ptCount val="5"/>
                <c:pt idx="0">
                  <c:v>1</c:v>
                </c:pt>
                <c:pt idx="1">
                  <c:v>1</c:v>
                </c:pt>
                <c:pt idx="2">
                  <c:v>10</c:v>
                </c:pt>
                <c:pt idx="3">
                  <c:v>10</c:v>
                </c:pt>
                <c:pt idx="4">
                  <c:v>100</c:v>
                </c:pt>
              </c:numCache>
            </c:numRef>
          </c:xVal>
          <c:yVal>
            <c:numRef>
              <c:f>Total!$B$23:$B$27</c:f>
              <c:numCache>
                <c:formatCode>General</c:formatCode>
                <c:ptCount val="5"/>
                <c:pt idx="0">
                  <c:v>1</c:v>
                </c:pt>
                <c:pt idx="1">
                  <c:v>0.1</c:v>
                </c:pt>
                <c:pt idx="2">
                  <c:v>0.1</c:v>
                </c:pt>
                <c:pt idx="3">
                  <c:v>1E-3</c:v>
                </c:pt>
                <c:pt idx="4">
                  <c:v>1E-3</c:v>
                </c:pt>
              </c:numCache>
            </c:numRef>
          </c:yVal>
          <c:smooth val="0"/>
          <c:extLst>
            <c:ext xmlns:c16="http://schemas.microsoft.com/office/drawing/2014/chart" uri="{C3380CC4-5D6E-409C-BE32-E72D297353CC}">
              <c16:uniqueId val="{00000002-58B0-4FC2-B817-A957153E57EA}"/>
            </c:ext>
          </c:extLst>
        </c:ser>
        <c:dLbls>
          <c:showLegendKey val="0"/>
          <c:showVal val="0"/>
          <c:showCatName val="0"/>
          <c:showSerName val="0"/>
          <c:showPercent val="0"/>
          <c:showBubbleSize val="0"/>
        </c:dLbls>
        <c:axId val="597691512"/>
        <c:axId val="597690856"/>
        <c:extLst>
          <c:ext xmlns:c15="http://schemas.microsoft.com/office/drawing/2012/chart" uri="{02D57815-91ED-43cb-92C2-25804820EDAC}">
            <c15:filteredScatterSeries>
              <c15:ser>
                <c:idx val="3"/>
                <c:order val="1"/>
                <c:tx>
                  <c:v>CRA14_SEN4</c:v>
                </c:tx>
                <c:spPr>
                  <a:ln w="19050" cap="rnd">
                    <a:solidFill>
                      <a:schemeClr val="accent4"/>
                    </a:solidFill>
                    <a:round/>
                  </a:ln>
                  <a:effectLst/>
                </c:spPr>
                <c:marker>
                  <c:symbol val="none"/>
                </c:marker>
                <c:xVal>
                  <c:numRef>
                    <c:extLst>
                      <c:ext uri="{02D57815-91ED-43cb-92C2-25804820EDAC}">
                        <c15:formulaRef>
                          <c15:sqref>Total!$S$3:$S$163</c15:sqref>
                        </c15:formulaRef>
                      </c:ext>
                    </c:extLst>
                    <c:numCache>
                      <c:formatCode>General</c:formatCode>
                      <c:ptCount val="161"/>
                      <c:pt idx="0">
                        <c:v>9.9999999999999995E-8</c:v>
                      </c:pt>
                      <c:pt idx="1">
                        <c:v>1.12201845430196E-7</c:v>
                      </c:pt>
                      <c:pt idx="2">
                        <c:v>1.2589254117941699E-7</c:v>
                      </c:pt>
                      <c:pt idx="3">
                        <c:v>1.4125375446227499E-7</c:v>
                      </c:pt>
                      <c:pt idx="4">
                        <c:v>1.5848931924611101E-7</c:v>
                      </c:pt>
                      <c:pt idx="5">
                        <c:v>1.77827941003892E-7</c:v>
                      </c:pt>
                      <c:pt idx="6">
                        <c:v>1.99526231496888E-7</c:v>
                      </c:pt>
                      <c:pt idx="7">
                        <c:v>2.2387211385683401E-7</c:v>
                      </c:pt>
                      <c:pt idx="8">
                        <c:v>2.5118864315095802E-7</c:v>
                      </c:pt>
                      <c:pt idx="9">
                        <c:v>2.8183829312644502E-7</c:v>
                      </c:pt>
                      <c:pt idx="10">
                        <c:v>3.1622776601683802E-7</c:v>
                      </c:pt>
                      <c:pt idx="11">
                        <c:v>3.54813389233575E-7</c:v>
                      </c:pt>
                      <c:pt idx="12">
                        <c:v>3.9810717055349698E-7</c:v>
                      </c:pt>
                      <c:pt idx="13">
                        <c:v>4.4668359215096301E-7</c:v>
                      </c:pt>
                      <c:pt idx="14">
                        <c:v>5.0118723362727197E-7</c:v>
                      </c:pt>
                      <c:pt idx="15">
                        <c:v>5.6234132519034904E-7</c:v>
                      </c:pt>
                      <c:pt idx="16">
                        <c:v>6.3095734448019296E-7</c:v>
                      </c:pt>
                      <c:pt idx="17">
                        <c:v>7.0794578438413695E-7</c:v>
                      </c:pt>
                      <c:pt idx="18">
                        <c:v>7.9432823472428198E-7</c:v>
                      </c:pt>
                      <c:pt idx="19">
                        <c:v>8.9125093813374603E-7</c:v>
                      </c:pt>
                      <c:pt idx="20">
                        <c:v>9.9999999999999995E-7</c:v>
                      </c:pt>
                      <c:pt idx="21">
                        <c:v>1.1220184543019601E-6</c:v>
                      </c:pt>
                      <c:pt idx="22">
                        <c:v>1.2589254117941699E-6</c:v>
                      </c:pt>
                      <c:pt idx="23">
                        <c:v>1.4125375446227499E-6</c:v>
                      </c:pt>
                      <c:pt idx="24">
                        <c:v>1.5848931924611101E-6</c:v>
                      </c:pt>
                      <c:pt idx="25">
                        <c:v>1.7782794100389199E-6</c:v>
                      </c:pt>
                      <c:pt idx="26">
                        <c:v>1.99526231496888E-6</c:v>
                      </c:pt>
                      <c:pt idx="27">
                        <c:v>2.2387211385683401E-6</c:v>
                      </c:pt>
                      <c:pt idx="28">
                        <c:v>2.5118864315095802E-6</c:v>
                      </c:pt>
                      <c:pt idx="29">
                        <c:v>2.8183829312644602E-6</c:v>
                      </c:pt>
                      <c:pt idx="30">
                        <c:v>3.16227766016838E-6</c:v>
                      </c:pt>
                      <c:pt idx="31">
                        <c:v>3.54813389233575E-6</c:v>
                      </c:pt>
                      <c:pt idx="32">
                        <c:v>3.98107170553497E-6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1.0000000000000001E-5</c:v>
                      </c:pt>
                      <c:pt idx="41">
                        <c:v>1.12201845430196E-5</c:v>
                      </c:pt>
                      <c:pt idx="42">
                        <c:v>1.25892541179417E-5</c:v>
                      </c:pt>
                      <c:pt idx="43">
                        <c:v>1.4125375446227501E-5</c:v>
                      </c:pt>
                      <c:pt idx="44">
                        <c:v>1.5848931924611101E-5</c:v>
                      </c:pt>
                      <c:pt idx="45">
                        <c:v>1.7782794100389199E-5</c:v>
                      </c:pt>
                      <c:pt idx="46">
                        <c:v>1.99526231496888E-5</c:v>
                      </c:pt>
                      <c:pt idx="47">
                        <c:v>2.23872113856834E-5</c:v>
                      </c:pt>
                      <c:pt idx="48">
                        <c:v>2.5118864315095802E-5</c:v>
                      </c:pt>
                      <c:pt idx="49">
                        <c:v>2.8183829312644501E-5</c:v>
                      </c:pt>
                      <c:pt idx="50">
                        <c:v>3.1622776601683802E-5</c:v>
                      </c:pt>
                      <c:pt idx="51">
                        <c:v>3.54813389233575E-5</c:v>
                      </c:pt>
                      <c:pt idx="52">
                        <c:v>3.9810717055349701E-5</c:v>
                      </c:pt>
                      <c:pt idx="53">
                        <c:v>4.4668359215096301E-5</c:v>
                      </c:pt>
                      <c:pt idx="54">
                        <c:v>5.0118723362727299E-5</c:v>
                      </c:pt>
                      <c:pt idx="55">
                        <c:v>5.62341325190349E-5</c:v>
                      </c:pt>
                      <c:pt idx="56">
                        <c:v>6.3095734448019307E-5</c:v>
                      </c:pt>
                      <c:pt idx="57">
                        <c:v>7.0794578438413704E-5</c:v>
                      </c:pt>
                      <c:pt idx="58">
                        <c:v>7.9432823472428194E-5</c:v>
                      </c:pt>
                      <c:pt idx="59">
                        <c:v>8.9125093813374601E-5</c:v>
                      </c:pt>
                      <c:pt idx="60">
                        <c:v>1E-4</c:v>
                      </c:pt>
                      <c:pt idx="61">
                        <c:v>1.12201845430196E-4</c:v>
                      </c:pt>
                      <c:pt idx="62">
                        <c:v>1.2589254117941699E-4</c:v>
                      </c:pt>
                      <c:pt idx="63">
                        <c:v>1.41253754462275E-4</c:v>
                      </c:pt>
                      <c:pt idx="64">
                        <c:v>1.5848931924611101E-4</c:v>
                      </c:pt>
                      <c:pt idx="65">
                        <c:v>1.77827941003892E-4</c:v>
                      </c:pt>
                      <c:pt idx="66">
                        <c:v>1.9952623149688801E-4</c:v>
                      </c:pt>
                      <c:pt idx="67">
                        <c:v>2.23872113856834E-4</c:v>
                      </c:pt>
                      <c:pt idx="68">
                        <c:v>2.5118864315095801E-4</c:v>
                      </c:pt>
                      <c:pt idx="69">
                        <c:v>2.8183829312644599E-4</c:v>
                      </c:pt>
                      <c:pt idx="70">
                        <c:v>3.1622776601683799E-4</c:v>
                      </c:pt>
                      <c:pt idx="71">
                        <c:v>3.54813389233575E-4</c:v>
                      </c:pt>
                      <c:pt idx="72">
                        <c:v>3.9810717055349703E-4</c:v>
                      </c:pt>
                      <c:pt idx="73">
                        <c:v>4.4668359215096299E-4</c:v>
                      </c:pt>
                      <c:pt idx="74">
                        <c:v>5.0118723362727296E-4</c:v>
                      </c:pt>
                      <c:pt idx="75">
                        <c:v>5.6234132519034899E-4</c:v>
                      </c:pt>
                      <c:pt idx="76">
                        <c:v>6.3095734448019298E-4</c:v>
                      </c:pt>
                      <c:pt idx="77">
                        <c:v>7.0794578438413704E-4</c:v>
                      </c:pt>
                      <c:pt idx="78">
                        <c:v>7.9432823472428196E-4</c:v>
                      </c:pt>
                      <c:pt idx="79">
                        <c:v>8.9125093813374604E-4</c:v>
                      </c:pt>
                      <c:pt idx="80">
                        <c:v>1E-3</c:v>
                      </c:pt>
                      <c:pt idx="81">
                        <c:v>1.12201845430196E-3</c:v>
                      </c:pt>
                      <c:pt idx="82">
                        <c:v>1.2589254117941701E-3</c:v>
                      </c:pt>
                      <c:pt idx="83">
                        <c:v>1.4125375446227501E-3</c:v>
                      </c:pt>
                      <c:pt idx="84">
                        <c:v>1.58489319246111E-3</c:v>
                      </c:pt>
                      <c:pt idx="85">
                        <c:v>1.7782794100389199E-3</c:v>
                      </c:pt>
                      <c:pt idx="86">
                        <c:v>1.9952623149688798E-3</c:v>
                      </c:pt>
                      <c:pt idx="87">
                        <c:v>2.2387211385683399E-3</c:v>
                      </c:pt>
                      <c:pt idx="88">
                        <c:v>2.5118864315095799E-3</c:v>
                      </c:pt>
                      <c:pt idx="89">
                        <c:v>2.81838293126445E-3</c:v>
                      </c:pt>
                      <c:pt idx="90">
                        <c:v>3.1622776601683798E-3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8.9125093813374606E-3</c:v>
                      </c:pt>
                      <c:pt idx="100">
                        <c:v>0.01</c:v>
                      </c:pt>
                      <c:pt idx="101">
                        <c:v>1.1220184543019599E-2</c:v>
                      </c:pt>
                      <c:pt idx="102">
                        <c:v>1.2589254117941699E-2</c:v>
                      </c:pt>
                      <c:pt idx="103">
                        <c:v>1.41253754462275E-2</c:v>
                      </c:pt>
                      <c:pt idx="104">
                        <c:v>1.58489319246111E-2</c:v>
                      </c:pt>
                      <c:pt idx="105">
                        <c:v>1.7782794100389201E-2</c:v>
                      </c:pt>
                      <c:pt idx="106">
                        <c:v>1.9952623149688799E-2</c:v>
                      </c:pt>
                      <c:pt idx="107">
                        <c:v>2.2387211385683399E-2</c:v>
                      </c:pt>
                      <c:pt idx="108">
                        <c:v>2.5118864315095801E-2</c:v>
                      </c:pt>
                      <c:pt idx="109">
                        <c:v>2.8183829312644501E-2</c:v>
                      </c:pt>
                      <c:pt idx="110">
                        <c:v>3.1622776601683798E-2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8.9125093813374606E-2</c:v>
                      </c:pt>
                      <c:pt idx="120">
                        <c:v>0.1</c:v>
                      </c:pt>
                      <c:pt idx="121">
                        <c:v>0.112201845430196</c:v>
                      </c:pt>
                      <c:pt idx="122">
                        <c:v>0.12589254117941701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0.316227766016838</c:v>
                      </c:pt>
                      <c:pt idx="131">
                        <c:v>0.35481338923357603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1.2589254117941699</c:v>
                      </c:pt>
                      <c:pt idx="143">
                        <c:v>1.4125375446227499</c:v>
                      </c:pt>
                      <c:pt idx="144">
                        <c:v>1.58489319246111</c:v>
                      </c:pt>
                      <c:pt idx="145">
                        <c:v>1.7782794100389201</c:v>
                      </c:pt>
                      <c:pt idx="146">
                        <c:v>1.99526231496888</c:v>
                      </c:pt>
                      <c:pt idx="147">
                        <c:v>2.2387211385683399</c:v>
                      </c:pt>
                      <c:pt idx="148">
                        <c:v>2.5118864315095801</c:v>
                      </c:pt>
                      <c:pt idx="149">
                        <c:v>2.8183829312644502</c:v>
                      </c:pt>
                      <c:pt idx="150">
                        <c:v>3.16227766016838</c:v>
                      </c:pt>
                      <c:pt idx="151">
                        <c:v>3.5481338923357599</c:v>
                      </c:pt>
                      <c:pt idx="152">
                        <c:v>3.98107170553497</c:v>
                      </c:pt>
                      <c:pt idx="153">
                        <c:v>4.46683592150963</c:v>
                      </c:pt>
                      <c:pt idx="154">
                        <c:v>5.0118723362727202</c:v>
                      </c:pt>
                      <c:pt idx="155">
                        <c:v>5.6234132519034903</c:v>
                      </c:pt>
                      <c:pt idx="156">
                        <c:v>6.3095734448019298</c:v>
                      </c:pt>
                      <c:pt idx="157">
                        <c:v>7.0794578438413804</c:v>
                      </c:pt>
                      <c:pt idx="158">
                        <c:v>7.9432823472428096</c:v>
                      </c:pt>
                      <c:pt idx="159">
                        <c:v>8.9125093813374594</c:v>
                      </c:pt>
                      <c:pt idx="160">
                        <c:v>10</c:v>
                      </c:pt>
                    </c:numCache>
                  </c:numRef>
                </c:xVal>
                <c:yVal>
                  <c:numRef>
                    <c:extLst>
                      <c:ext uri="{02D57815-91ED-43cb-92C2-25804820EDAC}">
                        <c15:formulaRef>
                          <c15:sqref>Total!$T$3:$T$163</c15:sqref>
                        </c15:formulaRef>
                      </c:ext>
                    </c:extLst>
                    <c:numCache>
                      <c:formatCode>General</c:formatCode>
                      <c:ptCount val="161"/>
                      <c:pt idx="0">
                        <c:v>0.99977933333330005</c:v>
                      </c:pt>
                      <c:pt idx="1">
                        <c:v>0.99977933333330005</c:v>
                      </c:pt>
                      <c:pt idx="2">
                        <c:v>0.99977933333330005</c:v>
                      </c:pt>
                      <c:pt idx="3">
                        <c:v>0.99977933333330005</c:v>
                      </c:pt>
                      <c:pt idx="4">
                        <c:v>0.99977933333330005</c:v>
                      </c:pt>
                      <c:pt idx="5">
                        <c:v>0.99977933333330005</c:v>
                      </c:pt>
                      <c:pt idx="6">
                        <c:v>0.99977933333330005</c:v>
                      </c:pt>
                      <c:pt idx="7">
                        <c:v>0.99977899999999997</c:v>
                      </c:pt>
                      <c:pt idx="8">
                        <c:v>0.99977766666669998</c:v>
                      </c:pt>
                      <c:pt idx="9">
                        <c:v>0.99977466666670001</c:v>
                      </c:pt>
                      <c:pt idx="10">
                        <c:v>0.99977366666669998</c:v>
                      </c:pt>
                      <c:pt idx="11">
                        <c:v>0.99977366666669998</c:v>
                      </c:pt>
                      <c:pt idx="12">
                        <c:v>0.99977300000000002</c:v>
                      </c:pt>
                      <c:pt idx="13">
                        <c:v>0.99977266666669995</c:v>
                      </c:pt>
                      <c:pt idx="14">
                        <c:v>0.99977199999999999</c:v>
                      </c:pt>
                      <c:pt idx="15">
                        <c:v>0.99977199999999999</c:v>
                      </c:pt>
                      <c:pt idx="16">
                        <c:v>0.99977166666670003</c:v>
                      </c:pt>
                      <c:pt idx="17">
                        <c:v>0.99977166666670003</c:v>
                      </c:pt>
                      <c:pt idx="18">
                        <c:v>0.99976833333329995</c:v>
                      </c:pt>
                      <c:pt idx="19">
                        <c:v>0.99976366666670002</c:v>
                      </c:pt>
                      <c:pt idx="20">
                        <c:v>0.99976166666669997</c:v>
                      </c:pt>
                      <c:pt idx="21">
                        <c:v>0.99975999999999998</c:v>
                      </c:pt>
                      <c:pt idx="22">
                        <c:v>0.99975666666670004</c:v>
                      </c:pt>
                      <c:pt idx="23">
                        <c:v>0.99975533333330002</c:v>
                      </c:pt>
                      <c:pt idx="24">
                        <c:v>0.99975466666669999</c:v>
                      </c:pt>
                      <c:pt idx="25">
                        <c:v>0.99975066666669998</c:v>
                      </c:pt>
                      <c:pt idx="26">
                        <c:v>0.99974866666670004</c:v>
                      </c:pt>
                      <c:pt idx="27">
                        <c:v>0.99974566666669995</c:v>
                      </c:pt>
                      <c:pt idx="28">
                        <c:v>0.99974566666669995</c:v>
                      </c:pt>
                      <c:pt idx="29">
                        <c:v>0.99974566666669995</c:v>
                      </c:pt>
                      <c:pt idx="30">
                        <c:v>0.99974533333329996</c:v>
                      </c:pt>
                      <c:pt idx="31">
                        <c:v>0.99974466666670003</c:v>
                      </c:pt>
                      <c:pt idx="32">
                        <c:v>0.99974433333330004</c:v>
                      </c:pt>
                      <c:pt idx="33">
                        <c:v>0.99974433333330004</c:v>
                      </c:pt>
                      <c:pt idx="34">
                        <c:v>0.99974399999999997</c:v>
                      </c:pt>
                      <c:pt idx="35">
                        <c:v>0.99974399999999997</c:v>
                      </c:pt>
                      <c:pt idx="36">
                        <c:v>0.99974399999999997</c:v>
                      </c:pt>
                      <c:pt idx="37">
                        <c:v>0.99974399999999997</c:v>
                      </c:pt>
                      <c:pt idx="38">
                        <c:v>0.9997436666667</c:v>
                      </c:pt>
                      <c:pt idx="39">
                        <c:v>0.99974333333330001</c:v>
                      </c:pt>
                      <c:pt idx="40">
                        <c:v>0.99973166666669999</c:v>
                      </c:pt>
                      <c:pt idx="41">
                        <c:v>0.99971466666669995</c:v>
                      </c:pt>
                      <c:pt idx="42">
                        <c:v>0.999691</c:v>
                      </c:pt>
                      <c:pt idx="43">
                        <c:v>0.99967866666670002</c:v>
                      </c:pt>
                      <c:pt idx="44">
                        <c:v>0.99967233333329997</c:v>
                      </c:pt>
                      <c:pt idx="45">
                        <c:v>0.99966600000000005</c:v>
                      </c:pt>
                      <c:pt idx="46">
                        <c:v>0.99966166666669998</c:v>
                      </c:pt>
                      <c:pt idx="47">
                        <c:v>0.99965233333329995</c:v>
                      </c:pt>
                      <c:pt idx="48">
                        <c:v>0.99963933333330002</c:v>
                      </c:pt>
                      <c:pt idx="49">
                        <c:v>0.99962833333330003</c:v>
                      </c:pt>
                      <c:pt idx="50">
                        <c:v>0.99961866666669996</c:v>
                      </c:pt>
                      <c:pt idx="51">
                        <c:v>0.999614</c:v>
                      </c:pt>
                      <c:pt idx="52">
                        <c:v>0.99960499999999997</c:v>
                      </c:pt>
                      <c:pt idx="53">
                        <c:v>0.99959966666669997</c:v>
                      </c:pt>
                      <c:pt idx="54">
                        <c:v>0.99959299999999995</c:v>
                      </c:pt>
                      <c:pt idx="55">
                        <c:v>0.999587</c:v>
                      </c:pt>
                      <c:pt idx="56">
                        <c:v>0.99958133333330002</c:v>
                      </c:pt>
                      <c:pt idx="57">
                        <c:v>0.99957466666670003</c:v>
                      </c:pt>
                      <c:pt idx="58">
                        <c:v>0.99956433333329997</c:v>
                      </c:pt>
                      <c:pt idx="59">
                        <c:v>0.99955033333330001</c:v>
                      </c:pt>
                      <c:pt idx="60">
                        <c:v>0.99953733333329997</c:v>
                      </c:pt>
                      <c:pt idx="61">
                        <c:v>0.99952466666670003</c:v>
                      </c:pt>
                      <c:pt idx="62">
                        <c:v>0.99950899999999998</c:v>
                      </c:pt>
                      <c:pt idx="63">
                        <c:v>0.99949033333329995</c:v>
                      </c:pt>
                      <c:pt idx="64">
                        <c:v>0.99947066666670004</c:v>
                      </c:pt>
                      <c:pt idx="65">
                        <c:v>0.99944500000000003</c:v>
                      </c:pt>
                      <c:pt idx="66">
                        <c:v>0.99942133333329997</c:v>
                      </c:pt>
                      <c:pt idx="67">
                        <c:v>0.99939633333330002</c:v>
                      </c:pt>
                      <c:pt idx="68">
                        <c:v>0.99937433333329995</c:v>
                      </c:pt>
                      <c:pt idx="69">
                        <c:v>0.99934166666669999</c:v>
                      </c:pt>
                      <c:pt idx="70">
                        <c:v>0.99929599999999996</c:v>
                      </c:pt>
                      <c:pt idx="71">
                        <c:v>0.9992373333333</c:v>
                      </c:pt>
                      <c:pt idx="72">
                        <c:v>0.99915766666670003</c:v>
                      </c:pt>
                      <c:pt idx="73">
                        <c:v>0.99907500000000005</c:v>
                      </c:pt>
                      <c:pt idx="74">
                        <c:v>0.99897966666670002</c:v>
                      </c:pt>
                      <c:pt idx="75">
                        <c:v>0.99885633333330004</c:v>
                      </c:pt>
                      <c:pt idx="76">
                        <c:v>0.9987043333333</c:v>
                      </c:pt>
                      <c:pt idx="77">
                        <c:v>0.9985196666667</c:v>
                      </c:pt>
                      <c:pt idx="78">
                        <c:v>0.99829466666669997</c:v>
                      </c:pt>
                      <c:pt idx="79">
                        <c:v>0.99802800000000003</c:v>
                      </c:pt>
                      <c:pt idx="80">
                        <c:v>0.99768666666670003</c:v>
                      </c:pt>
                      <c:pt idx="81">
                        <c:v>0.99724500000000005</c:v>
                      </c:pt>
                      <c:pt idx="82">
                        <c:v>0.99667566666670004</c:v>
                      </c:pt>
                      <c:pt idx="83">
                        <c:v>0.99595066666669996</c:v>
                      </c:pt>
                      <c:pt idx="84">
                        <c:v>0.99501566666670005</c:v>
                      </c:pt>
                      <c:pt idx="85">
                        <c:v>0.993815</c:v>
                      </c:pt>
                      <c:pt idx="86">
                        <c:v>0.99228933333330005</c:v>
                      </c:pt>
                      <c:pt idx="87">
                        <c:v>0.99029033333329997</c:v>
                      </c:pt>
                      <c:pt idx="88">
                        <c:v>0.98755999999999999</c:v>
                      </c:pt>
                      <c:pt idx="89">
                        <c:v>0.98412466666669995</c:v>
                      </c:pt>
                      <c:pt idx="90">
                        <c:v>0.97956466666669995</c:v>
                      </c:pt>
                      <c:pt idx="91">
                        <c:v>0.97363933333329999</c:v>
                      </c:pt>
                      <c:pt idx="92">
                        <c:v>0.96589433333329999</c:v>
                      </c:pt>
                      <c:pt idx="93">
                        <c:v>0.9558026666667</c:v>
                      </c:pt>
                      <c:pt idx="94">
                        <c:v>0.94288899999999998</c:v>
                      </c:pt>
                      <c:pt idx="95">
                        <c:v>0.92660266666669999</c:v>
                      </c:pt>
                      <c:pt idx="96">
                        <c:v>0.90620900000000004</c:v>
                      </c:pt>
                      <c:pt idx="97">
                        <c:v>0.88139999999999996</c:v>
                      </c:pt>
                      <c:pt idx="98">
                        <c:v>0.85160400000000003</c:v>
                      </c:pt>
                      <c:pt idx="99">
                        <c:v>0.81674966666670001</c:v>
                      </c:pt>
                      <c:pt idx="100">
                        <c:v>0.77688266666670003</c:v>
                      </c:pt>
                      <c:pt idx="101">
                        <c:v>0.73181866666670004</c:v>
                      </c:pt>
                      <c:pt idx="102">
                        <c:v>0.68093300000000001</c:v>
                      </c:pt>
                      <c:pt idx="103">
                        <c:v>0.62480800000000003</c:v>
                      </c:pt>
                      <c:pt idx="104">
                        <c:v>0.56328800000000001</c:v>
                      </c:pt>
                      <c:pt idx="105">
                        <c:v>0.497697</c:v>
                      </c:pt>
                      <c:pt idx="106">
                        <c:v>0.42998733333330003</c:v>
                      </c:pt>
                      <c:pt idx="107">
                        <c:v>0.363037</c:v>
                      </c:pt>
                      <c:pt idx="108">
                        <c:v>0.29936433333329998</c:v>
                      </c:pt>
                      <c:pt idx="109">
                        <c:v>0.241035</c:v>
                      </c:pt>
                      <c:pt idx="110">
                        <c:v>0.18983633333329999</c:v>
                      </c:pt>
                      <c:pt idx="111">
                        <c:v>0.14723233333329999</c:v>
                      </c:pt>
                      <c:pt idx="112">
                        <c:v>0.1134263333333</c:v>
                      </c:pt>
                      <c:pt idx="113">
                        <c:v>8.7525000000000006E-2</c:v>
                      </c:pt>
                      <c:pt idx="114">
                        <c:v>6.8352999999999997E-2</c:v>
                      </c:pt>
                      <c:pt idx="115">
                        <c:v>5.4328666666670002E-2</c:v>
                      </c:pt>
                      <c:pt idx="116">
                        <c:v>4.3918666666669999E-2</c:v>
                      </c:pt>
                      <c:pt idx="117">
                        <c:v>3.61E-2</c:v>
                      </c:pt>
                      <c:pt idx="118">
                        <c:v>3.012266666667E-2</c:v>
                      </c:pt>
                      <c:pt idx="119">
                        <c:v>2.5409666666670001E-2</c:v>
                      </c:pt>
                      <c:pt idx="120">
                        <c:v>2.1506999999999998E-2</c:v>
                      </c:pt>
                      <c:pt idx="121">
                        <c:v>1.8101666666669999E-2</c:v>
                      </c:pt>
                      <c:pt idx="122">
                        <c:v>1.5193333333330001E-2</c:v>
                      </c:pt>
                      <c:pt idx="123">
                        <c:v>1.2784999999999999E-2</c:v>
                      </c:pt>
                      <c:pt idx="124">
                        <c:v>1.0659E-2</c:v>
                      </c:pt>
                      <c:pt idx="125">
                        <c:v>8.9210000000000001E-3</c:v>
                      </c:pt>
                      <c:pt idx="126">
                        <c:v>7.4953333333329999E-3</c:v>
                      </c:pt>
                      <c:pt idx="127">
                        <c:v>6.1523333333330004E-3</c:v>
                      </c:pt>
                      <c:pt idx="128">
                        <c:v>4.9713333333329997E-3</c:v>
                      </c:pt>
                      <c:pt idx="129">
                        <c:v>4.0949999999999997E-3</c:v>
                      </c:pt>
                      <c:pt idx="130">
                        <c:v>3.3016666666669998E-3</c:v>
                      </c:pt>
                      <c:pt idx="131">
                        <c:v>2.477E-3</c:v>
                      </c:pt>
                      <c:pt idx="132">
                        <c:v>1.934333333333E-3</c:v>
                      </c:pt>
                      <c:pt idx="133">
                        <c:v>1.5479999999999999E-3</c:v>
                      </c:pt>
                      <c:pt idx="134">
                        <c:v>1.191333333333E-3</c:v>
                      </c:pt>
                      <c:pt idx="135">
                        <c:v>9.003333333333E-4</c:v>
                      </c:pt>
                      <c:pt idx="136">
                        <c:v>6.553333333333E-4</c:v>
                      </c:pt>
                      <c:pt idx="137">
                        <c:v>4.3533333333330002E-4</c:v>
                      </c:pt>
                      <c:pt idx="138">
                        <c:v>3.1300000000000002E-4</c:v>
                      </c:pt>
                      <c:pt idx="139">
                        <c:v>2.0599999999999999E-4</c:v>
                      </c:pt>
                      <c:pt idx="140">
                        <c:v>1.26E-4</c:v>
                      </c:pt>
                      <c:pt idx="141">
                        <c:v>7.4333333333329995E-5</c:v>
                      </c:pt>
                      <c:pt idx="142">
                        <c:v>3.9666666666669998E-5</c:v>
                      </c:pt>
                      <c:pt idx="143">
                        <c:v>2.1666666666670001E-5</c:v>
                      </c:pt>
                      <c:pt idx="144">
                        <c:v>1.2666666666670001E-5</c:v>
                      </c:pt>
                      <c:pt idx="145">
                        <c:v>6.0000000000000002E-6</c:v>
                      </c:pt>
                      <c:pt idx="146">
                        <c:v>3.0000000000000001E-6</c:v>
                      </c:pt>
                      <c:pt idx="147">
                        <c:v>6.6666666666669995E-7</c:v>
                      </c:pt>
                      <c:pt idx="148">
                        <c:v>3.333333333333E-7</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c:ext xmlns:c16="http://schemas.microsoft.com/office/drawing/2014/chart" uri="{C3380CC4-5D6E-409C-BE32-E72D297353CC}">
                    <c16:uniqueId val="{00000004-58B0-4FC2-B817-A957153E57EA}"/>
                  </c:ext>
                </c:extLst>
              </c15:ser>
            </c15:filteredScatterSeries>
            <c15:filteredScatterSeries>
              <c15:ser>
                <c:idx val="10"/>
                <c:order val="3"/>
                <c:tx>
                  <c:v>CRA19_CL</c:v>
                </c:tx>
                <c:spPr>
                  <a:ln w="19050" cap="rnd">
                    <a:solidFill>
                      <a:srgbClr val="C00000"/>
                    </a:solidFill>
                    <a:round/>
                  </a:ln>
                  <a:effectLst/>
                </c:spPr>
                <c:marker>
                  <c:symbol val="none"/>
                </c:marker>
                <c:xVal>
                  <c:numRef>
                    <c:extLst xmlns:c15="http://schemas.microsoft.com/office/drawing/2012/chart">
                      <c:ext xmlns:c15="http://schemas.microsoft.com/office/drawing/2012/chart" uri="{02D57815-91ED-43cb-92C2-25804820EDAC}">
                        <c15:formulaRef>
                          <c15:sqref>Total!$AB$3:$AB$163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Total!$AC$3:$AC$163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0.99998266666669999</c:v>
                      </c:pt>
                      <c:pt idx="64">
                        <c:v>0.9999823333333</c:v>
                      </c:pt>
                      <c:pt idx="65">
                        <c:v>0.99998033333330005</c:v>
                      </c:pt>
                      <c:pt idx="66">
                        <c:v>0.9999783333333</c:v>
                      </c:pt>
                      <c:pt idx="67">
                        <c:v>0.99997633333330005</c:v>
                      </c:pt>
                      <c:pt idx="68">
                        <c:v>0.99997366666669996</c:v>
                      </c:pt>
                      <c:pt idx="69">
                        <c:v>0.99997166666670001</c:v>
                      </c:pt>
                      <c:pt idx="70">
                        <c:v>0.99996700000000005</c:v>
                      </c:pt>
                      <c:pt idx="71">
                        <c:v>0.9999593333333</c:v>
                      </c:pt>
                      <c:pt idx="72">
                        <c:v>0.99995000000000001</c:v>
                      </c:pt>
                      <c:pt idx="73">
                        <c:v>0.99993766666670003</c:v>
                      </c:pt>
                      <c:pt idx="74">
                        <c:v>0.99992066666669999</c:v>
                      </c:pt>
                      <c:pt idx="75">
                        <c:v>0.99990100000000004</c:v>
                      </c:pt>
                      <c:pt idx="76">
                        <c:v>0.99987133333330003</c:v>
                      </c:pt>
                      <c:pt idx="77">
                        <c:v>0.99984433333330003</c:v>
                      </c:pt>
                      <c:pt idx="78">
                        <c:v>0.99980133333330001</c:v>
                      </c:pt>
                      <c:pt idx="79">
                        <c:v>0.99974766666670001</c:v>
                      </c:pt>
                      <c:pt idx="80">
                        <c:v>0.99966666666670001</c:v>
                      </c:pt>
                      <c:pt idx="81">
                        <c:v>0.99955133333330004</c:v>
                      </c:pt>
                      <c:pt idx="82">
                        <c:v>0.999394</c:v>
                      </c:pt>
                      <c:pt idx="83">
                        <c:v>0.99917999999999996</c:v>
                      </c:pt>
                      <c:pt idx="84">
                        <c:v>0.99888500000000002</c:v>
                      </c:pt>
                      <c:pt idx="85">
                        <c:v>0.99851100000000004</c:v>
                      </c:pt>
                      <c:pt idx="86">
                        <c:v>0.99796133333329995</c:v>
                      </c:pt>
                      <c:pt idx="87">
                        <c:v>0.99717599999999995</c:v>
                      </c:pt>
                      <c:pt idx="88">
                        <c:v>0.99608666666669998</c:v>
                      </c:pt>
                      <c:pt idx="89">
                        <c:v>0.99459966666669997</c:v>
                      </c:pt>
                      <c:pt idx="90">
                        <c:v>0.99265666666670005</c:v>
                      </c:pt>
                      <c:pt idx="91">
                        <c:v>0.99003399999999997</c:v>
                      </c:pt>
                      <c:pt idx="92">
                        <c:v>0.98658666666670003</c:v>
                      </c:pt>
                      <c:pt idx="93">
                        <c:v>0.98202699999999998</c:v>
                      </c:pt>
                      <c:pt idx="94">
                        <c:v>0.97631699999999999</c:v>
                      </c:pt>
                      <c:pt idx="95">
                        <c:v>0.96920166666670005</c:v>
                      </c:pt>
                      <c:pt idx="96">
                        <c:v>0.96057599999999999</c:v>
                      </c:pt>
                      <c:pt idx="97">
                        <c:v>0.95035733333329997</c:v>
                      </c:pt>
                      <c:pt idx="98">
                        <c:v>0.93812666666669997</c:v>
                      </c:pt>
                      <c:pt idx="99">
                        <c:v>0.92333500000000002</c:v>
                      </c:pt>
                      <c:pt idx="100">
                        <c:v>0.90498900000000004</c:v>
                      </c:pt>
                      <c:pt idx="101">
                        <c:v>0.88165300000000002</c:v>
                      </c:pt>
                      <c:pt idx="102">
                        <c:v>0.85241866666669996</c:v>
                      </c:pt>
                      <c:pt idx="103">
                        <c:v>0.81670033333330005</c:v>
                      </c:pt>
                      <c:pt idx="104">
                        <c:v>0.77426399999999995</c:v>
                      </c:pt>
                      <c:pt idx="105">
                        <c:v>0.72449166666669995</c:v>
                      </c:pt>
                      <c:pt idx="106">
                        <c:v>0.66715000000000002</c:v>
                      </c:pt>
                      <c:pt idx="107">
                        <c:v>0.60250333333329997</c:v>
                      </c:pt>
                      <c:pt idx="108">
                        <c:v>0.53174933333329999</c:v>
                      </c:pt>
                      <c:pt idx="109">
                        <c:v>0.4574126666667</c:v>
                      </c:pt>
                      <c:pt idx="110">
                        <c:v>0.38245533333330001</c:v>
                      </c:pt>
                      <c:pt idx="111">
                        <c:v>0.30981266666669999</c:v>
                      </c:pt>
                      <c:pt idx="112">
                        <c:v>0.24354200000000001</c:v>
                      </c:pt>
                      <c:pt idx="113">
                        <c:v>0.18618433333330001</c:v>
                      </c:pt>
                      <c:pt idx="114">
                        <c:v>0.139288</c:v>
                      </c:pt>
                      <c:pt idx="115">
                        <c:v>0.1028556666667</c:v>
                      </c:pt>
                      <c:pt idx="116">
                        <c:v>7.5904333333330007E-2</c:v>
                      </c:pt>
                      <c:pt idx="117">
                        <c:v>5.6570000000000002E-2</c:v>
                      </c:pt>
                      <c:pt idx="118">
                        <c:v>4.2807333333329999E-2</c:v>
                      </c:pt>
                      <c:pt idx="119">
                        <c:v>3.2982333333329998E-2</c:v>
                      </c:pt>
                      <c:pt idx="120">
                        <c:v>2.5953666666670001E-2</c:v>
                      </c:pt>
                      <c:pt idx="121">
                        <c:v>2.0674666666670002E-2</c:v>
                      </c:pt>
                      <c:pt idx="122">
                        <c:v>1.6639000000000001E-2</c:v>
                      </c:pt>
                      <c:pt idx="123">
                        <c:v>1.339733333333E-2</c:v>
                      </c:pt>
                      <c:pt idx="124">
                        <c:v>1.071166666667E-2</c:v>
                      </c:pt>
                      <c:pt idx="125">
                        <c:v>8.4720000000000004E-3</c:v>
                      </c:pt>
                      <c:pt idx="126">
                        <c:v>6.6169999999999996E-3</c:v>
                      </c:pt>
                      <c:pt idx="127">
                        <c:v>5.097E-3</c:v>
                      </c:pt>
                      <c:pt idx="128">
                        <c:v>3.8180000000000002E-3</c:v>
                      </c:pt>
                      <c:pt idx="129">
                        <c:v>2.7933333333329999E-3</c:v>
                      </c:pt>
                      <c:pt idx="130">
                        <c:v>2.0076666666670002E-3</c:v>
                      </c:pt>
                      <c:pt idx="131">
                        <c:v>1.4243333333329999E-3</c:v>
                      </c:pt>
                      <c:pt idx="132">
                        <c:v>9.9299999999999996E-4</c:v>
                      </c:pt>
                      <c:pt idx="133">
                        <c:v>6.7233333333329998E-4</c:v>
                      </c:pt>
                      <c:pt idx="134">
                        <c:v>4.666666666667E-4</c:v>
                      </c:pt>
                      <c:pt idx="135">
                        <c:v>3.2333333333330001E-4</c:v>
                      </c:pt>
                      <c:pt idx="136">
                        <c:v>2.1499999999999999E-4</c:v>
                      </c:pt>
                      <c:pt idx="137">
                        <c:v>1.5166666666669999E-4</c:v>
                      </c:pt>
                      <c:pt idx="138">
                        <c:v>1.093333333333E-4</c:v>
                      </c:pt>
                      <c:pt idx="139">
                        <c:v>7.233333333333E-5</c:v>
                      </c:pt>
                      <c:pt idx="140">
                        <c:v>4.6999999999999997E-5</c:v>
                      </c:pt>
                      <c:pt idx="141">
                        <c:v>2.7333333333330001E-5</c:v>
                      </c:pt>
                      <c:pt idx="142">
                        <c:v>1.466666666667E-5</c:v>
                      </c:pt>
                      <c:pt idx="143">
                        <c:v>8.6666666666669999E-6</c:v>
                      </c:pt>
                      <c:pt idx="144">
                        <c:v>5.0000000000000004E-6</c:v>
                      </c:pt>
                      <c:pt idx="145">
                        <c:v>2.6666666666670001E-6</c:v>
                      </c:pt>
                      <c:pt idx="146">
                        <c:v>1.666666666667E-6</c:v>
                      </c:pt>
                      <c:pt idx="147">
                        <c:v>9.9999999999999995E-7</c:v>
                      </c:pt>
                      <c:pt idx="148">
                        <c:v>3.333333333333E-7</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5-58B0-4FC2-B817-A957153E57EA}"/>
                  </c:ext>
                </c:extLst>
              </c15:ser>
            </c15:filteredScatterSeries>
            <c15:filteredScatterSeries>
              <c15:ser>
                <c:idx val="8"/>
                <c:order val="4"/>
                <c:tx>
                  <c:v>DRILL_RATE_I</c:v>
                </c:tx>
                <c:spPr>
                  <a:ln w="19050" cap="rnd">
                    <a:solidFill>
                      <a:schemeClr val="tx1"/>
                    </a:solidFill>
                    <a:prstDash val="lgDashDotDot"/>
                    <a:round/>
                  </a:ln>
                  <a:effectLst/>
                </c:spPr>
                <c:marker>
                  <c:symbol val="none"/>
                </c:marker>
                <c:xVal>
                  <c:numRef>
                    <c:extLst xmlns:c15="http://schemas.microsoft.com/office/drawing/2012/chart">
                      <c:ext xmlns:c15="http://schemas.microsoft.com/office/drawing/2012/chart" uri="{02D57815-91ED-43cb-92C2-25804820EDAC}">
                        <c15:formulaRef>
                          <c15:sqref>Total!$AH$3:$AH$163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Total!$AI$3:$AI$163</c15:sqref>
                        </c15:formulaRef>
                      </c:ext>
                    </c:extLst>
                    <c:numCache>
                      <c:formatCode>General</c:formatCode>
                      <c:ptCount val="161"/>
                      <c:pt idx="0">
                        <c:v>0.99999899999999997</c:v>
                      </c:pt>
                      <c:pt idx="1">
                        <c:v>0.99999899999999997</c:v>
                      </c:pt>
                      <c:pt idx="2">
                        <c:v>0.99999899999999997</c:v>
                      </c:pt>
                      <c:pt idx="3">
                        <c:v>0.99999899999999997</c:v>
                      </c:pt>
                      <c:pt idx="4">
                        <c:v>0.99999899999999997</c:v>
                      </c:pt>
                      <c:pt idx="5">
                        <c:v>0.99999899999999997</c:v>
                      </c:pt>
                      <c:pt idx="6">
                        <c:v>0.99999899999999997</c:v>
                      </c:pt>
                      <c:pt idx="7">
                        <c:v>0.99999899999999997</c:v>
                      </c:pt>
                      <c:pt idx="8">
                        <c:v>0.99999899999999997</c:v>
                      </c:pt>
                      <c:pt idx="9">
                        <c:v>0.99999899999999997</c:v>
                      </c:pt>
                      <c:pt idx="10">
                        <c:v>0.99999899999999997</c:v>
                      </c:pt>
                      <c:pt idx="11">
                        <c:v>0.99999899999999997</c:v>
                      </c:pt>
                      <c:pt idx="12">
                        <c:v>0.99999899999999997</c:v>
                      </c:pt>
                      <c:pt idx="13">
                        <c:v>0.99999899999999997</c:v>
                      </c:pt>
                      <c:pt idx="14">
                        <c:v>0.99999899999999997</c:v>
                      </c:pt>
                      <c:pt idx="15">
                        <c:v>0.99999899999999997</c:v>
                      </c:pt>
                      <c:pt idx="16">
                        <c:v>0.99999899999999997</c:v>
                      </c:pt>
                      <c:pt idx="17">
                        <c:v>0.99999899999999997</c:v>
                      </c:pt>
                      <c:pt idx="18">
                        <c:v>0.99999899999999997</c:v>
                      </c:pt>
                      <c:pt idx="19">
                        <c:v>0.99999899999999997</c:v>
                      </c:pt>
                      <c:pt idx="20">
                        <c:v>0.99999899999999997</c:v>
                      </c:pt>
                      <c:pt idx="21">
                        <c:v>0.99999899999999997</c:v>
                      </c:pt>
                      <c:pt idx="22">
                        <c:v>0.99999899999999997</c:v>
                      </c:pt>
                      <c:pt idx="23">
                        <c:v>0.99999899999999997</c:v>
                      </c:pt>
                      <c:pt idx="24">
                        <c:v>0.99999899999999997</c:v>
                      </c:pt>
                      <c:pt idx="25">
                        <c:v>0.99999899999999997</c:v>
                      </c:pt>
                      <c:pt idx="26">
                        <c:v>0.99999899999999997</c:v>
                      </c:pt>
                      <c:pt idx="27">
                        <c:v>0.99999899999999997</c:v>
                      </c:pt>
                      <c:pt idx="28">
                        <c:v>0.99999899999999997</c:v>
                      </c:pt>
                      <c:pt idx="29">
                        <c:v>0.99999899999999997</c:v>
                      </c:pt>
                      <c:pt idx="30">
                        <c:v>0.99999899999999997</c:v>
                      </c:pt>
                      <c:pt idx="31">
                        <c:v>0.99999899999999997</c:v>
                      </c:pt>
                      <c:pt idx="32">
                        <c:v>0.99999899999999997</c:v>
                      </c:pt>
                      <c:pt idx="33">
                        <c:v>0.99999899999999997</c:v>
                      </c:pt>
                      <c:pt idx="34">
                        <c:v>0.99999899999999997</c:v>
                      </c:pt>
                      <c:pt idx="35">
                        <c:v>0.99999899999999997</c:v>
                      </c:pt>
                      <c:pt idx="36">
                        <c:v>0.99999899999999997</c:v>
                      </c:pt>
                      <c:pt idx="37">
                        <c:v>0.99999899999999997</c:v>
                      </c:pt>
                      <c:pt idx="38">
                        <c:v>0.99999899999999997</c:v>
                      </c:pt>
                      <c:pt idx="39">
                        <c:v>0.99999899999999997</c:v>
                      </c:pt>
                      <c:pt idx="40">
                        <c:v>0.99999899999999997</c:v>
                      </c:pt>
                      <c:pt idx="41">
                        <c:v>0.99999899999999997</c:v>
                      </c:pt>
                      <c:pt idx="42">
                        <c:v>0.99999899999999997</c:v>
                      </c:pt>
                      <c:pt idx="43">
                        <c:v>0.99999899999999997</c:v>
                      </c:pt>
                      <c:pt idx="44">
                        <c:v>0.99999899999999997</c:v>
                      </c:pt>
                      <c:pt idx="45">
                        <c:v>0.99999899999999997</c:v>
                      </c:pt>
                      <c:pt idx="46">
                        <c:v>0.99999899999999997</c:v>
                      </c:pt>
                      <c:pt idx="47">
                        <c:v>0.99999899999999997</c:v>
                      </c:pt>
                      <c:pt idx="48">
                        <c:v>0.99999899999999997</c:v>
                      </c:pt>
                      <c:pt idx="49">
                        <c:v>0.99999899999999997</c:v>
                      </c:pt>
                      <c:pt idx="50">
                        <c:v>0.99999899999999997</c:v>
                      </c:pt>
                      <c:pt idx="51">
                        <c:v>0.99999899999999997</c:v>
                      </c:pt>
                      <c:pt idx="52">
                        <c:v>0.99999899999999997</c:v>
                      </c:pt>
                      <c:pt idx="53">
                        <c:v>0.99999899999999997</c:v>
                      </c:pt>
                      <c:pt idx="54">
                        <c:v>0.99999899999999997</c:v>
                      </c:pt>
                      <c:pt idx="55">
                        <c:v>0.99999899999999997</c:v>
                      </c:pt>
                      <c:pt idx="56">
                        <c:v>0.99999899999999997</c:v>
                      </c:pt>
                      <c:pt idx="57">
                        <c:v>0.99999866666670001</c:v>
                      </c:pt>
                      <c:pt idx="58">
                        <c:v>0.99999833333330002</c:v>
                      </c:pt>
                      <c:pt idx="59">
                        <c:v>0.99999666666669995</c:v>
                      </c:pt>
                      <c:pt idx="60">
                        <c:v>0.99999666666669995</c:v>
                      </c:pt>
                      <c:pt idx="61">
                        <c:v>0.999996</c:v>
                      </c:pt>
                      <c:pt idx="62">
                        <c:v>0.999996</c:v>
                      </c:pt>
                      <c:pt idx="63">
                        <c:v>0.99999566666670003</c:v>
                      </c:pt>
                      <c:pt idx="64">
                        <c:v>0.99999466666670001</c:v>
                      </c:pt>
                      <c:pt idx="65">
                        <c:v>0.99999433333330001</c:v>
                      </c:pt>
                      <c:pt idx="66">
                        <c:v>0.99999300000000002</c:v>
                      </c:pt>
                      <c:pt idx="67">
                        <c:v>0.99999199999999999</c:v>
                      </c:pt>
                      <c:pt idx="68">
                        <c:v>0.99999033333330001</c:v>
                      </c:pt>
                      <c:pt idx="69">
                        <c:v>0.99998900000000002</c:v>
                      </c:pt>
                      <c:pt idx="70">
                        <c:v>0.99998699999999996</c:v>
                      </c:pt>
                      <c:pt idx="71">
                        <c:v>0.99998433333329995</c:v>
                      </c:pt>
                      <c:pt idx="72">
                        <c:v>0.99998200000000004</c:v>
                      </c:pt>
                      <c:pt idx="73">
                        <c:v>0.99997966666670002</c:v>
                      </c:pt>
                      <c:pt idx="74">
                        <c:v>0.999977</c:v>
                      </c:pt>
                      <c:pt idx="75">
                        <c:v>0.99996966666669995</c:v>
                      </c:pt>
                      <c:pt idx="76">
                        <c:v>0.99996399999999996</c:v>
                      </c:pt>
                      <c:pt idx="77">
                        <c:v>0.99995566666669999</c:v>
                      </c:pt>
                      <c:pt idx="78">
                        <c:v>0.99994066666670001</c:v>
                      </c:pt>
                      <c:pt idx="79">
                        <c:v>0.99992300000000001</c:v>
                      </c:pt>
                      <c:pt idx="80">
                        <c:v>0.99990500000000004</c:v>
                      </c:pt>
                      <c:pt idx="81">
                        <c:v>0.99987333333329997</c:v>
                      </c:pt>
                      <c:pt idx="82">
                        <c:v>0.99982266666670006</c:v>
                      </c:pt>
                      <c:pt idx="83">
                        <c:v>0.99975400000000003</c:v>
                      </c:pt>
                      <c:pt idx="84">
                        <c:v>0.99965499999999996</c:v>
                      </c:pt>
                      <c:pt idx="85">
                        <c:v>0.99952266666669998</c:v>
                      </c:pt>
                      <c:pt idx="86">
                        <c:v>0.99932066666670005</c:v>
                      </c:pt>
                      <c:pt idx="87">
                        <c:v>0.99902800000000003</c:v>
                      </c:pt>
                      <c:pt idx="88">
                        <c:v>0.99860166666670003</c:v>
                      </c:pt>
                      <c:pt idx="89">
                        <c:v>0.99801966666669994</c:v>
                      </c:pt>
                      <c:pt idx="90">
                        <c:v>0.99721133333330003</c:v>
                      </c:pt>
                      <c:pt idx="91">
                        <c:v>0.99605066666669995</c:v>
                      </c:pt>
                      <c:pt idx="92">
                        <c:v>0.99445033333330002</c:v>
                      </c:pt>
                      <c:pt idx="93">
                        <c:v>0.99226933333330003</c:v>
                      </c:pt>
                      <c:pt idx="94">
                        <c:v>0.9893886666667</c:v>
                      </c:pt>
                      <c:pt idx="95">
                        <c:v>0.98569866666670003</c:v>
                      </c:pt>
                      <c:pt idx="96">
                        <c:v>0.98094800000000004</c:v>
                      </c:pt>
                      <c:pt idx="97">
                        <c:v>0.97496866666670001</c:v>
                      </c:pt>
                      <c:pt idx="98">
                        <c:v>0.96751600000000004</c:v>
                      </c:pt>
                      <c:pt idx="99">
                        <c:v>0.95828100000000005</c:v>
                      </c:pt>
                      <c:pt idx="100">
                        <c:v>0.94667466666669997</c:v>
                      </c:pt>
                      <c:pt idx="101">
                        <c:v>0.93173300000000003</c:v>
                      </c:pt>
                      <c:pt idx="102">
                        <c:v>0.91239499999999996</c:v>
                      </c:pt>
                      <c:pt idx="103">
                        <c:v>0.88763133333330002</c:v>
                      </c:pt>
                      <c:pt idx="104">
                        <c:v>0.85693466666670004</c:v>
                      </c:pt>
                      <c:pt idx="105">
                        <c:v>0.81914299999999995</c:v>
                      </c:pt>
                      <c:pt idx="106">
                        <c:v>0.77373866666669999</c:v>
                      </c:pt>
                      <c:pt idx="107">
                        <c:v>0.72020533333329995</c:v>
                      </c:pt>
                      <c:pt idx="108">
                        <c:v>0.65882099999999999</c:v>
                      </c:pt>
                      <c:pt idx="109">
                        <c:v>0.59079199999999998</c:v>
                      </c:pt>
                      <c:pt idx="110">
                        <c:v>0.51787966666670004</c:v>
                      </c:pt>
                      <c:pt idx="111">
                        <c:v>0.4431756666667</c:v>
                      </c:pt>
                      <c:pt idx="112">
                        <c:v>0.37004199999999998</c:v>
                      </c:pt>
                      <c:pt idx="113">
                        <c:v>0.30253933333330002</c:v>
                      </c:pt>
                      <c:pt idx="114">
                        <c:v>0.24271933333330001</c:v>
                      </c:pt>
                      <c:pt idx="115">
                        <c:v>0.1931153333333</c:v>
                      </c:pt>
                      <c:pt idx="116">
                        <c:v>0.15346000000000001</c:v>
                      </c:pt>
                      <c:pt idx="117">
                        <c:v>0.1227786666667</c:v>
                      </c:pt>
                      <c:pt idx="118">
                        <c:v>9.9456000000000003E-2</c:v>
                      </c:pt>
                      <c:pt idx="119">
                        <c:v>8.1705666666669993E-2</c:v>
                      </c:pt>
                      <c:pt idx="120">
                        <c:v>6.7804333333329997E-2</c:v>
                      </c:pt>
                      <c:pt idx="121">
                        <c:v>5.6663999999999999E-2</c:v>
                      </c:pt>
                      <c:pt idx="122">
                        <c:v>4.7704999999999997E-2</c:v>
                      </c:pt>
                      <c:pt idx="123">
                        <c:v>4.0217333333330003E-2</c:v>
                      </c:pt>
                      <c:pt idx="124">
                        <c:v>3.3748333333330001E-2</c:v>
                      </c:pt>
                      <c:pt idx="125">
                        <c:v>2.8227333333329999E-2</c:v>
                      </c:pt>
                      <c:pt idx="126">
                        <c:v>2.3446333333329999E-2</c:v>
                      </c:pt>
                      <c:pt idx="127">
                        <c:v>1.9316E-2</c:v>
                      </c:pt>
                      <c:pt idx="128">
                        <c:v>1.5906333333330001E-2</c:v>
                      </c:pt>
                      <c:pt idx="129">
                        <c:v>1.2914E-2</c:v>
                      </c:pt>
                      <c:pt idx="130">
                        <c:v>1.037866666667E-2</c:v>
                      </c:pt>
                      <c:pt idx="131">
                        <c:v>8.2723333333329999E-3</c:v>
                      </c:pt>
                      <c:pt idx="132">
                        <c:v>6.5636666666670004E-3</c:v>
                      </c:pt>
                      <c:pt idx="133">
                        <c:v>5.1536666666669997E-3</c:v>
                      </c:pt>
                      <c:pt idx="134">
                        <c:v>4.0330000000000001E-3</c:v>
                      </c:pt>
                      <c:pt idx="135">
                        <c:v>3.1093333333329998E-3</c:v>
                      </c:pt>
                      <c:pt idx="136">
                        <c:v>2.3500000000000001E-3</c:v>
                      </c:pt>
                      <c:pt idx="137">
                        <c:v>1.753E-3</c:v>
                      </c:pt>
                      <c:pt idx="138">
                        <c:v>1.2849999999999999E-3</c:v>
                      </c:pt>
                      <c:pt idx="139">
                        <c:v>9.1799999999999998E-4</c:v>
                      </c:pt>
                      <c:pt idx="140">
                        <c:v>6.4966666666669995E-4</c:v>
                      </c:pt>
                      <c:pt idx="141">
                        <c:v>4.57E-4</c:v>
                      </c:pt>
                      <c:pt idx="142">
                        <c:v>3.0966666666669998E-4</c:v>
                      </c:pt>
                      <c:pt idx="143">
                        <c:v>1.9933333333330001E-4</c:v>
                      </c:pt>
                      <c:pt idx="144">
                        <c:v>1.216666666667E-4</c:v>
                      </c:pt>
                      <c:pt idx="145">
                        <c:v>7.8666666666669997E-5</c:v>
                      </c:pt>
                      <c:pt idx="146">
                        <c:v>4.366666666667E-5</c:v>
                      </c:pt>
                      <c:pt idx="147">
                        <c:v>2.3666666666669999E-5</c:v>
                      </c:pt>
                      <c:pt idx="148">
                        <c:v>1.166666666667E-5</c:v>
                      </c:pt>
                      <c:pt idx="149">
                        <c:v>5.6666666666669998E-6</c:v>
                      </c:pt>
                      <c:pt idx="150">
                        <c:v>3.6666666666669999E-6</c:v>
                      </c:pt>
                      <c:pt idx="151">
                        <c:v>1.9999999999999999E-6</c:v>
                      </c:pt>
                      <c:pt idx="152">
                        <c:v>6.6666666666669995E-7</c:v>
                      </c:pt>
                      <c:pt idx="153">
                        <c:v>3.333333333333E-7</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6-58B0-4FC2-B817-A957153E57EA}"/>
                  </c:ext>
                </c:extLst>
              </c15:ser>
            </c15:filteredScatterSeries>
            <c15:filteredScatterSeries>
              <c15:ser>
                <c:idx val="0"/>
                <c:order val="5"/>
                <c:tx>
                  <c:v>OXSTAT_III</c:v>
                </c:tx>
                <c:spPr>
                  <a:ln w="19050" cap="rnd">
                    <a:solidFill>
                      <a:srgbClr val="FF0000"/>
                    </a:solidFill>
                    <a:round/>
                  </a:ln>
                  <a:effectLst/>
                </c:spPr>
                <c:marker>
                  <c:symbol val="none"/>
                </c:marker>
                <c:xVal>
                  <c:numRef>
                    <c:extLst xmlns:c15="http://schemas.microsoft.com/office/drawing/2012/chart">
                      <c:ext xmlns:c15="http://schemas.microsoft.com/office/drawing/2012/chart" uri="{02D57815-91ED-43cb-92C2-25804820EDAC}">
                        <c15:formulaRef>
                          <c15:sqref>Total!$AK$3:$AK$163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Total!$AL$3:$AL$163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0.9999823333333</c:v>
                      </c:pt>
                      <c:pt idx="64">
                        <c:v>0.99998200000000004</c:v>
                      </c:pt>
                      <c:pt idx="65">
                        <c:v>0.99997966666670002</c:v>
                      </c:pt>
                      <c:pt idx="66">
                        <c:v>0.99997766666669996</c:v>
                      </c:pt>
                      <c:pt idx="67">
                        <c:v>0.99997566666670001</c:v>
                      </c:pt>
                      <c:pt idx="68">
                        <c:v>0.99997266666670004</c:v>
                      </c:pt>
                      <c:pt idx="69">
                        <c:v>0.99997066666669998</c:v>
                      </c:pt>
                      <c:pt idx="70">
                        <c:v>0.99996566666669995</c:v>
                      </c:pt>
                      <c:pt idx="71">
                        <c:v>0.99995699999999998</c:v>
                      </c:pt>
                      <c:pt idx="72">
                        <c:v>0.99994833333330002</c:v>
                      </c:pt>
                      <c:pt idx="73">
                        <c:v>0.99993533333329998</c:v>
                      </c:pt>
                      <c:pt idx="74">
                        <c:v>0.99991966666669996</c:v>
                      </c:pt>
                      <c:pt idx="75">
                        <c:v>0.99990100000000004</c:v>
                      </c:pt>
                      <c:pt idx="76">
                        <c:v>0.99987099999999995</c:v>
                      </c:pt>
                      <c:pt idx="77">
                        <c:v>0.99984399999999996</c:v>
                      </c:pt>
                      <c:pt idx="78">
                        <c:v>0.99980333333329996</c:v>
                      </c:pt>
                      <c:pt idx="79">
                        <c:v>0.99975000000000003</c:v>
                      </c:pt>
                      <c:pt idx="80">
                        <c:v>0.99967166666670004</c:v>
                      </c:pt>
                      <c:pt idx="81">
                        <c:v>0.99955833333330002</c:v>
                      </c:pt>
                      <c:pt idx="82">
                        <c:v>0.99939966666669999</c:v>
                      </c:pt>
                      <c:pt idx="83">
                        <c:v>0.999193</c:v>
                      </c:pt>
                      <c:pt idx="84">
                        <c:v>0.99890833333329998</c:v>
                      </c:pt>
                      <c:pt idx="85">
                        <c:v>0.99854566666669997</c:v>
                      </c:pt>
                      <c:pt idx="86">
                        <c:v>0.998027</c:v>
                      </c:pt>
                      <c:pt idx="87">
                        <c:v>0.99727500000000002</c:v>
                      </c:pt>
                      <c:pt idx="88">
                        <c:v>0.99625866666670004</c:v>
                      </c:pt>
                      <c:pt idx="89">
                        <c:v>0.99486466666670004</c:v>
                      </c:pt>
                      <c:pt idx="90">
                        <c:v>0.993031</c:v>
                      </c:pt>
                      <c:pt idx="91">
                        <c:v>0.99056566666669998</c:v>
                      </c:pt>
                      <c:pt idx="92">
                        <c:v>0.98739933333329999</c:v>
                      </c:pt>
                      <c:pt idx="93">
                        <c:v>0.98322466666670005</c:v>
                      </c:pt>
                      <c:pt idx="94">
                        <c:v>0.97803933333329995</c:v>
                      </c:pt>
                      <c:pt idx="95">
                        <c:v>0.97156500000000001</c:v>
                      </c:pt>
                      <c:pt idx="96">
                        <c:v>0.96381633333329997</c:v>
                      </c:pt>
                      <c:pt idx="97">
                        <c:v>0.95459133333330004</c:v>
                      </c:pt>
                      <c:pt idx="98">
                        <c:v>0.94349766666669999</c:v>
                      </c:pt>
                      <c:pt idx="99">
                        <c:v>0.93008266666670003</c:v>
                      </c:pt>
                      <c:pt idx="100">
                        <c:v>0.91343733333330002</c:v>
                      </c:pt>
                      <c:pt idx="101">
                        <c:v>0.89227233333330003</c:v>
                      </c:pt>
                      <c:pt idx="102">
                        <c:v>0.86577566666670003</c:v>
                      </c:pt>
                      <c:pt idx="103">
                        <c:v>0.83349366666669999</c:v>
                      </c:pt>
                      <c:pt idx="104">
                        <c:v>0.79496699999999998</c:v>
                      </c:pt>
                      <c:pt idx="105">
                        <c:v>0.74968866666669998</c:v>
                      </c:pt>
                      <c:pt idx="106">
                        <c:v>0.69732533333330005</c:v>
                      </c:pt>
                      <c:pt idx="107">
                        <c:v>0.63824366666669996</c:v>
                      </c:pt>
                      <c:pt idx="108">
                        <c:v>0.57330700000000001</c:v>
                      </c:pt>
                      <c:pt idx="109">
                        <c:v>0.50427466666669996</c:v>
                      </c:pt>
                      <c:pt idx="110">
                        <c:v>0.43383033333330001</c:v>
                      </c:pt>
                      <c:pt idx="111">
                        <c:v>0.36469933333330001</c:v>
                      </c:pt>
                      <c:pt idx="112">
                        <c:v>0.30033233333330001</c:v>
                      </c:pt>
                      <c:pt idx="113">
                        <c:v>0.24315400000000001</c:v>
                      </c:pt>
                      <c:pt idx="114">
                        <c:v>0.19481833333330001</c:v>
                      </c:pt>
                      <c:pt idx="115">
                        <c:v>0.15542400000000001</c:v>
                      </c:pt>
                      <c:pt idx="116">
                        <c:v>0.1245586666667</c:v>
                      </c:pt>
                      <c:pt idx="117">
                        <c:v>0.1008126666667</c:v>
                      </c:pt>
                      <c:pt idx="118">
                        <c:v>8.2470666666669995E-2</c:v>
                      </c:pt>
                      <c:pt idx="119">
                        <c:v>6.8510000000000001E-2</c:v>
                      </c:pt>
                      <c:pt idx="120">
                        <c:v>5.7346000000000001E-2</c:v>
                      </c:pt>
                      <c:pt idx="121">
                        <c:v>4.8198666666669998E-2</c:v>
                      </c:pt>
                      <c:pt idx="122">
                        <c:v>4.066566666667E-2</c:v>
                      </c:pt>
                      <c:pt idx="123">
                        <c:v>3.4251666666669997E-2</c:v>
                      </c:pt>
                      <c:pt idx="124">
                        <c:v>2.882833333333E-2</c:v>
                      </c:pt>
                      <c:pt idx="125">
                        <c:v>2.4112000000000001E-2</c:v>
                      </c:pt>
                      <c:pt idx="126">
                        <c:v>1.9974333333329999E-2</c:v>
                      </c:pt>
                      <c:pt idx="127">
                        <c:v>1.6524666666670001E-2</c:v>
                      </c:pt>
                      <c:pt idx="128">
                        <c:v>1.352166666667E-2</c:v>
                      </c:pt>
                      <c:pt idx="129">
                        <c:v>1.095966666667E-2</c:v>
                      </c:pt>
                      <c:pt idx="130">
                        <c:v>8.8056666666669996E-3</c:v>
                      </c:pt>
                      <c:pt idx="131">
                        <c:v>6.9966666666669997E-3</c:v>
                      </c:pt>
                      <c:pt idx="132">
                        <c:v>5.5473333333329999E-3</c:v>
                      </c:pt>
                      <c:pt idx="133">
                        <c:v>4.3503333333329997E-3</c:v>
                      </c:pt>
                      <c:pt idx="134">
                        <c:v>3.3836666666669998E-3</c:v>
                      </c:pt>
                      <c:pt idx="135">
                        <c:v>2.5763333333330002E-3</c:v>
                      </c:pt>
                      <c:pt idx="136">
                        <c:v>1.9380000000000001E-3</c:v>
                      </c:pt>
                      <c:pt idx="137">
                        <c:v>1.446E-3</c:v>
                      </c:pt>
                      <c:pt idx="138">
                        <c:v>1.064666666667E-3</c:v>
                      </c:pt>
                      <c:pt idx="139">
                        <c:v>7.7233333333330003E-4</c:v>
                      </c:pt>
                      <c:pt idx="140">
                        <c:v>5.4366666666669998E-4</c:v>
                      </c:pt>
                      <c:pt idx="141">
                        <c:v>3.8333333333330001E-4</c:v>
                      </c:pt>
                      <c:pt idx="142">
                        <c:v>2.6133333333330002E-4</c:v>
                      </c:pt>
                      <c:pt idx="143">
                        <c:v>1.756666666667E-4</c:v>
                      </c:pt>
                      <c:pt idx="144">
                        <c:v>1.1400000000000001E-4</c:v>
                      </c:pt>
                      <c:pt idx="145">
                        <c:v>6.7666666666670001E-5</c:v>
                      </c:pt>
                      <c:pt idx="146">
                        <c:v>4.0666666666670002E-5</c:v>
                      </c:pt>
                      <c:pt idx="147">
                        <c:v>2.3333333333329998E-5</c:v>
                      </c:pt>
                      <c:pt idx="148">
                        <c:v>1.1E-5</c:v>
                      </c:pt>
                      <c:pt idx="149">
                        <c:v>5.3333333333329999E-6</c:v>
                      </c:pt>
                      <c:pt idx="150">
                        <c:v>2.3333333333329998E-6</c:v>
                      </c:pt>
                      <c:pt idx="151">
                        <c:v>1.666666666667E-6</c:v>
                      </c:pt>
                      <c:pt idx="152">
                        <c:v>9.9999999999999995E-7</c:v>
                      </c:pt>
                      <c:pt idx="153">
                        <c:v>6.6666666666669995E-7</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7-58B0-4FC2-B817-A957153E57EA}"/>
                  </c:ext>
                </c:extLst>
              </c15:ser>
            </c15:filteredScatterSeries>
            <c15:filteredScatterSeries>
              <c15:ser>
                <c:idx val="1"/>
                <c:order val="6"/>
                <c:tx>
                  <c:v>PLG_PROB</c:v>
                </c:tx>
                <c:spPr>
                  <a:ln w="19050" cap="rnd">
                    <a:solidFill>
                      <a:srgbClr val="00B050"/>
                    </a:solidFill>
                    <a:round/>
                  </a:ln>
                  <a:effectLst/>
                </c:spPr>
                <c:marker>
                  <c:symbol val="none"/>
                </c:marker>
                <c:xVal>
                  <c:numRef>
                    <c:extLst xmlns:c15="http://schemas.microsoft.com/office/drawing/2012/chart">
                      <c:ext xmlns:c15="http://schemas.microsoft.com/office/drawing/2012/chart" uri="{02D57815-91ED-43cb-92C2-25804820EDAC}">
                        <c15:formulaRef>
                          <c15:sqref>Total!$AN$3:$AN$163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Total!$AO$3:$AO$163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0.99998299999999996</c:v>
                      </c:pt>
                      <c:pt idx="64">
                        <c:v>0.99998266666669999</c:v>
                      </c:pt>
                      <c:pt idx="65">
                        <c:v>0.99997999999999998</c:v>
                      </c:pt>
                      <c:pt idx="66">
                        <c:v>0.9999783333333</c:v>
                      </c:pt>
                      <c:pt idx="67">
                        <c:v>0.99997633333330005</c:v>
                      </c:pt>
                      <c:pt idx="68">
                        <c:v>0.99997400000000003</c:v>
                      </c:pt>
                      <c:pt idx="69">
                        <c:v>0.99997166666670001</c:v>
                      </c:pt>
                      <c:pt idx="70">
                        <c:v>0.99996700000000005</c:v>
                      </c:pt>
                      <c:pt idx="71">
                        <c:v>0.99995800000000001</c:v>
                      </c:pt>
                      <c:pt idx="72">
                        <c:v>0.99994866666670001</c:v>
                      </c:pt>
                      <c:pt idx="73">
                        <c:v>0.9999366666667</c:v>
                      </c:pt>
                      <c:pt idx="74">
                        <c:v>0.99992099999999995</c:v>
                      </c:pt>
                      <c:pt idx="75">
                        <c:v>0.99990100000000004</c:v>
                      </c:pt>
                      <c:pt idx="76">
                        <c:v>0.99987000000000004</c:v>
                      </c:pt>
                      <c:pt idx="77">
                        <c:v>0.99984233333329997</c:v>
                      </c:pt>
                      <c:pt idx="78">
                        <c:v>0.99980266666670004</c:v>
                      </c:pt>
                      <c:pt idx="79">
                        <c:v>0.99975066666669998</c:v>
                      </c:pt>
                      <c:pt idx="80">
                        <c:v>0.99967433333330002</c:v>
                      </c:pt>
                      <c:pt idx="81">
                        <c:v>0.99956366666670005</c:v>
                      </c:pt>
                      <c:pt idx="82">
                        <c:v>0.9994116666667</c:v>
                      </c:pt>
                      <c:pt idx="83">
                        <c:v>0.9992103333333</c:v>
                      </c:pt>
                      <c:pt idx="84">
                        <c:v>0.99892966666670002</c:v>
                      </c:pt>
                      <c:pt idx="85">
                        <c:v>0.99859133333329997</c:v>
                      </c:pt>
                      <c:pt idx="86">
                        <c:v>0.99809766666669997</c:v>
                      </c:pt>
                      <c:pt idx="87">
                        <c:v>0.99739366666670004</c:v>
                      </c:pt>
                      <c:pt idx="88">
                        <c:v>0.99642433333330005</c:v>
                      </c:pt>
                      <c:pt idx="89">
                        <c:v>0.99512266666670002</c:v>
                      </c:pt>
                      <c:pt idx="90">
                        <c:v>0.99340166666670005</c:v>
                      </c:pt>
                      <c:pt idx="91">
                        <c:v>0.99113733333330001</c:v>
                      </c:pt>
                      <c:pt idx="92">
                        <c:v>0.98816800000000005</c:v>
                      </c:pt>
                      <c:pt idx="93">
                        <c:v>0.98431633333330004</c:v>
                      </c:pt>
                      <c:pt idx="94">
                        <c:v>0.97953766666669995</c:v>
                      </c:pt>
                      <c:pt idx="95">
                        <c:v>0.97353599999999996</c:v>
                      </c:pt>
                      <c:pt idx="96">
                        <c:v>0.96630166666670003</c:v>
                      </c:pt>
                      <c:pt idx="97">
                        <c:v>0.95772833333329999</c:v>
                      </c:pt>
                      <c:pt idx="98">
                        <c:v>0.94744666666669997</c:v>
                      </c:pt>
                      <c:pt idx="99">
                        <c:v>0.93483566666670004</c:v>
                      </c:pt>
                      <c:pt idx="100">
                        <c:v>0.9191436666667</c:v>
                      </c:pt>
                      <c:pt idx="101">
                        <c:v>0.89927100000000004</c:v>
                      </c:pt>
                      <c:pt idx="102">
                        <c:v>0.87439900000000004</c:v>
                      </c:pt>
                      <c:pt idx="103">
                        <c:v>0.84388433333330004</c:v>
                      </c:pt>
                      <c:pt idx="104">
                        <c:v>0.80776366666669996</c:v>
                      </c:pt>
                      <c:pt idx="105">
                        <c:v>0.76473933333330002</c:v>
                      </c:pt>
                      <c:pt idx="106">
                        <c:v>0.71491300000000002</c:v>
                      </c:pt>
                      <c:pt idx="107">
                        <c:v>0.65836866666670002</c:v>
                      </c:pt>
                      <c:pt idx="108">
                        <c:v>0.59570299999999998</c:v>
                      </c:pt>
                      <c:pt idx="109">
                        <c:v>0.52883466666669998</c:v>
                      </c:pt>
                      <c:pt idx="110">
                        <c:v>0.46016233333329998</c:v>
                      </c:pt>
                      <c:pt idx="111">
                        <c:v>0.3919496666667</c:v>
                      </c:pt>
                      <c:pt idx="112">
                        <c:v>0.32777099999999998</c:v>
                      </c:pt>
                      <c:pt idx="113">
                        <c:v>0.26997900000000002</c:v>
                      </c:pt>
                      <c:pt idx="114">
                        <c:v>0.22022366666670001</c:v>
                      </c:pt>
                      <c:pt idx="115">
                        <c:v>0.17897399999999999</c:v>
                      </c:pt>
                      <c:pt idx="116">
                        <c:v>0.14592433333329999</c:v>
                      </c:pt>
                      <c:pt idx="117">
                        <c:v>0.11993066666670001</c:v>
                      </c:pt>
                      <c:pt idx="118">
                        <c:v>9.9545666666670002E-2</c:v>
                      </c:pt>
                      <c:pt idx="119">
                        <c:v>8.3586666666670001E-2</c:v>
                      </c:pt>
                      <c:pt idx="120">
                        <c:v>7.0437666666670007E-2</c:v>
                      </c:pt>
                      <c:pt idx="121">
                        <c:v>5.9680666666669997E-2</c:v>
                      </c:pt>
                      <c:pt idx="122">
                        <c:v>5.0650666666670001E-2</c:v>
                      </c:pt>
                      <c:pt idx="123">
                        <c:v>4.2940666666669999E-2</c:v>
                      </c:pt>
                      <c:pt idx="124">
                        <c:v>3.6319333333329998E-2</c:v>
                      </c:pt>
                      <c:pt idx="125">
                        <c:v>3.0537000000000002E-2</c:v>
                      </c:pt>
                      <c:pt idx="126">
                        <c:v>2.5545999999999999E-2</c:v>
                      </c:pt>
                      <c:pt idx="127">
                        <c:v>2.1201333333329998E-2</c:v>
                      </c:pt>
                      <c:pt idx="128">
                        <c:v>1.7519E-2</c:v>
                      </c:pt>
                      <c:pt idx="129">
                        <c:v>1.430833333333E-2</c:v>
                      </c:pt>
                      <c:pt idx="130">
                        <c:v>1.160466666667E-2</c:v>
                      </c:pt>
                      <c:pt idx="131">
                        <c:v>9.2963333333330005E-3</c:v>
                      </c:pt>
                      <c:pt idx="132">
                        <c:v>7.3949999999999997E-3</c:v>
                      </c:pt>
                      <c:pt idx="133">
                        <c:v>5.7980000000000002E-3</c:v>
                      </c:pt>
                      <c:pt idx="134">
                        <c:v>4.5040000000000002E-3</c:v>
                      </c:pt>
                      <c:pt idx="135">
                        <c:v>3.430666666667E-3</c:v>
                      </c:pt>
                      <c:pt idx="136">
                        <c:v>2.575E-3</c:v>
                      </c:pt>
                      <c:pt idx="137">
                        <c:v>1.9173333333330001E-3</c:v>
                      </c:pt>
                      <c:pt idx="138">
                        <c:v>1.3956666666670001E-3</c:v>
                      </c:pt>
                      <c:pt idx="139">
                        <c:v>1.0120000000000001E-3</c:v>
                      </c:pt>
                      <c:pt idx="140">
                        <c:v>6.9666666666670001E-4</c:v>
                      </c:pt>
                      <c:pt idx="141">
                        <c:v>4.8866666666670005E-4</c:v>
                      </c:pt>
                      <c:pt idx="142">
                        <c:v>3.3733333333330003E-4</c:v>
                      </c:pt>
                      <c:pt idx="143">
                        <c:v>2.1333333333329999E-4</c:v>
                      </c:pt>
                      <c:pt idx="144">
                        <c:v>1.36E-4</c:v>
                      </c:pt>
                      <c:pt idx="145">
                        <c:v>8.6666666666670002E-5</c:v>
                      </c:pt>
                      <c:pt idx="146">
                        <c:v>5.5000000000000002E-5</c:v>
                      </c:pt>
                      <c:pt idx="147">
                        <c:v>2.9333333333329999E-5</c:v>
                      </c:pt>
                      <c:pt idx="148">
                        <c:v>1.433333333333E-5</c:v>
                      </c:pt>
                      <c:pt idx="149">
                        <c:v>6.0000000000000002E-6</c:v>
                      </c:pt>
                      <c:pt idx="150">
                        <c:v>3.0000000000000001E-6</c:v>
                      </c:pt>
                      <c:pt idx="151">
                        <c:v>1.666666666667E-6</c:v>
                      </c:pt>
                      <c:pt idx="152">
                        <c:v>3.333333333333E-7</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8-58B0-4FC2-B817-A957153E57EA}"/>
                  </c:ext>
                </c:extLst>
              </c15:ser>
            </c15:filteredScatterSeries>
            <c15:filteredScatterSeries>
              <c15:ser>
                <c:idx val="5"/>
                <c:order val="7"/>
                <c:tx>
                  <c:v>Radiolysis</c:v>
                </c:tx>
                <c:spPr>
                  <a:ln w="19050" cap="rnd">
                    <a:solidFill>
                      <a:schemeClr val="tx1"/>
                    </a:solidFill>
                    <a:prstDash val="lgDash"/>
                    <a:round/>
                  </a:ln>
                  <a:effectLst/>
                </c:spPr>
                <c:marker>
                  <c:symbol val="none"/>
                </c:marker>
                <c:xVal>
                  <c:numRef>
                    <c:extLst xmlns:c15="http://schemas.microsoft.com/office/drawing/2012/chart">
                      <c:ext xmlns:c15="http://schemas.microsoft.com/office/drawing/2012/chart" uri="{02D57815-91ED-43cb-92C2-25804820EDAC}">
                        <c15:formulaRef>
                          <c15:sqref>Total!$AQ$3:$AQ$163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Total!$AR$3:$AR$163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0.9999823333333</c:v>
                      </c:pt>
                      <c:pt idx="64">
                        <c:v>0.99998200000000004</c:v>
                      </c:pt>
                      <c:pt idx="65">
                        <c:v>0.99997933333330002</c:v>
                      </c:pt>
                      <c:pt idx="66">
                        <c:v>0.99997766666669996</c:v>
                      </c:pt>
                      <c:pt idx="67">
                        <c:v>0.99997566666670001</c:v>
                      </c:pt>
                      <c:pt idx="68">
                        <c:v>0.99997266666670004</c:v>
                      </c:pt>
                      <c:pt idx="69">
                        <c:v>0.99997000000000003</c:v>
                      </c:pt>
                      <c:pt idx="70">
                        <c:v>0.99996499999999999</c:v>
                      </c:pt>
                      <c:pt idx="71">
                        <c:v>0.99995699999999998</c:v>
                      </c:pt>
                      <c:pt idx="72">
                        <c:v>0.99994833333330002</c:v>
                      </c:pt>
                      <c:pt idx="73">
                        <c:v>0.99993500000000002</c:v>
                      </c:pt>
                      <c:pt idx="74">
                        <c:v>0.999919</c:v>
                      </c:pt>
                      <c:pt idx="75">
                        <c:v>0.99990033333329997</c:v>
                      </c:pt>
                      <c:pt idx="76">
                        <c:v>0.99986866666670005</c:v>
                      </c:pt>
                      <c:pt idx="77">
                        <c:v>0.99984166666670005</c:v>
                      </c:pt>
                      <c:pt idx="78">
                        <c:v>0.99980100000000005</c:v>
                      </c:pt>
                      <c:pt idx="79">
                        <c:v>0.99974733333330001</c:v>
                      </c:pt>
                      <c:pt idx="80">
                        <c:v>0.99966900000000003</c:v>
                      </c:pt>
                      <c:pt idx="81">
                        <c:v>0.99955366666669998</c:v>
                      </c:pt>
                      <c:pt idx="82">
                        <c:v>0.99939633333330002</c:v>
                      </c:pt>
                      <c:pt idx="83">
                        <c:v>0.99918499999999999</c:v>
                      </c:pt>
                      <c:pt idx="84">
                        <c:v>0.99889600000000001</c:v>
                      </c:pt>
                      <c:pt idx="85">
                        <c:v>0.99853166666670001</c:v>
                      </c:pt>
                      <c:pt idx="86">
                        <c:v>0.99801366666669999</c:v>
                      </c:pt>
                      <c:pt idx="87">
                        <c:v>0.99725433333330005</c:v>
                      </c:pt>
                      <c:pt idx="88">
                        <c:v>0.99622666666670001</c:v>
                      </c:pt>
                      <c:pt idx="89">
                        <c:v>0.994807</c:v>
                      </c:pt>
                      <c:pt idx="90">
                        <c:v>0.99296600000000002</c:v>
                      </c:pt>
                      <c:pt idx="91">
                        <c:v>0.99047700000000005</c:v>
                      </c:pt>
                      <c:pt idx="92">
                        <c:v>0.98726266666670004</c:v>
                      </c:pt>
                      <c:pt idx="93">
                        <c:v>0.98304966666670002</c:v>
                      </c:pt>
                      <c:pt idx="94">
                        <c:v>0.97779033333330001</c:v>
                      </c:pt>
                      <c:pt idx="95">
                        <c:v>0.97121533333330001</c:v>
                      </c:pt>
                      <c:pt idx="96">
                        <c:v>0.96328133333330002</c:v>
                      </c:pt>
                      <c:pt idx="97">
                        <c:v>0.95387033333329996</c:v>
                      </c:pt>
                      <c:pt idx="98">
                        <c:v>0.94259300000000001</c:v>
                      </c:pt>
                      <c:pt idx="99">
                        <c:v>0.92892433333330005</c:v>
                      </c:pt>
                      <c:pt idx="100">
                        <c:v>0.91201933333329999</c:v>
                      </c:pt>
                      <c:pt idx="101">
                        <c:v>0.890432</c:v>
                      </c:pt>
                      <c:pt idx="102">
                        <c:v>0.86350199999999999</c:v>
                      </c:pt>
                      <c:pt idx="103">
                        <c:v>0.83058166666669997</c:v>
                      </c:pt>
                      <c:pt idx="104">
                        <c:v>0.79135699999999998</c:v>
                      </c:pt>
                      <c:pt idx="105">
                        <c:v>0.74520833333330005</c:v>
                      </c:pt>
                      <c:pt idx="106">
                        <c:v>0.69183033333330002</c:v>
                      </c:pt>
                      <c:pt idx="107">
                        <c:v>0.63174333333330002</c:v>
                      </c:pt>
                      <c:pt idx="108">
                        <c:v>0.56562633333330004</c:v>
                      </c:pt>
                      <c:pt idx="109">
                        <c:v>0.49551099999999998</c:v>
                      </c:pt>
                      <c:pt idx="110">
                        <c:v>0.42408200000000001</c:v>
                      </c:pt>
                      <c:pt idx="111">
                        <c:v>0.35409233333329998</c:v>
                      </c:pt>
                      <c:pt idx="112">
                        <c:v>0.289414</c:v>
                      </c:pt>
                      <c:pt idx="113">
                        <c:v>0.23201133333330001</c:v>
                      </c:pt>
                      <c:pt idx="114">
                        <c:v>0.18366933333329999</c:v>
                      </c:pt>
                      <c:pt idx="115">
                        <c:v>0.14479300000000001</c:v>
                      </c:pt>
                      <c:pt idx="116">
                        <c:v>0.1147186666667</c:v>
                      </c:pt>
                      <c:pt idx="117">
                        <c:v>9.1732999999999995E-2</c:v>
                      </c:pt>
                      <c:pt idx="118">
                        <c:v>7.4480333333329998E-2</c:v>
                      </c:pt>
                      <c:pt idx="119">
                        <c:v>6.1315333333330002E-2</c:v>
                      </c:pt>
                      <c:pt idx="120">
                        <c:v>5.0981333333329999E-2</c:v>
                      </c:pt>
                      <c:pt idx="121">
                        <c:v>4.2703999999999999E-2</c:v>
                      </c:pt>
                      <c:pt idx="122">
                        <c:v>3.580833333333E-2</c:v>
                      </c:pt>
                      <c:pt idx="123">
                        <c:v>3.0112E-2</c:v>
                      </c:pt>
                      <c:pt idx="124">
                        <c:v>2.5313666666669999E-2</c:v>
                      </c:pt>
                      <c:pt idx="125">
                        <c:v>2.1162333333330001E-2</c:v>
                      </c:pt>
                      <c:pt idx="126">
                        <c:v>1.7628999999999999E-2</c:v>
                      </c:pt>
                      <c:pt idx="127">
                        <c:v>1.4562666666670001E-2</c:v>
                      </c:pt>
                      <c:pt idx="128">
                        <c:v>1.199733333333E-2</c:v>
                      </c:pt>
                      <c:pt idx="129">
                        <c:v>9.8110000000000003E-3</c:v>
                      </c:pt>
                      <c:pt idx="130">
                        <c:v>7.9613333333329993E-3</c:v>
                      </c:pt>
                      <c:pt idx="131">
                        <c:v>6.3823333333329997E-3</c:v>
                      </c:pt>
                      <c:pt idx="132">
                        <c:v>5.1056666666670003E-3</c:v>
                      </c:pt>
                      <c:pt idx="133">
                        <c:v>4.0280000000000003E-3</c:v>
                      </c:pt>
                      <c:pt idx="134">
                        <c:v>3.1426666666669999E-3</c:v>
                      </c:pt>
                      <c:pt idx="135">
                        <c:v>2.405333333333E-3</c:v>
                      </c:pt>
                      <c:pt idx="136">
                        <c:v>1.806666666667E-3</c:v>
                      </c:pt>
                      <c:pt idx="137">
                        <c:v>1.349333333333E-3</c:v>
                      </c:pt>
                      <c:pt idx="138">
                        <c:v>9.9700000000000006E-4</c:v>
                      </c:pt>
                      <c:pt idx="139">
                        <c:v>7.1299999999999998E-4</c:v>
                      </c:pt>
                      <c:pt idx="140">
                        <c:v>5.0766666666669997E-4</c:v>
                      </c:pt>
                      <c:pt idx="141">
                        <c:v>3.5333333333329998E-4</c:v>
                      </c:pt>
                      <c:pt idx="142">
                        <c:v>2.383333333333E-4</c:v>
                      </c:pt>
                      <c:pt idx="143">
                        <c:v>1.5033333333330001E-4</c:v>
                      </c:pt>
                      <c:pt idx="144">
                        <c:v>9.8999999999999994E-5</c:v>
                      </c:pt>
                      <c:pt idx="145">
                        <c:v>6.4333333333329996E-5</c:v>
                      </c:pt>
                      <c:pt idx="146">
                        <c:v>3.666666666667E-5</c:v>
                      </c:pt>
                      <c:pt idx="147">
                        <c:v>2.0000000000000002E-5</c:v>
                      </c:pt>
                      <c:pt idx="148">
                        <c:v>1.0333333333329999E-5</c:v>
                      </c:pt>
                      <c:pt idx="149">
                        <c:v>6.0000000000000002E-6</c:v>
                      </c:pt>
                      <c:pt idx="150">
                        <c:v>2.3333333333329998E-6</c:v>
                      </c:pt>
                      <c:pt idx="151">
                        <c:v>1.666666666667E-6</c:v>
                      </c:pt>
                      <c:pt idx="152">
                        <c:v>6.6666666666669995E-7</c:v>
                      </c:pt>
                      <c:pt idx="153">
                        <c:v>3.333333333333E-7</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9-58B0-4FC2-B817-A957153E57EA}"/>
                  </c:ext>
                </c:extLst>
              </c15:ser>
            </c15:filteredScatterSeries>
            <c15:filteredScatterSeries>
              <c15:ser>
                <c:idx val="9"/>
                <c:order val="8"/>
                <c:tx>
                  <c:v>CAR19_COMP</c:v>
                </c:tx>
                <c:spPr>
                  <a:ln w="19050" cap="rnd">
                    <a:solidFill>
                      <a:schemeClr val="accent6"/>
                    </a:solidFill>
                    <a:round/>
                  </a:ln>
                  <a:effectLst/>
                </c:spPr>
                <c:marker>
                  <c:symbol val="none"/>
                </c:marker>
                <c:xVal>
                  <c:numRef>
                    <c:extLst xmlns:c15="http://schemas.microsoft.com/office/drawing/2012/chart">
                      <c:ext xmlns:c15="http://schemas.microsoft.com/office/drawing/2012/chart" uri="{02D57815-91ED-43cb-92C2-25804820EDAC}">
                        <c15:formulaRef>
                          <c15:sqref>Total!$AZ$3:$AZ$163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Total!$BA$3:$BA$163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0.99998266666669999</c:v>
                      </c:pt>
                      <c:pt idx="64">
                        <c:v>0.9999823333333</c:v>
                      </c:pt>
                      <c:pt idx="65">
                        <c:v>0.99998033333330005</c:v>
                      </c:pt>
                      <c:pt idx="66">
                        <c:v>0.9999783333333</c:v>
                      </c:pt>
                      <c:pt idx="67">
                        <c:v>0.99997633333330005</c:v>
                      </c:pt>
                      <c:pt idx="68">
                        <c:v>0.99997366666669996</c:v>
                      </c:pt>
                      <c:pt idx="69">
                        <c:v>0.99997133333330002</c:v>
                      </c:pt>
                      <c:pt idx="70">
                        <c:v>0.99996700000000005</c:v>
                      </c:pt>
                      <c:pt idx="71">
                        <c:v>0.9999593333333</c:v>
                      </c:pt>
                      <c:pt idx="72">
                        <c:v>0.99994966666670004</c:v>
                      </c:pt>
                      <c:pt idx="73">
                        <c:v>0.99993733333330004</c:v>
                      </c:pt>
                      <c:pt idx="74">
                        <c:v>0.99992166666670002</c:v>
                      </c:pt>
                      <c:pt idx="75">
                        <c:v>0.99990199999999996</c:v>
                      </c:pt>
                      <c:pt idx="76">
                        <c:v>0.99987199999999998</c:v>
                      </c:pt>
                      <c:pt idx="77">
                        <c:v>0.9998433333333</c:v>
                      </c:pt>
                      <c:pt idx="78">
                        <c:v>0.99980166666670001</c:v>
                      </c:pt>
                      <c:pt idx="79">
                        <c:v>0.99974799999999997</c:v>
                      </c:pt>
                      <c:pt idx="80">
                        <c:v>0.99966933333329999</c:v>
                      </c:pt>
                      <c:pt idx="81">
                        <c:v>0.99955099999999997</c:v>
                      </c:pt>
                      <c:pt idx="82">
                        <c:v>0.99939766666670005</c:v>
                      </c:pt>
                      <c:pt idx="83">
                        <c:v>0.99918633333329998</c:v>
                      </c:pt>
                      <c:pt idx="84">
                        <c:v>0.99889233333329996</c:v>
                      </c:pt>
                      <c:pt idx="85">
                        <c:v>0.99851666666670003</c:v>
                      </c:pt>
                      <c:pt idx="86">
                        <c:v>0.99796133333329995</c:v>
                      </c:pt>
                      <c:pt idx="87">
                        <c:v>0.99716933333330005</c:v>
                      </c:pt>
                      <c:pt idx="88">
                        <c:v>0.99607766666669995</c:v>
                      </c:pt>
                      <c:pt idx="89">
                        <c:v>0.9945776666667</c:v>
                      </c:pt>
                      <c:pt idx="90">
                        <c:v>0.99257799999999996</c:v>
                      </c:pt>
                      <c:pt idx="91">
                        <c:v>0.98989666666669995</c:v>
                      </c:pt>
                      <c:pt idx="92">
                        <c:v>0.98639200000000005</c:v>
                      </c:pt>
                      <c:pt idx="93">
                        <c:v>0.98176200000000002</c:v>
                      </c:pt>
                      <c:pt idx="94">
                        <c:v>0.9759526666667</c:v>
                      </c:pt>
                      <c:pt idx="95">
                        <c:v>0.96867633333330005</c:v>
                      </c:pt>
                      <c:pt idx="96">
                        <c:v>0.95985833333329995</c:v>
                      </c:pt>
                      <c:pt idx="97">
                        <c:v>0.94940133333330001</c:v>
                      </c:pt>
                      <c:pt idx="98">
                        <c:v>0.93693166666670002</c:v>
                      </c:pt>
                      <c:pt idx="99">
                        <c:v>0.92180499999999999</c:v>
                      </c:pt>
                      <c:pt idx="100">
                        <c:v>0.90305566666670001</c:v>
                      </c:pt>
                      <c:pt idx="101">
                        <c:v>0.8792333333333</c:v>
                      </c:pt>
                      <c:pt idx="102">
                        <c:v>0.84940000000000004</c:v>
                      </c:pt>
                      <c:pt idx="103">
                        <c:v>0.81308400000000003</c:v>
                      </c:pt>
                      <c:pt idx="104">
                        <c:v>0.76978966666670001</c:v>
                      </c:pt>
                      <c:pt idx="105">
                        <c:v>0.71910533333329996</c:v>
                      </c:pt>
                      <c:pt idx="106">
                        <c:v>0.66074999999999995</c:v>
                      </c:pt>
                      <c:pt idx="107">
                        <c:v>0.59494733333329997</c:v>
                      </c:pt>
                      <c:pt idx="108">
                        <c:v>0.52305500000000005</c:v>
                      </c:pt>
                      <c:pt idx="109">
                        <c:v>0.44773333333330001</c:v>
                      </c:pt>
                      <c:pt idx="110">
                        <c:v>0.3716813333333</c:v>
                      </c:pt>
                      <c:pt idx="111">
                        <c:v>0.298288</c:v>
                      </c:pt>
                      <c:pt idx="112">
                        <c:v>0.23148733333329999</c:v>
                      </c:pt>
                      <c:pt idx="113">
                        <c:v>0.173924</c:v>
                      </c:pt>
                      <c:pt idx="114">
                        <c:v>0.12703900000000001</c:v>
                      </c:pt>
                      <c:pt idx="115">
                        <c:v>9.0902333333330004E-2</c:v>
                      </c:pt>
                      <c:pt idx="116">
                        <c:v>6.4590333333330002E-2</c:v>
                      </c:pt>
                      <c:pt idx="117">
                        <c:v>4.5983000000000003E-2</c:v>
                      </c:pt>
                      <c:pt idx="118">
                        <c:v>3.3269E-2</c:v>
                      </c:pt>
                      <c:pt idx="119">
                        <c:v>2.4577666666669998E-2</c:v>
                      </c:pt>
                      <c:pt idx="120">
                        <c:v>1.8696666666670001E-2</c:v>
                      </c:pt>
                      <c:pt idx="121">
                        <c:v>1.4589E-2</c:v>
                      </c:pt>
                      <c:pt idx="122">
                        <c:v>1.158133333333E-2</c:v>
                      </c:pt>
                      <c:pt idx="123">
                        <c:v>9.3226666666669997E-3</c:v>
                      </c:pt>
                      <c:pt idx="124">
                        <c:v>7.5700000000000003E-3</c:v>
                      </c:pt>
                      <c:pt idx="125">
                        <c:v>6.1013333333329997E-3</c:v>
                      </c:pt>
                      <c:pt idx="126">
                        <c:v>4.8469999999999997E-3</c:v>
                      </c:pt>
                      <c:pt idx="127">
                        <c:v>3.7820000000000002E-3</c:v>
                      </c:pt>
                      <c:pt idx="128">
                        <c:v>2.8713333333329999E-3</c:v>
                      </c:pt>
                      <c:pt idx="129">
                        <c:v>2.094333333333E-3</c:v>
                      </c:pt>
                      <c:pt idx="130">
                        <c:v>1.455666666667E-3</c:v>
                      </c:pt>
                      <c:pt idx="131">
                        <c:v>9.8566666666669999E-4</c:v>
                      </c:pt>
                      <c:pt idx="132">
                        <c:v>6.6566666666670001E-4</c:v>
                      </c:pt>
                      <c:pt idx="133">
                        <c:v>4.4433333333330002E-4</c:v>
                      </c:pt>
                      <c:pt idx="134">
                        <c:v>2.9033333333330002E-4</c:v>
                      </c:pt>
                      <c:pt idx="135">
                        <c:v>2.003333333333E-4</c:v>
                      </c:pt>
                      <c:pt idx="136">
                        <c:v>1.333333333333E-4</c:v>
                      </c:pt>
                      <c:pt idx="137">
                        <c:v>9.5333333333330004E-5</c:v>
                      </c:pt>
                      <c:pt idx="138">
                        <c:v>6.4999999999999994E-5</c:v>
                      </c:pt>
                      <c:pt idx="139">
                        <c:v>4.1999999999999998E-5</c:v>
                      </c:pt>
                      <c:pt idx="140">
                        <c:v>2.566666666667E-5</c:v>
                      </c:pt>
                      <c:pt idx="141">
                        <c:v>1.6333333333330001E-5</c:v>
                      </c:pt>
                      <c:pt idx="142">
                        <c:v>9.6666666666670005E-6</c:v>
                      </c:pt>
                      <c:pt idx="143">
                        <c:v>6.0000000000000002E-6</c:v>
                      </c:pt>
                      <c:pt idx="144">
                        <c:v>3.333333333333E-6</c:v>
                      </c:pt>
                      <c:pt idx="145">
                        <c:v>2.3333333333329998E-6</c:v>
                      </c:pt>
                      <c:pt idx="146">
                        <c:v>9.9999999999999995E-7</c:v>
                      </c:pt>
                      <c:pt idx="147">
                        <c:v>9.9999999999999995E-7</c:v>
                      </c:pt>
                      <c:pt idx="148">
                        <c:v>6.6666666666669995E-7</c:v>
                      </c:pt>
                      <c:pt idx="149">
                        <c:v>3.333333333333E-7</c:v>
                      </c:pt>
                      <c:pt idx="150">
                        <c:v>3.333333333333E-7</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A-58B0-4FC2-B817-A957153E57EA}"/>
                  </c:ext>
                </c:extLst>
              </c15:ser>
            </c15:filteredScatterSeries>
            <c15:filteredScatterSeries>
              <c15:ser>
                <c:idx val="11"/>
                <c:order val="9"/>
                <c:tx>
                  <c:v>DRILL_RATE</c:v>
                </c:tx>
                <c:spPr>
                  <a:ln w="19050" cap="rnd">
                    <a:solidFill>
                      <a:schemeClr val="tx1"/>
                    </a:solidFill>
                    <a:prstDash val="dash"/>
                    <a:round/>
                  </a:ln>
                  <a:effectLst/>
                </c:spPr>
                <c:marker>
                  <c:symbol val="none"/>
                </c:marker>
                <c:xVal>
                  <c:numRef>
                    <c:extLst xmlns:c15="http://schemas.microsoft.com/office/drawing/2012/chart">
                      <c:ext xmlns:c15="http://schemas.microsoft.com/office/drawing/2012/chart" uri="{02D57815-91ED-43cb-92C2-25804820EDAC}">
                        <c15:formulaRef>
                          <c15:sqref>Total!$BC$3:$BC$163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Total!$BD$3:$BD$163</c15:sqref>
                        </c15:formulaRef>
                      </c:ext>
                    </c:extLst>
                    <c:numCache>
                      <c:formatCode>General</c:formatCode>
                      <c:ptCount val="161"/>
                      <c:pt idx="0">
                        <c:v>0.99999866666670001</c:v>
                      </c:pt>
                      <c:pt idx="1">
                        <c:v>0.99999866666670001</c:v>
                      </c:pt>
                      <c:pt idx="2">
                        <c:v>0.99999866666670001</c:v>
                      </c:pt>
                      <c:pt idx="3">
                        <c:v>0.99999866666670001</c:v>
                      </c:pt>
                      <c:pt idx="4">
                        <c:v>0.99999866666670001</c:v>
                      </c:pt>
                      <c:pt idx="5">
                        <c:v>0.99999866666670001</c:v>
                      </c:pt>
                      <c:pt idx="6">
                        <c:v>0.99999866666670001</c:v>
                      </c:pt>
                      <c:pt idx="7">
                        <c:v>0.99999866666670001</c:v>
                      </c:pt>
                      <c:pt idx="8">
                        <c:v>0.99999866666670001</c:v>
                      </c:pt>
                      <c:pt idx="9">
                        <c:v>0.99999866666670001</c:v>
                      </c:pt>
                      <c:pt idx="10">
                        <c:v>0.99999866666670001</c:v>
                      </c:pt>
                      <c:pt idx="11">
                        <c:v>0.99999866666670001</c:v>
                      </c:pt>
                      <c:pt idx="12">
                        <c:v>0.99999866666670001</c:v>
                      </c:pt>
                      <c:pt idx="13">
                        <c:v>0.99999866666670001</c:v>
                      </c:pt>
                      <c:pt idx="14">
                        <c:v>0.99999866666670001</c:v>
                      </c:pt>
                      <c:pt idx="15">
                        <c:v>0.99999866666670001</c:v>
                      </c:pt>
                      <c:pt idx="16">
                        <c:v>0.99999866666670001</c:v>
                      </c:pt>
                      <c:pt idx="17">
                        <c:v>0.99999866666670001</c:v>
                      </c:pt>
                      <c:pt idx="18">
                        <c:v>0.99999866666670001</c:v>
                      </c:pt>
                      <c:pt idx="19">
                        <c:v>0.99999866666670001</c:v>
                      </c:pt>
                      <c:pt idx="20">
                        <c:v>0.99999866666670001</c:v>
                      </c:pt>
                      <c:pt idx="21">
                        <c:v>0.99999866666670001</c:v>
                      </c:pt>
                      <c:pt idx="22">
                        <c:v>0.99999866666670001</c:v>
                      </c:pt>
                      <c:pt idx="23">
                        <c:v>0.99999866666670001</c:v>
                      </c:pt>
                      <c:pt idx="24">
                        <c:v>0.99999866666670001</c:v>
                      </c:pt>
                      <c:pt idx="25">
                        <c:v>0.99999866666670001</c:v>
                      </c:pt>
                      <c:pt idx="26">
                        <c:v>0.99999866666670001</c:v>
                      </c:pt>
                      <c:pt idx="27">
                        <c:v>0.99999866666670001</c:v>
                      </c:pt>
                      <c:pt idx="28">
                        <c:v>0.99999866666670001</c:v>
                      </c:pt>
                      <c:pt idx="29">
                        <c:v>0.99999866666670001</c:v>
                      </c:pt>
                      <c:pt idx="30">
                        <c:v>0.99999866666670001</c:v>
                      </c:pt>
                      <c:pt idx="31">
                        <c:v>0.99999866666670001</c:v>
                      </c:pt>
                      <c:pt idx="32">
                        <c:v>0.99999866666670001</c:v>
                      </c:pt>
                      <c:pt idx="33">
                        <c:v>0.99999866666670001</c:v>
                      </c:pt>
                      <c:pt idx="34">
                        <c:v>0.99999866666670001</c:v>
                      </c:pt>
                      <c:pt idx="35">
                        <c:v>0.99999866666670001</c:v>
                      </c:pt>
                      <c:pt idx="36">
                        <c:v>0.99999866666670001</c:v>
                      </c:pt>
                      <c:pt idx="37">
                        <c:v>0.99999866666670001</c:v>
                      </c:pt>
                      <c:pt idx="38">
                        <c:v>0.99999866666670001</c:v>
                      </c:pt>
                      <c:pt idx="39">
                        <c:v>0.99999866666670001</c:v>
                      </c:pt>
                      <c:pt idx="40">
                        <c:v>0.99999866666670001</c:v>
                      </c:pt>
                      <c:pt idx="41">
                        <c:v>0.99999866666670001</c:v>
                      </c:pt>
                      <c:pt idx="42">
                        <c:v>0.99999866666670001</c:v>
                      </c:pt>
                      <c:pt idx="43">
                        <c:v>0.99999866666670001</c:v>
                      </c:pt>
                      <c:pt idx="44">
                        <c:v>0.99999866666670001</c:v>
                      </c:pt>
                      <c:pt idx="45">
                        <c:v>0.99999866666670001</c:v>
                      </c:pt>
                      <c:pt idx="46">
                        <c:v>0.99999833333330002</c:v>
                      </c:pt>
                      <c:pt idx="47">
                        <c:v>0.99999800000000005</c:v>
                      </c:pt>
                      <c:pt idx="48">
                        <c:v>0.99999800000000005</c:v>
                      </c:pt>
                      <c:pt idx="49">
                        <c:v>0.99999800000000005</c:v>
                      </c:pt>
                      <c:pt idx="50">
                        <c:v>0.99999800000000005</c:v>
                      </c:pt>
                      <c:pt idx="51">
                        <c:v>0.99999766666669998</c:v>
                      </c:pt>
                      <c:pt idx="52">
                        <c:v>0.99999766666669998</c:v>
                      </c:pt>
                      <c:pt idx="53">
                        <c:v>0.99999766666669998</c:v>
                      </c:pt>
                      <c:pt idx="54">
                        <c:v>0.99999733333329999</c:v>
                      </c:pt>
                      <c:pt idx="55">
                        <c:v>0.99999700000000002</c:v>
                      </c:pt>
                      <c:pt idx="56">
                        <c:v>0.99999666666669995</c:v>
                      </c:pt>
                      <c:pt idx="57">
                        <c:v>0.99999666666669995</c:v>
                      </c:pt>
                      <c:pt idx="58">
                        <c:v>0.99999633333329996</c:v>
                      </c:pt>
                      <c:pt idx="59">
                        <c:v>0.999996</c:v>
                      </c:pt>
                      <c:pt idx="60">
                        <c:v>0.999996</c:v>
                      </c:pt>
                      <c:pt idx="61">
                        <c:v>0.999996</c:v>
                      </c:pt>
                      <c:pt idx="62">
                        <c:v>0.99999533333330004</c:v>
                      </c:pt>
                      <c:pt idx="63">
                        <c:v>0.99999466666670001</c:v>
                      </c:pt>
                      <c:pt idx="64">
                        <c:v>0.99999400000000005</c:v>
                      </c:pt>
                      <c:pt idx="65">
                        <c:v>0.99999300000000002</c:v>
                      </c:pt>
                      <c:pt idx="66">
                        <c:v>0.99999133333330004</c:v>
                      </c:pt>
                      <c:pt idx="67">
                        <c:v>0.99998966666669997</c:v>
                      </c:pt>
                      <c:pt idx="68">
                        <c:v>0.99998733333330003</c:v>
                      </c:pt>
                      <c:pt idx="69">
                        <c:v>0.9999863333333</c:v>
                      </c:pt>
                      <c:pt idx="70">
                        <c:v>0.99998466666670005</c:v>
                      </c:pt>
                      <c:pt idx="71">
                        <c:v>0.99998399999999998</c:v>
                      </c:pt>
                      <c:pt idx="72">
                        <c:v>0.99998166666669996</c:v>
                      </c:pt>
                      <c:pt idx="73">
                        <c:v>0.99997566666670001</c:v>
                      </c:pt>
                      <c:pt idx="74">
                        <c:v>0.99996766666670001</c:v>
                      </c:pt>
                      <c:pt idx="75">
                        <c:v>0.99995733333329995</c:v>
                      </c:pt>
                      <c:pt idx="76">
                        <c:v>0.99994799999999995</c:v>
                      </c:pt>
                      <c:pt idx="77">
                        <c:v>0.99993133333329998</c:v>
                      </c:pt>
                      <c:pt idx="78">
                        <c:v>0.99990866666669997</c:v>
                      </c:pt>
                      <c:pt idx="79">
                        <c:v>0.99988299999999997</c:v>
                      </c:pt>
                      <c:pt idx="80">
                        <c:v>0.99985366666669995</c:v>
                      </c:pt>
                      <c:pt idx="81">
                        <c:v>0.99980333333329996</c:v>
                      </c:pt>
                      <c:pt idx="82">
                        <c:v>0.99973366666670005</c:v>
                      </c:pt>
                      <c:pt idx="83">
                        <c:v>0.99963100000000005</c:v>
                      </c:pt>
                      <c:pt idx="84">
                        <c:v>0.99949066666669995</c:v>
                      </c:pt>
                      <c:pt idx="85">
                        <c:v>0.99930433333330004</c:v>
                      </c:pt>
                      <c:pt idx="86">
                        <c:v>0.99904533333330003</c:v>
                      </c:pt>
                      <c:pt idx="87">
                        <c:v>0.99865933333330004</c:v>
                      </c:pt>
                      <c:pt idx="88">
                        <c:v>0.99809733333329997</c:v>
                      </c:pt>
                      <c:pt idx="89">
                        <c:v>0.99735499999999999</c:v>
                      </c:pt>
                      <c:pt idx="90">
                        <c:v>0.99627699999999997</c:v>
                      </c:pt>
                      <c:pt idx="91">
                        <c:v>0.99480066666669997</c:v>
                      </c:pt>
                      <c:pt idx="92">
                        <c:v>0.99279799999999996</c:v>
                      </c:pt>
                      <c:pt idx="93">
                        <c:v>0.99009966666670002</c:v>
                      </c:pt>
                      <c:pt idx="94">
                        <c:v>0.98662000000000005</c:v>
                      </c:pt>
                      <c:pt idx="95">
                        <c:v>0.98209599999999997</c:v>
                      </c:pt>
                      <c:pt idx="96">
                        <c:v>0.97644133333329997</c:v>
                      </c:pt>
                      <c:pt idx="97">
                        <c:v>0.96959899999999999</c:v>
                      </c:pt>
                      <c:pt idx="98">
                        <c:v>0.9611616666667</c:v>
                      </c:pt>
                      <c:pt idx="99">
                        <c:v>0.95075433333329995</c:v>
                      </c:pt>
                      <c:pt idx="100">
                        <c:v>0.93755500000000003</c:v>
                      </c:pt>
                      <c:pt idx="101">
                        <c:v>0.9206146666667</c:v>
                      </c:pt>
                      <c:pt idx="102">
                        <c:v>0.89904166666670005</c:v>
                      </c:pt>
                      <c:pt idx="103">
                        <c:v>0.87186566666669996</c:v>
                      </c:pt>
                      <c:pt idx="104">
                        <c:v>0.83856666666669999</c:v>
                      </c:pt>
                      <c:pt idx="105">
                        <c:v>0.79837000000000002</c:v>
                      </c:pt>
                      <c:pt idx="106">
                        <c:v>0.75063100000000005</c:v>
                      </c:pt>
                      <c:pt idx="107">
                        <c:v>0.69469700000000001</c:v>
                      </c:pt>
                      <c:pt idx="108">
                        <c:v>0.6317273333333</c:v>
                      </c:pt>
                      <c:pt idx="109">
                        <c:v>0.56272333333330005</c:v>
                      </c:pt>
                      <c:pt idx="110">
                        <c:v>0.48965566666670002</c:v>
                      </c:pt>
                      <c:pt idx="111">
                        <c:v>0.41625800000000002</c:v>
                      </c:pt>
                      <c:pt idx="112">
                        <c:v>0.34534700000000002</c:v>
                      </c:pt>
                      <c:pt idx="113">
                        <c:v>0.28041466666670001</c:v>
                      </c:pt>
                      <c:pt idx="114">
                        <c:v>0.22415633333330001</c:v>
                      </c:pt>
                      <c:pt idx="115">
                        <c:v>0.17797533333330001</c:v>
                      </c:pt>
                      <c:pt idx="116">
                        <c:v>0.141342</c:v>
                      </c:pt>
                      <c:pt idx="117">
                        <c:v>0.11320833333330001</c:v>
                      </c:pt>
                      <c:pt idx="118">
                        <c:v>9.1764666666670006E-2</c:v>
                      </c:pt>
                      <c:pt idx="119">
                        <c:v>7.5410333333329999E-2</c:v>
                      </c:pt>
                      <c:pt idx="120">
                        <c:v>6.2692666666670005E-2</c:v>
                      </c:pt>
                      <c:pt idx="121">
                        <c:v>5.2428000000000002E-2</c:v>
                      </c:pt>
                      <c:pt idx="122">
                        <c:v>4.4065333333330001E-2</c:v>
                      </c:pt>
                      <c:pt idx="123">
                        <c:v>3.7032000000000002E-2</c:v>
                      </c:pt>
                      <c:pt idx="124">
                        <c:v>3.1071666666670002E-2</c:v>
                      </c:pt>
                      <c:pt idx="125">
                        <c:v>2.591733333333E-2</c:v>
                      </c:pt>
                      <c:pt idx="126">
                        <c:v>2.1496333333329998E-2</c:v>
                      </c:pt>
                      <c:pt idx="127">
                        <c:v>1.7680000000000001E-2</c:v>
                      </c:pt>
                      <c:pt idx="128">
                        <c:v>1.4482999999999999E-2</c:v>
                      </c:pt>
                      <c:pt idx="129">
                        <c:v>1.177933333333E-2</c:v>
                      </c:pt>
                      <c:pt idx="130">
                        <c:v>9.4669999999999997E-3</c:v>
                      </c:pt>
                      <c:pt idx="131">
                        <c:v>7.5286666666670001E-3</c:v>
                      </c:pt>
                      <c:pt idx="132">
                        <c:v>5.9540000000000001E-3</c:v>
                      </c:pt>
                      <c:pt idx="133">
                        <c:v>4.6686666666670004E-3</c:v>
                      </c:pt>
                      <c:pt idx="134">
                        <c:v>3.6326666666669999E-3</c:v>
                      </c:pt>
                      <c:pt idx="135">
                        <c:v>2.7653333333330001E-3</c:v>
                      </c:pt>
                      <c:pt idx="136">
                        <c:v>2.0893333333330002E-3</c:v>
                      </c:pt>
                      <c:pt idx="137">
                        <c:v>1.548666666667E-3</c:v>
                      </c:pt>
                      <c:pt idx="138">
                        <c:v>1.1246666666669999E-3</c:v>
                      </c:pt>
                      <c:pt idx="139">
                        <c:v>8.1633333333330001E-4</c:v>
                      </c:pt>
                      <c:pt idx="140">
                        <c:v>5.7499999999999999E-4</c:v>
                      </c:pt>
                      <c:pt idx="141">
                        <c:v>4.0666666666670001E-4</c:v>
                      </c:pt>
                      <c:pt idx="142">
                        <c:v>2.746666666667E-4</c:v>
                      </c:pt>
                      <c:pt idx="143">
                        <c:v>1.7966666666669999E-4</c:v>
                      </c:pt>
                      <c:pt idx="144">
                        <c:v>1.2E-4</c:v>
                      </c:pt>
                      <c:pt idx="145">
                        <c:v>7.3333333333329998E-5</c:v>
                      </c:pt>
                      <c:pt idx="146">
                        <c:v>4.2333333333330003E-5</c:v>
                      </c:pt>
                      <c:pt idx="147">
                        <c:v>2.633333333333E-5</c:v>
                      </c:pt>
                      <c:pt idx="148">
                        <c:v>1.5666666666670001E-5</c:v>
                      </c:pt>
                      <c:pt idx="149">
                        <c:v>9.0000000000000002E-6</c:v>
                      </c:pt>
                      <c:pt idx="150">
                        <c:v>4.3333333333330002E-6</c:v>
                      </c:pt>
                      <c:pt idx="151">
                        <c:v>1.666666666667E-6</c:v>
                      </c:pt>
                      <c:pt idx="152">
                        <c:v>1.3333333333329999E-6</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B-58B0-4FC2-B817-A957153E57EA}"/>
                  </c:ext>
                </c:extLst>
              </c15:ser>
            </c15:filteredScatterSeries>
            <c15:filteredScatterSeries>
              <c15:ser>
                <c:idx val="12"/>
                <c:order val="10"/>
                <c:tx>
                  <c:v>DR_PLG</c:v>
                </c:tx>
                <c:spPr>
                  <a:ln w="19050" cap="rnd">
                    <a:solidFill>
                      <a:srgbClr val="FF0000"/>
                    </a:solidFill>
                    <a:prstDash val="sysDash"/>
                    <a:round/>
                  </a:ln>
                  <a:effectLst/>
                </c:spPr>
                <c:marker>
                  <c:symbol val="none"/>
                </c:marker>
                <c:xVal>
                  <c:numRef>
                    <c:extLst xmlns:c15="http://schemas.microsoft.com/office/drawing/2012/chart">
                      <c:ext xmlns:c15="http://schemas.microsoft.com/office/drawing/2012/chart" uri="{02D57815-91ED-43cb-92C2-25804820EDAC}">
                        <c15:formulaRef>
                          <c15:sqref>Total!$BF$3:$BF$163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Total!$BG$3:$BG$163</c15:sqref>
                        </c15:formulaRef>
                      </c:ext>
                    </c:extLst>
                    <c:numCache>
                      <c:formatCode>General</c:formatCode>
                      <c:ptCount val="161"/>
                      <c:pt idx="0">
                        <c:v>0.99999866666670001</c:v>
                      </c:pt>
                      <c:pt idx="1">
                        <c:v>0.99999866666670001</c:v>
                      </c:pt>
                      <c:pt idx="2">
                        <c:v>0.99999866666670001</c:v>
                      </c:pt>
                      <c:pt idx="3">
                        <c:v>0.99999866666670001</c:v>
                      </c:pt>
                      <c:pt idx="4">
                        <c:v>0.99999866666670001</c:v>
                      </c:pt>
                      <c:pt idx="5">
                        <c:v>0.99999866666670001</c:v>
                      </c:pt>
                      <c:pt idx="6">
                        <c:v>0.99999866666670001</c:v>
                      </c:pt>
                      <c:pt idx="7">
                        <c:v>0.99999866666670001</c:v>
                      </c:pt>
                      <c:pt idx="8">
                        <c:v>0.99999866666670001</c:v>
                      </c:pt>
                      <c:pt idx="9">
                        <c:v>0.99999866666670001</c:v>
                      </c:pt>
                      <c:pt idx="10">
                        <c:v>0.99999866666670001</c:v>
                      </c:pt>
                      <c:pt idx="11">
                        <c:v>0.99999866666670001</c:v>
                      </c:pt>
                      <c:pt idx="12">
                        <c:v>0.99999866666670001</c:v>
                      </c:pt>
                      <c:pt idx="13">
                        <c:v>0.99999866666670001</c:v>
                      </c:pt>
                      <c:pt idx="14">
                        <c:v>0.99999866666670001</c:v>
                      </c:pt>
                      <c:pt idx="15">
                        <c:v>0.99999866666670001</c:v>
                      </c:pt>
                      <c:pt idx="16">
                        <c:v>0.99999866666670001</c:v>
                      </c:pt>
                      <c:pt idx="17">
                        <c:v>0.99999866666670001</c:v>
                      </c:pt>
                      <c:pt idx="18">
                        <c:v>0.99999866666670001</c:v>
                      </c:pt>
                      <c:pt idx="19">
                        <c:v>0.99999866666670001</c:v>
                      </c:pt>
                      <c:pt idx="20">
                        <c:v>0.99999866666670001</c:v>
                      </c:pt>
                      <c:pt idx="21">
                        <c:v>0.99999866666670001</c:v>
                      </c:pt>
                      <c:pt idx="22">
                        <c:v>0.99999866666670001</c:v>
                      </c:pt>
                      <c:pt idx="23">
                        <c:v>0.99999866666670001</c:v>
                      </c:pt>
                      <c:pt idx="24">
                        <c:v>0.99999866666670001</c:v>
                      </c:pt>
                      <c:pt idx="25">
                        <c:v>0.99999866666670001</c:v>
                      </c:pt>
                      <c:pt idx="26">
                        <c:v>0.99999866666670001</c:v>
                      </c:pt>
                      <c:pt idx="27">
                        <c:v>0.99999866666670001</c:v>
                      </c:pt>
                      <c:pt idx="28">
                        <c:v>0.99999866666670001</c:v>
                      </c:pt>
                      <c:pt idx="29">
                        <c:v>0.99999866666670001</c:v>
                      </c:pt>
                      <c:pt idx="30">
                        <c:v>0.99999866666670001</c:v>
                      </c:pt>
                      <c:pt idx="31">
                        <c:v>0.99999866666670001</c:v>
                      </c:pt>
                      <c:pt idx="32">
                        <c:v>0.99999866666670001</c:v>
                      </c:pt>
                      <c:pt idx="33">
                        <c:v>0.99999866666670001</c:v>
                      </c:pt>
                      <c:pt idx="34">
                        <c:v>0.99999866666670001</c:v>
                      </c:pt>
                      <c:pt idx="35">
                        <c:v>0.99999866666670001</c:v>
                      </c:pt>
                      <c:pt idx="36">
                        <c:v>0.99999866666670001</c:v>
                      </c:pt>
                      <c:pt idx="37">
                        <c:v>0.99999866666670001</c:v>
                      </c:pt>
                      <c:pt idx="38">
                        <c:v>0.99999866666670001</c:v>
                      </c:pt>
                      <c:pt idx="39">
                        <c:v>0.99999866666670001</c:v>
                      </c:pt>
                      <c:pt idx="40">
                        <c:v>0.99999866666670001</c:v>
                      </c:pt>
                      <c:pt idx="41">
                        <c:v>0.99999866666670001</c:v>
                      </c:pt>
                      <c:pt idx="42">
                        <c:v>0.99999866666670001</c:v>
                      </c:pt>
                      <c:pt idx="43">
                        <c:v>0.99999866666670001</c:v>
                      </c:pt>
                      <c:pt idx="44">
                        <c:v>0.99999866666670001</c:v>
                      </c:pt>
                      <c:pt idx="45">
                        <c:v>0.99999866666670001</c:v>
                      </c:pt>
                      <c:pt idx="46">
                        <c:v>0.99999866666670001</c:v>
                      </c:pt>
                      <c:pt idx="47">
                        <c:v>0.99999833333330002</c:v>
                      </c:pt>
                      <c:pt idx="48">
                        <c:v>0.99999833333330002</c:v>
                      </c:pt>
                      <c:pt idx="49">
                        <c:v>0.99999833333330002</c:v>
                      </c:pt>
                      <c:pt idx="50">
                        <c:v>0.99999833333330002</c:v>
                      </c:pt>
                      <c:pt idx="51">
                        <c:v>0.99999833333330002</c:v>
                      </c:pt>
                      <c:pt idx="52">
                        <c:v>0.99999833333330002</c:v>
                      </c:pt>
                      <c:pt idx="53">
                        <c:v>0.99999833333330002</c:v>
                      </c:pt>
                      <c:pt idx="54">
                        <c:v>0.99999800000000005</c:v>
                      </c:pt>
                      <c:pt idx="55">
                        <c:v>0.99999800000000005</c:v>
                      </c:pt>
                      <c:pt idx="56">
                        <c:v>0.99999800000000005</c:v>
                      </c:pt>
                      <c:pt idx="57">
                        <c:v>0.99999766666669998</c:v>
                      </c:pt>
                      <c:pt idx="58">
                        <c:v>0.99999766666669998</c:v>
                      </c:pt>
                      <c:pt idx="59">
                        <c:v>0.99999766666669998</c:v>
                      </c:pt>
                      <c:pt idx="60">
                        <c:v>0.99999766666669998</c:v>
                      </c:pt>
                      <c:pt idx="61">
                        <c:v>0.99999766666669998</c:v>
                      </c:pt>
                      <c:pt idx="62">
                        <c:v>0.99999700000000002</c:v>
                      </c:pt>
                      <c:pt idx="63">
                        <c:v>0.99999499999999997</c:v>
                      </c:pt>
                      <c:pt idx="64">
                        <c:v>0.99999466666670001</c:v>
                      </c:pt>
                      <c:pt idx="65">
                        <c:v>0.99999300000000002</c:v>
                      </c:pt>
                      <c:pt idx="66">
                        <c:v>0.99999133333330004</c:v>
                      </c:pt>
                      <c:pt idx="67">
                        <c:v>0.99999033333330001</c:v>
                      </c:pt>
                      <c:pt idx="68">
                        <c:v>0.99998966666669997</c:v>
                      </c:pt>
                      <c:pt idx="69">
                        <c:v>0.99998766666670003</c:v>
                      </c:pt>
                      <c:pt idx="70">
                        <c:v>0.99998533333329997</c:v>
                      </c:pt>
                      <c:pt idx="71">
                        <c:v>0.99998366666670002</c:v>
                      </c:pt>
                      <c:pt idx="72">
                        <c:v>0.9999823333333</c:v>
                      </c:pt>
                      <c:pt idx="73">
                        <c:v>0.99997866666669999</c:v>
                      </c:pt>
                      <c:pt idx="74">
                        <c:v>0.99997266666670004</c:v>
                      </c:pt>
                      <c:pt idx="75">
                        <c:v>0.99996433333330004</c:v>
                      </c:pt>
                      <c:pt idx="76">
                        <c:v>0.99995299999999998</c:v>
                      </c:pt>
                      <c:pt idx="77">
                        <c:v>0.99993900000000002</c:v>
                      </c:pt>
                      <c:pt idx="78">
                        <c:v>0.99992099999999995</c:v>
                      </c:pt>
                      <c:pt idx="79">
                        <c:v>0.99989799999999995</c:v>
                      </c:pt>
                      <c:pt idx="80">
                        <c:v>0.99986966666669996</c:v>
                      </c:pt>
                      <c:pt idx="81">
                        <c:v>0.99983166666669998</c:v>
                      </c:pt>
                      <c:pt idx="82">
                        <c:v>0.99976733333330003</c:v>
                      </c:pt>
                      <c:pt idx="83">
                        <c:v>0.99967833333330003</c:v>
                      </c:pt>
                      <c:pt idx="84">
                        <c:v>0.99955066666670001</c:v>
                      </c:pt>
                      <c:pt idx="85">
                        <c:v>0.99938199999999999</c:v>
                      </c:pt>
                      <c:pt idx="86">
                        <c:v>0.99913266666669998</c:v>
                      </c:pt>
                      <c:pt idx="87">
                        <c:v>0.99881500000000001</c:v>
                      </c:pt>
                      <c:pt idx="88">
                        <c:v>0.99833166666670003</c:v>
                      </c:pt>
                      <c:pt idx="89">
                        <c:v>0.99767166666670004</c:v>
                      </c:pt>
                      <c:pt idx="90">
                        <c:v>0.99674766666670001</c:v>
                      </c:pt>
                      <c:pt idx="91">
                        <c:v>0.99543333333329997</c:v>
                      </c:pt>
                      <c:pt idx="92">
                        <c:v>0.99367099999999997</c:v>
                      </c:pt>
                      <c:pt idx="93">
                        <c:v>0.99130633333329998</c:v>
                      </c:pt>
                      <c:pt idx="94">
                        <c:v>0.98826899999999995</c:v>
                      </c:pt>
                      <c:pt idx="95">
                        <c:v>0.98435966666670005</c:v>
                      </c:pt>
                      <c:pt idx="96">
                        <c:v>0.97936633333330003</c:v>
                      </c:pt>
                      <c:pt idx="97">
                        <c:v>0.97322933333329997</c:v>
                      </c:pt>
                      <c:pt idx="98">
                        <c:v>0.96564633333329997</c:v>
                      </c:pt>
                      <c:pt idx="99">
                        <c:v>0.95632933333329995</c:v>
                      </c:pt>
                      <c:pt idx="100">
                        <c:v>0.94459800000000005</c:v>
                      </c:pt>
                      <c:pt idx="101">
                        <c:v>0.92955200000000004</c:v>
                      </c:pt>
                      <c:pt idx="102">
                        <c:v>0.91001733333330004</c:v>
                      </c:pt>
                      <c:pt idx="103">
                        <c:v>0.88561999999999996</c:v>
                      </c:pt>
                      <c:pt idx="104">
                        <c:v>0.85539500000000002</c:v>
                      </c:pt>
                      <c:pt idx="105">
                        <c:v>0.81872433333329997</c:v>
                      </c:pt>
                      <c:pt idx="106">
                        <c:v>0.77449800000000002</c:v>
                      </c:pt>
                      <c:pt idx="107">
                        <c:v>0.72318266666669995</c:v>
                      </c:pt>
                      <c:pt idx="108">
                        <c:v>0.66446233333329996</c:v>
                      </c:pt>
                      <c:pt idx="109">
                        <c:v>0.59932399999999997</c:v>
                      </c:pt>
                      <c:pt idx="110">
                        <c:v>0.53012266666670005</c:v>
                      </c:pt>
                      <c:pt idx="111">
                        <c:v>0.45904233333330002</c:v>
                      </c:pt>
                      <c:pt idx="112">
                        <c:v>0.3896323333333</c:v>
                      </c:pt>
                      <c:pt idx="113">
                        <c:v>0.32453933333329998</c:v>
                      </c:pt>
                      <c:pt idx="114">
                        <c:v>0.26687333333329999</c:v>
                      </c:pt>
                      <c:pt idx="115">
                        <c:v>0.218195</c:v>
                      </c:pt>
                      <c:pt idx="116">
                        <c:v>0.1784343333333</c:v>
                      </c:pt>
                      <c:pt idx="117">
                        <c:v>0.14664199999999999</c:v>
                      </c:pt>
                      <c:pt idx="118">
                        <c:v>0.121555</c:v>
                      </c:pt>
                      <c:pt idx="119">
                        <c:v>0.101786</c:v>
                      </c:pt>
                      <c:pt idx="120">
                        <c:v>8.5921999999999998E-2</c:v>
                      </c:pt>
                      <c:pt idx="121">
                        <c:v>7.2868666666669996E-2</c:v>
                      </c:pt>
                      <c:pt idx="122">
                        <c:v>6.2127000000000002E-2</c:v>
                      </c:pt>
                      <c:pt idx="123">
                        <c:v>5.2897E-2</c:v>
                      </c:pt>
                      <c:pt idx="124">
                        <c:v>4.4995E-2</c:v>
                      </c:pt>
                      <c:pt idx="125">
                        <c:v>3.8078333333330001E-2</c:v>
                      </c:pt>
                      <c:pt idx="126">
                        <c:v>3.1970666666669999E-2</c:v>
                      </c:pt>
                      <c:pt idx="127">
                        <c:v>2.6690666666669999E-2</c:v>
                      </c:pt>
                      <c:pt idx="128">
                        <c:v>2.2147E-2</c:v>
                      </c:pt>
                      <c:pt idx="129">
                        <c:v>1.8203E-2</c:v>
                      </c:pt>
                      <c:pt idx="130">
                        <c:v>1.487033333333E-2</c:v>
                      </c:pt>
                      <c:pt idx="131">
                        <c:v>1.202766666667E-2</c:v>
                      </c:pt>
                      <c:pt idx="132">
                        <c:v>9.6023333333329994E-3</c:v>
                      </c:pt>
                      <c:pt idx="133">
                        <c:v>7.5836666666669996E-3</c:v>
                      </c:pt>
                      <c:pt idx="134">
                        <c:v>5.9420000000000002E-3</c:v>
                      </c:pt>
                      <c:pt idx="135">
                        <c:v>4.5580000000000004E-3</c:v>
                      </c:pt>
                      <c:pt idx="136">
                        <c:v>3.476666666667E-3</c:v>
                      </c:pt>
                      <c:pt idx="137">
                        <c:v>2.6223333333329998E-3</c:v>
                      </c:pt>
                      <c:pt idx="138">
                        <c:v>1.9353333333329999E-3</c:v>
                      </c:pt>
                      <c:pt idx="139">
                        <c:v>1.392333333333E-3</c:v>
                      </c:pt>
                      <c:pt idx="140">
                        <c:v>9.9099999999999991E-4</c:v>
                      </c:pt>
                      <c:pt idx="141">
                        <c:v>6.8400000000000004E-4</c:v>
                      </c:pt>
                      <c:pt idx="142">
                        <c:v>4.6833333333330001E-4</c:v>
                      </c:pt>
                      <c:pt idx="143">
                        <c:v>3.1233333333330001E-4</c:v>
                      </c:pt>
                      <c:pt idx="144">
                        <c:v>2.093333333333E-4</c:v>
                      </c:pt>
                      <c:pt idx="145">
                        <c:v>1.2999999999999999E-4</c:v>
                      </c:pt>
                      <c:pt idx="146">
                        <c:v>7.733333333333E-5</c:v>
                      </c:pt>
                      <c:pt idx="147">
                        <c:v>4.866666666667E-5</c:v>
                      </c:pt>
                      <c:pt idx="148">
                        <c:v>2.6999999999999999E-5</c:v>
                      </c:pt>
                      <c:pt idx="149">
                        <c:v>1.3333333333329999E-5</c:v>
                      </c:pt>
                      <c:pt idx="150">
                        <c:v>6.9999999999999999E-6</c:v>
                      </c:pt>
                      <c:pt idx="151">
                        <c:v>4.666666666667E-6</c:v>
                      </c:pt>
                      <c:pt idx="152">
                        <c:v>3.9999999999999998E-6</c:v>
                      </c:pt>
                      <c:pt idx="153">
                        <c:v>1.3333333333329999E-6</c:v>
                      </c:pt>
                      <c:pt idx="154">
                        <c:v>3.333333333333E-7</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C-58B0-4FC2-B817-A957153E57EA}"/>
                  </c:ext>
                </c:extLst>
              </c15:ser>
            </c15:filteredScatterSeries>
            <c15:filteredScatterSeries>
              <c15:ser>
                <c:idx val="24"/>
                <c:order val="11"/>
                <c:tx>
                  <c:v>GCHM_S0</c:v>
                </c:tx>
                <c:spPr>
                  <a:ln w="19050" cap="rnd">
                    <a:solidFill>
                      <a:schemeClr val="accent1">
                        <a:lumMod val="60000"/>
                        <a:lumOff val="4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Total!$BL$3:$BL$163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Total!$BM$3:$BM$163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0.99998266666669999</c:v>
                      </c:pt>
                      <c:pt idx="64">
                        <c:v>0.9999823333333</c:v>
                      </c:pt>
                      <c:pt idx="65">
                        <c:v>0.99997999999999998</c:v>
                      </c:pt>
                      <c:pt idx="66">
                        <c:v>0.9999783333333</c:v>
                      </c:pt>
                      <c:pt idx="67">
                        <c:v>0.99997633333330005</c:v>
                      </c:pt>
                      <c:pt idx="68">
                        <c:v>0.99997333333329996</c:v>
                      </c:pt>
                      <c:pt idx="69">
                        <c:v>0.99997133333330002</c:v>
                      </c:pt>
                      <c:pt idx="70">
                        <c:v>0.99996666666669998</c:v>
                      </c:pt>
                      <c:pt idx="71">
                        <c:v>0.99995866666669997</c:v>
                      </c:pt>
                      <c:pt idx="72">
                        <c:v>0.99994899999999998</c:v>
                      </c:pt>
                      <c:pt idx="73">
                        <c:v>0.99993600000000005</c:v>
                      </c:pt>
                      <c:pt idx="74">
                        <c:v>0.99992066666669999</c:v>
                      </c:pt>
                      <c:pt idx="75">
                        <c:v>0.99990199999999996</c:v>
                      </c:pt>
                      <c:pt idx="76">
                        <c:v>0.99987099999999995</c:v>
                      </c:pt>
                      <c:pt idx="77">
                        <c:v>0.99984499999999998</c:v>
                      </c:pt>
                      <c:pt idx="78">
                        <c:v>0.99980466666669998</c:v>
                      </c:pt>
                      <c:pt idx="79">
                        <c:v>0.99975166666670001</c:v>
                      </c:pt>
                      <c:pt idx="80">
                        <c:v>0.99967533333330005</c:v>
                      </c:pt>
                      <c:pt idx="81">
                        <c:v>0.99956033333329997</c:v>
                      </c:pt>
                      <c:pt idx="82">
                        <c:v>0.99940399999999996</c:v>
                      </c:pt>
                      <c:pt idx="83">
                        <c:v>0.99919966666670001</c:v>
                      </c:pt>
                      <c:pt idx="84">
                        <c:v>0.99892000000000003</c:v>
                      </c:pt>
                      <c:pt idx="85">
                        <c:v>0.99855766666669998</c:v>
                      </c:pt>
                      <c:pt idx="86">
                        <c:v>0.99805299999999997</c:v>
                      </c:pt>
                      <c:pt idx="87">
                        <c:v>0.99731099999999995</c:v>
                      </c:pt>
                      <c:pt idx="88">
                        <c:v>0.99630399999999997</c:v>
                      </c:pt>
                      <c:pt idx="89">
                        <c:v>0.99491499999999999</c:v>
                      </c:pt>
                      <c:pt idx="90">
                        <c:v>0.99310500000000002</c:v>
                      </c:pt>
                      <c:pt idx="91">
                        <c:v>0.99066966666669998</c:v>
                      </c:pt>
                      <c:pt idx="92">
                        <c:v>0.987514</c:v>
                      </c:pt>
                      <c:pt idx="93">
                        <c:v>0.98339699999999997</c:v>
                      </c:pt>
                      <c:pt idx="94">
                        <c:v>0.97825366666669999</c:v>
                      </c:pt>
                      <c:pt idx="95">
                        <c:v>0.97183200000000003</c:v>
                      </c:pt>
                      <c:pt idx="96">
                        <c:v>0.96415833333330003</c:v>
                      </c:pt>
                      <c:pt idx="97">
                        <c:v>0.95501366666669996</c:v>
                      </c:pt>
                      <c:pt idx="98">
                        <c:v>0.94405466666670002</c:v>
                      </c:pt>
                      <c:pt idx="99">
                        <c:v>0.93078866666670002</c:v>
                      </c:pt>
                      <c:pt idx="100">
                        <c:v>0.91432966666670001</c:v>
                      </c:pt>
                      <c:pt idx="101">
                        <c:v>0.89343833333330003</c:v>
                      </c:pt>
                      <c:pt idx="102">
                        <c:v>0.86727766666670003</c:v>
                      </c:pt>
                      <c:pt idx="103">
                        <c:v>0.835395</c:v>
                      </c:pt>
                      <c:pt idx="104">
                        <c:v>0.79744733333329998</c:v>
                      </c:pt>
                      <c:pt idx="105">
                        <c:v>0.75280966666670002</c:v>
                      </c:pt>
                      <c:pt idx="106">
                        <c:v>0.7011923333333</c:v>
                      </c:pt>
                      <c:pt idx="107">
                        <c:v>0.64304666666669996</c:v>
                      </c:pt>
                      <c:pt idx="108">
                        <c:v>0.57914433333329995</c:v>
                      </c:pt>
                      <c:pt idx="109">
                        <c:v>0.51126833333330002</c:v>
                      </c:pt>
                      <c:pt idx="110">
                        <c:v>0.44208933333330003</c:v>
                      </c:pt>
                      <c:pt idx="111">
                        <c:v>0.37417699999999998</c:v>
                      </c:pt>
                      <c:pt idx="112">
                        <c:v>0.31119466666669998</c:v>
                      </c:pt>
                      <c:pt idx="113">
                        <c:v>0.25516866666670002</c:v>
                      </c:pt>
                      <c:pt idx="114">
                        <c:v>0.2076543333333</c:v>
                      </c:pt>
                      <c:pt idx="115">
                        <c:v>0.16885466666669999</c:v>
                      </c:pt>
                      <c:pt idx="116">
                        <c:v>0.1383853333333</c:v>
                      </c:pt>
                      <c:pt idx="117">
                        <c:v>0.11486566666670001</c:v>
                      </c:pt>
                      <c:pt idx="118">
                        <c:v>9.6712000000000006E-2</c:v>
                      </c:pt>
                      <c:pt idx="119">
                        <c:v>8.2410666666670004E-2</c:v>
                      </c:pt>
                      <c:pt idx="120">
                        <c:v>7.0985999999999994E-2</c:v>
                      </c:pt>
                      <c:pt idx="121">
                        <c:v>6.1506333333329999E-2</c:v>
                      </c:pt>
                      <c:pt idx="122">
                        <c:v>5.3442000000000003E-2</c:v>
                      </c:pt>
                      <c:pt idx="123">
                        <c:v>4.657E-2</c:v>
                      </c:pt>
                      <c:pt idx="124">
                        <c:v>4.0545666666669998E-2</c:v>
                      </c:pt>
                      <c:pt idx="125">
                        <c:v>3.516333333333E-2</c:v>
                      </c:pt>
                      <c:pt idx="126">
                        <c:v>3.032333333333E-2</c:v>
                      </c:pt>
                      <c:pt idx="127">
                        <c:v>2.5930666666669999E-2</c:v>
                      </c:pt>
                      <c:pt idx="128">
                        <c:v>2.1961333333329999E-2</c:v>
                      </c:pt>
                      <c:pt idx="129">
                        <c:v>1.8544333333329999E-2</c:v>
                      </c:pt>
                      <c:pt idx="130">
                        <c:v>1.5566E-2</c:v>
                      </c:pt>
                      <c:pt idx="131">
                        <c:v>1.291733333333E-2</c:v>
                      </c:pt>
                      <c:pt idx="132">
                        <c:v>1.0716E-2</c:v>
                      </c:pt>
                      <c:pt idx="133">
                        <c:v>8.7869999999999997E-3</c:v>
                      </c:pt>
                      <c:pt idx="134">
                        <c:v>7.11E-3</c:v>
                      </c:pt>
                      <c:pt idx="135">
                        <c:v>5.7146666666669996E-3</c:v>
                      </c:pt>
                      <c:pt idx="136">
                        <c:v>4.5446666666670004E-3</c:v>
                      </c:pt>
                      <c:pt idx="137">
                        <c:v>3.5309999999999999E-3</c:v>
                      </c:pt>
                      <c:pt idx="138">
                        <c:v>2.7269999999999998E-3</c:v>
                      </c:pt>
                      <c:pt idx="139">
                        <c:v>2.0790000000000001E-3</c:v>
                      </c:pt>
                      <c:pt idx="140">
                        <c:v>1.5546666666669999E-3</c:v>
                      </c:pt>
                      <c:pt idx="141">
                        <c:v>1.151666666667E-3</c:v>
                      </c:pt>
                      <c:pt idx="142">
                        <c:v>8.25E-4</c:v>
                      </c:pt>
                      <c:pt idx="143">
                        <c:v>5.7666666666670002E-4</c:v>
                      </c:pt>
                      <c:pt idx="144">
                        <c:v>3.9533333333330003E-4</c:v>
                      </c:pt>
                      <c:pt idx="145">
                        <c:v>2.6200000000000003E-4</c:v>
                      </c:pt>
                      <c:pt idx="146">
                        <c:v>1.643333333333E-4</c:v>
                      </c:pt>
                      <c:pt idx="147">
                        <c:v>1.0233333333330001E-4</c:v>
                      </c:pt>
                      <c:pt idx="148">
                        <c:v>5.6666666666669998E-5</c:v>
                      </c:pt>
                      <c:pt idx="149">
                        <c:v>3.0333333333329999E-5</c:v>
                      </c:pt>
                      <c:pt idx="150">
                        <c:v>1.5E-5</c:v>
                      </c:pt>
                      <c:pt idx="151">
                        <c:v>3.6666666666669999E-6</c:v>
                      </c:pt>
                      <c:pt idx="152">
                        <c:v>1.3333333333329999E-6</c:v>
                      </c:pt>
                      <c:pt idx="153">
                        <c:v>9.9999999999999995E-7</c:v>
                      </c:pt>
                      <c:pt idx="154">
                        <c:v>3.333333333333E-7</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D-58B0-4FC2-B817-A957153E57EA}"/>
                  </c:ext>
                </c:extLst>
              </c15:ser>
            </c15:filteredScatterSeries>
            <c15:filteredScatterSeries>
              <c15:ser>
                <c:idx val="6"/>
                <c:order val="12"/>
                <c:tx>
                  <c:v>GCHM_S1</c:v>
                </c:tx>
                <c:spPr>
                  <a:ln w="19050" cap="rnd">
                    <a:solidFill>
                      <a:srgbClr val="FFC000"/>
                    </a:solidFill>
                    <a:round/>
                  </a:ln>
                  <a:effectLst/>
                </c:spPr>
                <c:marker>
                  <c:symbol val="none"/>
                </c:marker>
                <c:xVal>
                  <c:numRef>
                    <c:extLst xmlns:c15="http://schemas.microsoft.com/office/drawing/2012/chart">
                      <c:ext xmlns:c15="http://schemas.microsoft.com/office/drawing/2012/chart" uri="{02D57815-91ED-43cb-92C2-25804820EDAC}">
                        <c15:formulaRef>
                          <c15:sqref>Total!$BI$3:$BI$163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Total!$BJ$3:$BJ$163</c15:sqref>
                        </c15:formulaRef>
                      </c:ext>
                    </c:extLst>
                    <c:numCache>
                      <c:formatCode>General</c:formatCode>
                      <c:ptCount val="161"/>
                      <c:pt idx="0">
                        <c:v>0.99999733333329999</c:v>
                      </c:pt>
                      <c:pt idx="1">
                        <c:v>0.99999733333329999</c:v>
                      </c:pt>
                      <c:pt idx="2">
                        <c:v>0.99999733333329999</c:v>
                      </c:pt>
                      <c:pt idx="3">
                        <c:v>0.99999733333329999</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0.99999700000000002</c:v>
                      </c:pt>
                      <c:pt idx="21">
                        <c:v>0.99999700000000002</c:v>
                      </c:pt>
                      <c:pt idx="22">
                        <c:v>0.99999666666669995</c:v>
                      </c:pt>
                      <c:pt idx="23">
                        <c:v>0.99999666666669995</c:v>
                      </c:pt>
                      <c:pt idx="24">
                        <c:v>0.999996</c:v>
                      </c:pt>
                      <c:pt idx="25">
                        <c:v>0.999996</c:v>
                      </c:pt>
                      <c:pt idx="26">
                        <c:v>0.99999566666670003</c:v>
                      </c:pt>
                      <c:pt idx="27">
                        <c:v>0.99999533333330004</c:v>
                      </c:pt>
                      <c:pt idx="28">
                        <c:v>0.99999499999999997</c:v>
                      </c:pt>
                      <c:pt idx="29">
                        <c:v>0.99999499999999997</c:v>
                      </c:pt>
                      <c:pt idx="30">
                        <c:v>0.99999499999999997</c:v>
                      </c:pt>
                      <c:pt idx="31">
                        <c:v>0.99999466666670001</c:v>
                      </c:pt>
                      <c:pt idx="32">
                        <c:v>0.99999433333330001</c:v>
                      </c:pt>
                      <c:pt idx="33">
                        <c:v>0.99999433333330001</c:v>
                      </c:pt>
                      <c:pt idx="34">
                        <c:v>0.99999366666669998</c:v>
                      </c:pt>
                      <c:pt idx="35">
                        <c:v>0.99999199999999999</c:v>
                      </c:pt>
                      <c:pt idx="36">
                        <c:v>0.99999166666670003</c:v>
                      </c:pt>
                      <c:pt idx="37">
                        <c:v>0.99999033333330001</c:v>
                      </c:pt>
                      <c:pt idx="38">
                        <c:v>0.99998966666669997</c:v>
                      </c:pt>
                      <c:pt idx="39">
                        <c:v>0.99998933333329998</c:v>
                      </c:pt>
                      <c:pt idx="40">
                        <c:v>0.99998766666670003</c:v>
                      </c:pt>
                      <c:pt idx="41">
                        <c:v>0.9999866666667</c:v>
                      </c:pt>
                      <c:pt idx="42">
                        <c:v>0.99998566666669997</c:v>
                      </c:pt>
                      <c:pt idx="43">
                        <c:v>0.99998266666669999</c:v>
                      </c:pt>
                      <c:pt idx="44">
                        <c:v>0.9999823333333</c:v>
                      </c:pt>
                      <c:pt idx="45">
                        <c:v>0.99998033333330005</c:v>
                      </c:pt>
                      <c:pt idx="46">
                        <c:v>0.9999783333333</c:v>
                      </c:pt>
                      <c:pt idx="47">
                        <c:v>0.99997633333330005</c:v>
                      </c:pt>
                      <c:pt idx="48">
                        <c:v>0.99997366666669996</c:v>
                      </c:pt>
                      <c:pt idx="49">
                        <c:v>0.99997133333330002</c:v>
                      </c:pt>
                      <c:pt idx="50">
                        <c:v>0.99996666666669998</c:v>
                      </c:pt>
                      <c:pt idx="51">
                        <c:v>0.99995866666669997</c:v>
                      </c:pt>
                      <c:pt idx="52">
                        <c:v>0.99994933333330005</c:v>
                      </c:pt>
                      <c:pt idx="53">
                        <c:v>0.99993633333330001</c:v>
                      </c:pt>
                      <c:pt idx="54">
                        <c:v>0.99992066666669999</c:v>
                      </c:pt>
                      <c:pt idx="55">
                        <c:v>0.99990199999999996</c:v>
                      </c:pt>
                      <c:pt idx="56">
                        <c:v>0.99987199999999998</c:v>
                      </c:pt>
                      <c:pt idx="57">
                        <c:v>0.99984566666670005</c:v>
                      </c:pt>
                      <c:pt idx="58">
                        <c:v>0.99980500000000005</c:v>
                      </c:pt>
                      <c:pt idx="59">
                        <c:v>0.99975266666670004</c:v>
                      </c:pt>
                      <c:pt idx="60">
                        <c:v>0.9996773333333</c:v>
                      </c:pt>
                      <c:pt idx="61">
                        <c:v>0.99956333333330005</c:v>
                      </c:pt>
                      <c:pt idx="62">
                        <c:v>0.99940633333329998</c:v>
                      </c:pt>
                      <c:pt idx="63">
                        <c:v>0.9992023333333</c:v>
                      </c:pt>
                      <c:pt idx="64">
                        <c:v>0.99892300000000001</c:v>
                      </c:pt>
                      <c:pt idx="65">
                        <c:v>0.99856633333330003</c:v>
                      </c:pt>
                      <c:pt idx="66">
                        <c:v>0.99806266666669996</c:v>
                      </c:pt>
                      <c:pt idx="67">
                        <c:v>0.99732566666669997</c:v>
                      </c:pt>
                      <c:pt idx="68">
                        <c:v>0.99632399999999999</c:v>
                      </c:pt>
                      <c:pt idx="69">
                        <c:v>0.99493866666669994</c:v>
                      </c:pt>
                      <c:pt idx="70">
                        <c:v>0.99314366666669995</c:v>
                      </c:pt>
                      <c:pt idx="71">
                        <c:v>0.99072000000000005</c:v>
                      </c:pt>
                      <c:pt idx="72">
                        <c:v>0.98758533333330001</c:v>
                      </c:pt>
                      <c:pt idx="73">
                        <c:v>0.98349399999999998</c:v>
                      </c:pt>
                      <c:pt idx="74">
                        <c:v>0.9783736666667</c:v>
                      </c:pt>
                      <c:pt idx="75">
                        <c:v>0.97202299999999997</c:v>
                      </c:pt>
                      <c:pt idx="76">
                        <c:v>0.96442133333330005</c:v>
                      </c:pt>
                      <c:pt idx="77">
                        <c:v>0.95535333333329997</c:v>
                      </c:pt>
                      <c:pt idx="78">
                        <c:v>0.94449833333330002</c:v>
                      </c:pt>
                      <c:pt idx="79">
                        <c:v>0.93141033333330003</c:v>
                      </c:pt>
                      <c:pt idx="80">
                        <c:v>0.91516333333330002</c:v>
                      </c:pt>
                      <c:pt idx="81">
                        <c:v>0.89451733333329997</c:v>
                      </c:pt>
                      <c:pt idx="82">
                        <c:v>0.86867000000000005</c:v>
                      </c:pt>
                      <c:pt idx="83">
                        <c:v>0.837233</c:v>
                      </c:pt>
                      <c:pt idx="84">
                        <c:v>0.79985133333330005</c:v>
                      </c:pt>
                      <c:pt idx="85">
                        <c:v>0.7558353333333</c:v>
                      </c:pt>
                      <c:pt idx="86">
                        <c:v>0.70517099999999999</c:v>
                      </c:pt>
                      <c:pt idx="87">
                        <c:v>0.64803200000000005</c:v>
                      </c:pt>
                      <c:pt idx="88">
                        <c:v>0.58543466666669997</c:v>
                      </c:pt>
                      <c:pt idx="89">
                        <c:v>0.51899166666670005</c:v>
                      </c:pt>
                      <c:pt idx="90">
                        <c:v>0.45139533333330001</c:v>
                      </c:pt>
                      <c:pt idx="91">
                        <c:v>0.3853333333333</c:v>
                      </c:pt>
                      <c:pt idx="92">
                        <c:v>0.3240243333333</c:v>
                      </c:pt>
                      <c:pt idx="93">
                        <c:v>0.26974766666670003</c:v>
                      </c:pt>
                      <c:pt idx="94">
                        <c:v>0.2238136666667</c:v>
                      </c:pt>
                      <c:pt idx="95">
                        <c:v>0.18641466666670001</c:v>
                      </c:pt>
                      <c:pt idx="96">
                        <c:v>0.15694866666669999</c:v>
                      </c:pt>
                      <c:pt idx="97">
                        <c:v>0.13398666666670001</c:v>
                      </c:pt>
                      <c:pt idx="98">
                        <c:v>0.1160783333333</c:v>
                      </c:pt>
                      <c:pt idx="99">
                        <c:v>0.1017096666667</c:v>
                      </c:pt>
                      <c:pt idx="100">
                        <c:v>8.9909000000000003E-2</c:v>
                      </c:pt>
                      <c:pt idx="101">
                        <c:v>7.9841666666670003E-2</c:v>
                      </c:pt>
                      <c:pt idx="102">
                        <c:v>7.1079000000000003E-2</c:v>
                      </c:pt>
                      <c:pt idx="103">
                        <c:v>6.3404000000000002E-2</c:v>
                      </c:pt>
                      <c:pt idx="104">
                        <c:v>5.6343666666669998E-2</c:v>
                      </c:pt>
                      <c:pt idx="105">
                        <c:v>5.0019333333330002E-2</c:v>
                      </c:pt>
                      <c:pt idx="106">
                        <c:v>4.4290666666670003E-2</c:v>
                      </c:pt>
                      <c:pt idx="107">
                        <c:v>3.903433333333E-2</c:v>
                      </c:pt>
                      <c:pt idx="108">
                        <c:v>3.444166666667E-2</c:v>
                      </c:pt>
                      <c:pt idx="109">
                        <c:v>3.020566666667E-2</c:v>
                      </c:pt>
                      <c:pt idx="110">
                        <c:v>2.6487333333330001E-2</c:v>
                      </c:pt>
                      <c:pt idx="111">
                        <c:v>2.3175999999999999E-2</c:v>
                      </c:pt>
                      <c:pt idx="112">
                        <c:v>2.022833333333E-2</c:v>
                      </c:pt>
                      <c:pt idx="113">
                        <c:v>1.768833333333E-2</c:v>
                      </c:pt>
                      <c:pt idx="114">
                        <c:v>1.5308333333329999E-2</c:v>
                      </c:pt>
                      <c:pt idx="115">
                        <c:v>1.3271E-2</c:v>
                      </c:pt>
                      <c:pt idx="116">
                        <c:v>1.1452666666670001E-2</c:v>
                      </c:pt>
                      <c:pt idx="117">
                        <c:v>9.7920000000000004E-3</c:v>
                      </c:pt>
                      <c:pt idx="118">
                        <c:v>8.2803333333329992E-3</c:v>
                      </c:pt>
                      <c:pt idx="119">
                        <c:v>6.959666666667E-3</c:v>
                      </c:pt>
                      <c:pt idx="120">
                        <c:v>5.8386666666670004E-3</c:v>
                      </c:pt>
                      <c:pt idx="121">
                        <c:v>4.8413333333329998E-3</c:v>
                      </c:pt>
                      <c:pt idx="122">
                        <c:v>3.986333333333E-3</c:v>
                      </c:pt>
                      <c:pt idx="123">
                        <c:v>3.2516666666670001E-3</c:v>
                      </c:pt>
                      <c:pt idx="124">
                        <c:v>2.6050000000000001E-3</c:v>
                      </c:pt>
                      <c:pt idx="125">
                        <c:v>2.0733333333330002E-3</c:v>
                      </c:pt>
                      <c:pt idx="126">
                        <c:v>1.628666666667E-3</c:v>
                      </c:pt>
                      <c:pt idx="127">
                        <c:v>1.2650000000000001E-3</c:v>
                      </c:pt>
                      <c:pt idx="128">
                        <c:v>9.6833333333330002E-4</c:v>
                      </c:pt>
                      <c:pt idx="129">
                        <c:v>7.27E-4</c:v>
                      </c:pt>
                      <c:pt idx="130">
                        <c:v>5.3200000000000003E-4</c:v>
                      </c:pt>
                      <c:pt idx="131">
                        <c:v>3.8299999999999999E-4</c:v>
                      </c:pt>
                      <c:pt idx="132">
                        <c:v>2.7799999999999998E-4</c:v>
                      </c:pt>
                      <c:pt idx="133">
                        <c:v>1.9966666666669999E-4</c:v>
                      </c:pt>
                      <c:pt idx="134">
                        <c:v>1.3300000000000001E-4</c:v>
                      </c:pt>
                      <c:pt idx="135">
                        <c:v>9.2999999999999997E-5</c:v>
                      </c:pt>
                      <c:pt idx="136">
                        <c:v>6.3666666666669999E-5</c:v>
                      </c:pt>
                      <c:pt idx="137">
                        <c:v>4.0666666666670002E-5</c:v>
                      </c:pt>
                      <c:pt idx="138">
                        <c:v>2.8E-5</c:v>
                      </c:pt>
                      <c:pt idx="139">
                        <c:v>1.366666666667E-5</c:v>
                      </c:pt>
                      <c:pt idx="140">
                        <c:v>7.6666666666669993E-6</c:v>
                      </c:pt>
                      <c:pt idx="141">
                        <c:v>3.9999999999999998E-6</c:v>
                      </c:pt>
                      <c:pt idx="142">
                        <c:v>1.666666666667E-6</c:v>
                      </c:pt>
                      <c:pt idx="143">
                        <c:v>6.6666666666669995E-7</c:v>
                      </c:pt>
                      <c:pt idx="144">
                        <c:v>3.333333333333E-7</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E-58B0-4FC2-B817-A957153E57EA}"/>
                  </c:ext>
                </c:extLst>
              </c15:ser>
            </c15:filteredScatterSeries>
            <c15:filteredScatterSeries>
              <c15:ser>
                <c:idx val="23"/>
                <c:order val="13"/>
                <c:tx>
                  <c:v>GCHM_S2</c:v>
                </c:tx>
                <c:spPr>
                  <a:ln w="19050" cap="rnd">
                    <a:solidFill>
                      <a:srgbClr val="FF0000"/>
                    </a:solidFill>
                    <a:round/>
                  </a:ln>
                  <a:effectLst/>
                </c:spPr>
                <c:marker>
                  <c:symbol val="none"/>
                </c:marker>
                <c:xVal>
                  <c:numRef>
                    <c:extLst xmlns:c15="http://schemas.microsoft.com/office/drawing/2012/chart">
                      <c:ext xmlns:c15="http://schemas.microsoft.com/office/drawing/2012/chart" uri="{02D57815-91ED-43cb-92C2-25804820EDAC}">
                        <c15:formulaRef>
                          <c15:sqref>Total!$BR$3:$BR$163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Total!$BS$3:$BS$163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0.99998266666669999</c:v>
                      </c:pt>
                      <c:pt idx="64">
                        <c:v>0.9999823333333</c:v>
                      </c:pt>
                      <c:pt idx="65">
                        <c:v>0.99997999999999998</c:v>
                      </c:pt>
                      <c:pt idx="66">
                        <c:v>0.9999783333333</c:v>
                      </c:pt>
                      <c:pt idx="67">
                        <c:v>0.99997633333330005</c:v>
                      </c:pt>
                      <c:pt idx="68">
                        <c:v>0.99997366666669996</c:v>
                      </c:pt>
                      <c:pt idx="69">
                        <c:v>0.99997166666670001</c:v>
                      </c:pt>
                      <c:pt idx="70">
                        <c:v>0.99996700000000005</c:v>
                      </c:pt>
                      <c:pt idx="71">
                        <c:v>0.99995866666669997</c:v>
                      </c:pt>
                      <c:pt idx="72">
                        <c:v>0.99994933333330005</c:v>
                      </c:pt>
                      <c:pt idx="73">
                        <c:v>0.99993600000000005</c:v>
                      </c:pt>
                      <c:pt idx="74">
                        <c:v>0.99992099999999995</c:v>
                      </c:pt>
                      <c:pt idx="75">
                        <c:v>0.99990199999999996</c:v>
                      </c:pt>
                      <c:pt idx="76">
                        <c:v>0.99987199999999998</c:v>
                      </c:pt>
                      <c:pt idx="77">
                        <c:v>0.99984499999999998</c:v>
                      </c:pt>
                      <c:pt idx="78">
                        <c:v>0.99980533333330002</c:v>
                      </c:pt>
                      <c:pt idx="79">
                        <c:v>0.99975233333330005</c:v>
                      </c:pt>
                      <c:pt idx="80">
                        <c:v>0.99967666666669996</c:v>
                      </c:pt>
                      <c:pt idx="81">
                        <c:v>0.99956166666669999</c:v>
                      </c:pt>
                      <c:pt idx="82">
                        <c:v>0.99940633333329998</c:v>
                      </c:pt>
                      <c:pt idx="83">
                        <c:v>0.99920266666669999</c:v>
                      </c:pt>
                      <c:pt idx="84">
                        <c:v>0.99892400000000003</c:v>
                      </c:pt>
                      <c:pt idx="85">
                        <c:v>0.99856633333330003</c:v>
                      </c:pt>
                      <c:pt idx="86">
                        <c:v>0.99806533333330005</c:v>
                      </c:pt>
                      <c:pt idx="87">
                        <c:v>0.99733266666669995</c:v>
                      </c:pt>
                      <c:pt idx="88">
                        <c:v>0.99633266666669995</c:v>
                      </c:pt>
                      <c:pt idx="89">
                        <c:v>0.99495866666669996</c:v>
                      </c:pt>
                      <c:pt idx="90">
                        <c:v>0.99317900000000003</c:v>
                      </c:pt>
                      <c:pt idx="91">
                        <c:v>0.99076133333329996</c:v>
                      </c:pt>
                      <c:pt idx="92">
                        <c:v>0.98765533333330002</c:v>
                      </c:pt>
                      <c:pt idx="93">
                        <c:v>0.98359366666670001</c:v>
                      </c:pt>
                      <c:pt idx="94">
                        <c:v>0.97853000000000001</c:v>
                      </c:pt>
                      <c:pt idx="95">
                        <c:v>0.97224433333329996</c:v>
                      </c:pt>
                      <c:pt idx="96">
                        <c:v>0.96471466666670003</c:v>
                      </c:pt>
                      <c:pt idx="97">
                        <c:v>0.95576399999999995</c:v>
                      </c:pt>
                      <c:pt idx="98">
                        <c:v>0.94500499999999998</c:v>
                      </c:pt>
                      <c:pt idx="99">
                        <c:v>0.9320463333333</c:v>
                      </c:pt>
                      <c:pt idx="100">
                        <c:v>0.91599733333330002</c:v>
                      </c:pt>
                      <c:pt idx="101">
                        <c:v>0.89556033333329998</c:v>
                      </c:pt>
                      <c:pt idx="102">
                        <c:v>0.86997333333329996</c:v>
                      </c:pt>
                      <c:pt idx="103">
                        <c:v>0.83887500000000004</c:v>
                      </c:pt>
                      <c:pt idx="104">
                        <c:v>0.80186566666670001</c:v>
                      </c:pt>
                      <c:pt idx="105">
                        <c:v>0.75845466666670003</c:v>
                      </c:pt>
                      <c:pt idx="106">
                        <c:v>0.70836299999999996</c:v>
                      </c:pt>
                      <c:pt idx="107">
                        <c:v>0.65187200000000001</c:v>
                      </c:pt>
                      <c:pt idx="108">
                        <c:v>0.58996966666670003</c:v>
                      </c:pt>
                      <c:pt idx="109">
                        <c:v>0.52433066666670003</c:v>
                      </c:pt>
                      <c:pt idx="110">
                        <c:v>0.457424</c:v>
                      </c:pt>
                      <c:pt idx="111">
                        <c:v>0.39197100000000001</c:v>
                      </c:pt>
                      <c:pt idx="112">
                        <c:v>0.33124100000000001</c:v>
                      </c:pt>
                      <c:pt idx="113">
                        <c:v>0.27726899999999999</c:v>
                      </c:pt>
                      <c:pt idx="114">
                        <c:v>0.2314983333333</c:v>
                      </c:pt>
                      <c:pt idx="115">
                        <c:v>0.19395699999999999</c:v>
                      </c:pt>
                      <c:pt idx="116">
                        <c:v>0.16415099999999999</c:v>
                      </c:pt>
                      <c:pt idx="117">
                        <c:v>0.14066000000000001</c:v>
                      </c:pt>
                      <c:pt idx="118">
                        <c:v>0.12203</c:v>
                      </c:pt>
                      <c:pt idx="119">
                        <c:v>0.10680566666669999</c:v>
                      </c:pt>
                      <c:pt idx="120">
                        <c:v>9.4094333333330005E-2</c:v>
                      </c:pt>
                      <c:pt idx="121">
                        <c:v>8.3291333333329998E-2</c:v>
                      </c:pt>
                      <c:pt idx="122">
                        <c:v>7.3631666666669995E-2</c:v>
                      </c:pt>
                      <c:pt idx="123">
                        <c:v>6.4998333333329994E-2</c:v>
                      </c:pt>
                      <c:pt idx="124">
                        <c:v>5.7095333333330001E-2</c:v>
                      </c:pt>
                      <c:pt idx="125">
                        <c:v>4.9828999999999998E-2</c:v>
                      </c:pt>
                      <c:pt idx="126">
                        <c:v>4.3327666666669998E-2</c:v>
                      </c:pt>
                      <c:pt idx="127">
                        <c:v>3.7353333333329998E-2</c:v>
                      </c:pt>
                      <c:pt idx="128">
                        <c:v>3.1869000000000001E-2</c:v>
                      </c:pt>
                      <c:pt idx="129">
                        <c:v>2.6817666666670001E-2</c:v>
                      </c:pt>
                      <c:pt idx="130">
                        <c:v>2.2541666666669999E-2</c:v>
                      </c:pt>
                      <c:pt idx="131">
                        <c:v>1.8815333333329999E-2</c:v>
                      </c:pt>
                      <c:pt idx="132">
                        <c:v>1.554633333333E-2</c:v>
                      </c:pt>
                      <c:pt idx="133">
                        <c:v>1.268666666667E-2</c:v>
                      </c:pt>
                      <c:pt idx="134">
                        <c:v>1.0175E-2</c:v>
                      </c:pt>
                      <c:pt idx="135">
                        <c:v>8.1209999999999997E-3</c:v>
                      </c:pt>
                      <c:pt idx="136">
                        <c:v>6.4116666666670001E-3</c:v>
                      </c:pt>
                      <c:pt idx="137">
                        <c:v>4.9066666666669999E-3</c:v>
                      </c:pt>
                      <c:pt idx="138">
                        <c:v>3.701666666667E-3</c:v>
                      </c:pt>
                      <c:pt idx="139">
                        <c:v>2.7393333333330001E-3</c:v>
                      </c:pt>
                      <c:pt idx="140">
                        <c:v>1.954E-3</c:v>
                      </c:pt>
                      <c:pt idx="141">
                        <c:v>1.366333333333E-3</c:v>
                      </c:pt>
                      <c:pt idx="142">
                        <c:v>9.3133333333329999E-4</c:v>
                      </c:pt>
                      <c:pt idx="143">
                        <c:v>6.1399999999999996E-4</c:v>
                      </c:pt>
                      <c:pt idx="144">
                        <c:v>3.9266666666669999E-4</c:v>
                      </c:pt>
                      <c:pt idx="145">
                        <c:v>2.456666666667E-4</c:v>
                      </c:pt>
                      <c:pt idx="146">
                        <c:v>1.486666666667E-4</c:v>
                      </c:pt>
                      <c:pt idx="147">
                        <c:v>9.0000000000000006E-5</c:v>
                      </c:pt>
                      <c:pt idx="148">
                        <c:v>4.7666666666670003E-5</c:v>
                      </c:pt>
                      <c:pt idx="149">
                        <c:v>2.3666666666669999E-5</c:v>
                      </c:pt>
                      <c:pt idx="150">
                        <c:v>1.133333333333E-5</c:v>
                      </c:pt>
                      <c:pt idx="151">
                        <c:v>3.0000000000000001E-6</c:v>
                      </c:pt>
                      <c:pt idx="152">
                        <c:v>9.9999999999999995E-7</c:v>
                      </c:pt>
                      <c:pt idx="153">
                        <c:v>3.333333333333E-7</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0F-58B0-4FC2-B817-A957153E57EA}"/>
                  </c:ext>
                </c:extLst>
              </c15:ser>
            </c15:filteredScatterSeries>
            <c15:filteredScatterSeries>
              <c15:ser>
                <c:idx val="13"/>
                <c:order val="14"/>
                <c:tx>
                  <c:v>GCHM_S2</c:v>
                </c:tx>
                <c:spPr>
                  <a:ln w="19050" cap="rnd">
                    <a:solidFill>
                      <a:schemeClr val="accent2">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Total!$BO$3:$BO$163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Total!$BP$3:$BP$163</c15:sqref>
                        </c15:formulaRef>
                      </c:ext>
                    </c:extLst>
                    <c:numCache>
                      <c:formatCode>General</c:formatCode>
                      <c:ptCount val="161"/>
                      <c:pt idx="0">
                        <c:v>0.99999733333329999</c:v>
                      </c:pt>
                      <c:pt idx="1">
                        <c:v>0.99999733333329999</c:v>
                      </c:pt>
                      <c:pt idx="2">
                        <c:v>0.99999733333329999</c:v>
                      </c:pt>
                      <c:pt idx="3">
                        <c:v>0.99999733333329999</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0.99999700000000002</c:v>
                      </c:pt>
                      <c:pt idx="21">
                        <c:v>0.99999700000000002</c:v>
                      </c:pt>
                      <c:pt idx="22">
                        <c:v>0.99999666666669995</c:v>
                      </c:pt>
                      <c:pt idx="23">
                        <c:v>0.99999666666669995</c:v>
                      </c:pt>
                      <c:pt idx="24">
                        <c:v>0.999996</c:v>
                      </c:pt>
                      <c:pt idx="25">
                        <c:v>0.999996</c:v>
                      </c:pt>
                      <c:pt idx="26">
                        <c:v>0.99999566666670003</c:v>
                      </c:pt>
                      <c:pt idx="27">
                        <c:v>0.99999533333330004</c:v>
                      </c:pt>
                      <c:pt idx="28">
                        <c:v>0.99999499999999997</c:v>
                      </c:pt>
                      <c:pt idx="29">
                        <c:v>0.99999499999999997</c:v>
                      </c:pt>
                      <c:pt idx="30">
                        <c:v>0.99999499999999997</c:v>
                      </c:pt>
                      <c:pt idx="31">
                        <c:v>0.99999466666670001</c:v>
                      </c:pt>
                      <c:pt idx="32">
                        <c:v>0.99999433333330001</c:v>
                      </c:pt>
                      <c:pt idx="33">
                        <c:v>0.99999433333330001</c:v>
                      </c:pt>
                      <c:pt idx="34">
                        <c:v>0.99999366666669998</c:v>
                      </c:pt>
                      <c:pt idx="35">
                        <c:v>0.99999199999999999</c:v>
                      </c:pt>
                      <c:pt idx="36">
                        <c:v>0.99999166666670003</c:v>
                      </c:pt>
                      <c:pt idx="37">
                        <c:v>0.99999033333330001</c:v>
                      </c:pt>
                      <c:pt idx="38">
                        <c:v>0.99998966666669997</c:v>
                      </c:pt>
                      <c:pt idx="39">
                        <c:v>0.99998933333329998</c:v>
                      </c:pt>
                      <c:pt idx="40">
                        <c:v>0.99998766666670003</c:v>
                      </c:pt>
                      <c:pt idx="41">
                        <c:v>0.9999866666667</c:v>
                      </c:pt>
                      <c:pt idx="42">
                        <c:v>0.99998566666669997</c:v>
                      </c:pt>
                      <c:pt idx="43">
                        <c:v>0.99998266666669999</c:v>
                      </c:pt>
                      <c:pt idx="44">
                        <c:v>0.9999823333333</c:v>
                      </c:pt>
                      <c:pt idx="45">
                        <c:v>0.99998033333330005</c:v>
                      </c:pt>
                      <c:pt idx="46">
                        <c:v>0.9999783333333</c:v>
                      </c:pt>
                      <c:pt idx="47">
                        <c:v>0.99997633333330005</c:v>
                      </c:pt>
                      <c:pt idx="48">
                        <c:v>0.99997366666669996</c:v>
                      </c:pt>
                      <c:pt idx="49">
                        <c:v>0.99997166666670001</c:v>
                      </c:pt>
                      <c:pt idx="50">
                        <c:v>0.99996700000000005</c:v>
                      </c:pt>
                      <c:pt idx="51">
                        <c:v>0.99995900000000004</c:v>
                      </c:pt>
                      <c:pt idx="52">
                        <c:v>0.99995000000000001</c:v>
                      </c:pt>
                      <c:pt idx="53">
                        <c:v>0.9999366666667</c:v>
                      </c:pt>
                      <c:pt idx="54">
                        <c:v>0.99992133333330002</c:v>
                      </c:pt>
                      <c:pt idx="55">
                        <c:v>0.99990199999999996</c:v>
                      </c:pt>
                      <c:pt idx="56">
                        <c:v>0.99987266666670005</c:v>
                      </c:pt>
                      <c:pt idx="57">
                        <c:v>0.99984566666670005</c:v>
                      </c:pt>
                      <c:pt idx="58">
                        <c:v>0.99980533333330002</c:v>
                      </c:pt>
                      <c:pt idx="59">
                        <c:v>0.99975333333329996</c:v>
                      </c:pt>
                      <c:pt idx="60">
                        <c:v>0.99967766666669999</c:v>
                      </c:pt>
                      <c:pt idx="61">
                        <c:v>0.99956333333330005</c:v>
                      </c:pt>
                      <c:pt idx="62">
                        <c:v>0.99940866666670003</c:v>
                      </c:pt>
                      <c:pt idx="63">
                        <c:v>0.99920466666670005</c:v>
                      </c:pt>
                      <c:pt idx="64">
                        <c:v>0.99892766666669996</c:v>
                      </c:pt>
                      <c:pt idx="65">
                        <c:v>0.99857066666670002</c:v>
                      </c:pt>
                      <c:pt idx="66">
                        <c:v>0.99807233333330003</c:v>
                      </c:pt>
                      <c:pt idx="67">
                        <c:v>0.99734299999999998</c:v>
                      </c:pt>
                      <c:pt idx="68">
                        <c:v>0.99635300000000004</c:v>
                      </c:pt>
                      <c:pt idx="69">
                        <c:v>0.99498333333330002</c:v>
                      </c:pt>
                      <c:pt idx="70">
                        <c:v>0.99320733333330002</c:v>
                      </c:pt>
                      <c:pt idx="71">
                        <c:v>0.99080800000000002</c:v>
                      </c:pt>
                      <c:pt idx="72">
                        <c:v>0.98771466666670005</c:v>
                      </c:pt>
                      <c:pt idx="73">
                        <c:v>0.98368599999999995</c:v>
                      </c:pt>
                      <c:pt idx="74">
                        <c:v>0.97863033333329996</c:v>
                      </c:pt>
                      <c:pt idx="75">
                        <c:v>0.97239733333330003</c:v>
                      </c:pt>
                      <c:pt idx="76">
                        <c:v>0.96490833333329995</c:v>
                      </c:pt>
                      <c:pt idx="77">
                        <c:v>0.95603866666670001</c:v>
                      </c:pt>
                      <c:pt idx="78">
                        <c:v>0.94539666666669997</c:v>
                      </c:pt>
                      <c:pt idx="79">
                        <c:v>0.93253333333330002</c:v>
                      </c:pt>
                      <c:pt idx="80">
                        <c:v>0.91666233333330005</c:v>
                      </c:pt>
                      <c:pt idx="81">
                        <c:v>0.89643899999999999</c:v>
                      </c:pt>
                      <c:pt idx="82">
                        <c:v>0.87111400000000005</c:v>
                      </c:pt>
                      <c:pt idx="83">
                        <c:v>0.84032866666670003</c:v>
                      </c:pt>
                      <c:pt idx="84">
                        <c:v>0.80379033333329997</c:v>
                      </c:pt>
                      <c:pt idx="85">
                        <c:v>0.76085433333329999</c:v>
                      </c:pt>
                      <c:pt idx="86">
                        <c:v>0.71147033333330001</c:v>
                      </c:pt>
                      <c:pt idx="87">
                        <c:v>0.65585599999999999</c:v>
                      </c:pt>
                      <c:pt idx="88">
                        <c:v>0.59494566666670001</c:v>
                      </c:pt>
                      <c:pt idx="89">
                        <c:v>0.53042666666670002</c:v>
                      </c:pt>
                      <c:pt idx="90">
                        <c:v>0.46479700000000002</c:v>
                      </c:pt>
                      <c:pt idx="91">
                        <c:v>0.40073233333329999</c:v>
                      </c:pt>
                      <c:pt idx="92">
                        <c:v>0.34127266666669998</c:v>
                      </c:pt>
                      <c:pt idx="93">
                        <c:v>0.28859866666669998</c:v>
                      </c:pt>
                      <c:pt idx="94">
                        <c:v>0.24401800000000001</c:v>
                      </c:pt>
                      <c:pt idx="95">
                        <c:v>0.20737166666670001</c:v>
                      </c:pt>
                      <c:pt idx="96">
                        <c:v>0.1783036666667</c:v>
                      </c:pt>
                      <c:pt idx="97">
                        <c:v>0.15533533333329999</c:v>
                      </c:pt>
                      <c:pt idx="98">
                        <c:v>0.13704466666670001</c:v>
                      </c:pt>
                      <c:pt idx="99">
                        <c:v>0.122158</c:v>
                      </c:pt>
                      <c:pt idx="100">
                        <c:v>0.1096243333333</c:v>
                      </c:pt>
                      <c:pt idx="101">
                        <c:v>9.8696000000000006E-2</c:v>
                      </c:pt>
                      <c:pt idx="102">
                        <c:v>8.8950333333329995E-2</c:v>
                      </c:pt>
                      <c:pt idx="103">
                        <c:v>8.0039333333330007E-2</c:v>
                      </c:pt>
                      <c:pt idx="104">
                        <c:v>7.1751333333330003E-2</c:v>
                      </c:pt>
                      <c:pt idx="105">
                        <c:v>6.4152333333329994E-2</c:v>
                      </c:pt>
                      <c:pt idx="106">
                        <c:v>5.7062000000000002E-2</c:v>
                      </c:pt>
                      <c:pt idx="107">
                        <c:v>5.0534000000000003E-2</c:v>
                      </c:pt>
                      <c:pt idx="108">
                        <c:v>4.4634E-2</c:v>
                      </c:pt>
                      <c:pt idx="109">
                        <c:v>3.9220666666669998E-2</c:v>
                      </c:pt>
                      <c:pt idx="110">
                        <c:v>3.4343333333329999E-2</c:v>
                      </c:pt>
                      <c:pt idx="111">
                        <c:v>3.0006000000000001E-2</c:v>
                      </c:pt>
                      <c:pt idx="112">
                        <c:v>2.6030666666670001E-2</c:v>
                      </c:pt>
                      <c:pt idx="113">
                        <c:v>2.2513333333329999E-2</c:v>
                      </c:pt>
                      <c:pt idx="114">
                        <c:v>1.9415333333329999E-2</c:v>
                      </c:pt>
                      <c:pt idx="115">
                        <c:v>1.6650333333329999E-2</c:v>
                      </c:pt>
                      <c:pt idx="116">
                        <c:v>1.419033333333E-2</c:v>
                      </c:pt>
                      <c:pt idx="117">
                        <c:v>1.1978666666669999E-2</c:v>
                      </c:pt>
                      <c:pt idx="118">
                        <c:v>1.003433333333E-2</c:v>
                      </c:pt>
                      <c:pt idx="119">
                        <c:v>8.3429999999999997E-3</c:v>
                      </c:pt>
                      <c:pt idx="120">
                        <c:v>6.8986666666669997E-3</c:v>
                      </c:pt>
                      <c:pt idx="121">
                        <c:v>5.6353333333330003E-3</c:v>
                      </c:pt>
                      <c:pt idx="122">
                        <c:v>4.5703333333330003E-3</c:v>
                      </c:pt>
                      <c:pt idx="123">
                        <c:v>3.6589999999999999E-3</c:v>
                      </c:pt>
                      <c:pt idx="124">
                        <c:v>2.9143333333329999E-3</c:v>
                      </c:pt>
                      <c:pt idx="125">
                        <c:v>2.2823333333330002E-3</c:v>
                      </c:pt>
                      <c:pt idx="126">
                        <c:v>1.763E-3</c:v>
                      </c:pt>
                      <c:pt idx="127">
                        <c:v>1.3546666666670001E-3</c:v>
                      </c:pt>
                      <c:pt idx="128">
                        <c:v>1.030666666667E-3</c:v>
                      </c:pt>
                      <c:pt idx="129">
                        <c:v>7.7433333333329997E-4</c:v>
                      </c:pt>
                      <c:pt idx="130">
                        <c:v>5.6566666666669997E-4</c:v>
                      </c:pt>
                      <c:pt idx="131">
                        <c:v>3.996666666667E-4</c:v>
                      </c:pt>
                      <c:pt idx="132">
                        <c:v>2.9066666666670001E-4</c:v>
                      </c:pt>
                      <c:pt idx="133">
                        <c:v>2.0533333333329999E-4</c:v>
                      </c:pt>
                      <c:pt idx="134">
                        <c:v>1.3899999999999999E-4</c:v>
                      </c:pt>
                      <c:pt idx="135">
                        <c:v>9.6666666666670001E-5</c:v>
                      </c:pt>
                      <c:pt idx="136">
                        <c:v>6.6666666666670004E-5</c:v>
                      </c:pt>
                      <c:pt idx="137">
                        <c:v>4.1E-5</c:v>
                      </c:pt>
                      <c:pt idx="138">
                        <c:v>2.8333333333330001E-5</c:v>
                      </c:pt>
                      <c:pt idx="139">
                        <c:v>1.4E-5</c:v>
                      </c:pt>
                      <c:pt idx="140">
                        <c:v>7.6666666666669993E-6</c:v>
                      </c:pt>
                      <c:pt idx="141">
                        <c:v>3.9999999999999998E-6</c:v>
                      </c:pt>
                      <c:pt idx="142">
                        <c:v>1.666666666667E-6</c:v>
                      </c:pt>
                      <c:pt idx="143">
                        <c:v>6.6666666666669995E-7</c:v>
                      </c:pt>
                      <c:pt idx="144">
                        <c:v>3.333333333333E-7</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0-58B0-4FC2-B817-A957153E57EA}"/>
                  </c:ext>
                </c:extLst>
              </c15:ser>
            </c15:filteredScatterSeries>
            <c15:filteredScatterSeries>
              <c15:ser>
                <c:idx val="22"/>
                <c:order val="15"/>
                <c:tx>
                  <c:v>GCHM_S3</c:v>
                </c:tx>
                <c:spPr>
                  <a:ln w="19050" cap="rnd">
                    <a:solidFill>
                      <a:srgbClr val="7030A0"/>
                    </a:solidFill>
                    <a:round/>
                  </a:ln>
                  <a:effectLst/>
                </c:spPr>
                <c:marker>
                  <c:symbol val="none"/>
                </c:marker>
                <c:xVal>
                  <c:numRef>
                    <c:extLst xmlns:c15="http://schemas.microsoft.com/office/drawing/2012/chart">
                      <c:ext xmlns:c15="http://schemas.microsoft.com/office/drawing/2012/chart" uri="{02D57815-91ED-43cb-92C2-25804820EDAC}">
                        <c15:formulaRef>
                          <c15:sqref>Total!$BX$3:$BX$163</c15:sqref>
                        </c15:formulaRef>
                      </c:ext>
                    </c:extLst>
                    <c:numCache>
                      <c:formatCode>General</c:formatCode>
                      <c:ptCount val="161"/>
                      <c:pt idx="0">
                        <c:v>9.9999999999999995E-8</c:v>
                      </c:pt>
                      <c:pt idx="1">
                        <c:v>1.12201845430196E-7</c:v>
                      </c:pt>
                      <c:pt idx="2">
                        <c:v>1.2589254117941601E-7</c:v>
                      </c:pt>
                      <c:pt idx="3">
                        <c:v>1.4125375446227499E-7</c:v>
                      </c:pt>
                      <c:pt idx="4">
                        <c:v>1.5848931924611101E-7</c:v>
                      </c:pt>
                      <c:pt idx="5">
                        <c:v>1.77827941003892E-7</c:v>
                      </c:pt>
                      <c:pt idx="6">
                        <c:v>1.99526231496887E-7</c:v>
                      </c:pt>
                      <c:pt idx="7">
                        <c:v>2.2387211385683301E-7</c:v>
                      </c:pt>
                      <c:pt idx="8">
                        <c:v>2.5118864315095802E-7</c:v>
                      </c:pt>
                      <c:pt idx="9">
                        <c:v>2.8183829312644502E-7</c:v>
                      </c:pt>
                      <c:pt idx="10">
                        <c:v>3.1622776601683702E-7</c:v>
                      </c:pt>
                      <c:pt idx="11">
                        <c:v>3.54813389233575E-7</c:v>
                      </c:pt>
                      <c:pt idx="12">
                        <c:v>3.9810717055349602E-7</c:v>
                      </c:pt>
                      <c:pt idx="13">
                        <c:v>4.4668359215096301E-7</c:v>
                      </c:pt>
                      <c:pt idx="14">
                        <c:v>5.0118723362727197E-7</c:v>
                      </c:pt>
                      <c:pt idx="15">
                        <c:v>5.6234132519034904E-7</c:v>
                      </c:pt>
                      <c:pt idx="16">
                        <c:v>6.3095734448019296E-7</c:v>
                      </c:pt>
                      <c:pt idx="17">
                        <c:v>7.0794578438413695E-7</c:v>
                      </c:pt>
                      <c:pt idx="18">
                        <c:v>7.9432823472428198E-7</c:v>
                      </c:pt>
                      <c:pt idx="19">
                        <c:v>8.9125093813374497E-7</c:v>
                      </c:pt>
                      <c:pt idx="20">
                        <c:v>9.9999999999999995E-7</c:v>
                      </c:pt>
                      <c:pt idx="21">
                        <c:v>1.1220184543019601E-6</c:v>
                      </c:pt>
                      <c:pt idx="22">
                        <c:v>1.25892541179416E-6</c:v>
                      </c:pt>
                      <c:pt idx="23">
                        <c:v>1.4125375446227499E-6</c:v>
                      </c:pt>
                      <c:pt idx="24">
                        <c:v>1.5848931924611101E-6</c:v>
                      </c:pt>
                      <c:pt idx="25">
                        <c:v>1.7782794100389199E-6</c:v>
                      </c:pt>
                      <c:pt idx="26">
                        <c:v>1.9952623149688698E-6</c:v>
                      </c:pt>
                      <c:pt idx="27">
                        <c:v>2.23872113856833E-6</c:v>
                      </c:pt>
                      <c:pt idx="28">
                        <c:v>2.5118864315095802E-6</c:v>
                      </c:pt>
                      <c:pt idx="29">
                        <c:v>2.81838293126445E-6</c:v>
                      </c:pt>
                      <c:pt idx="30">
                        <c:v>3.1622776601683699E-6</c:v>
                      </c:pt>
                      <c:pt idx="31">
                        <c:v>3.54813389233575E-6</c:v>
                      </c:pt>
                      <c:pt idx="32">
                        <c:v>3.9810717055349598E-6</c:v>
                      </c:pt>
                      <c:pt idx="33">
                        <c:v>4.4668359215096304E-6</c:v>
                      </c:pt>
                      <c:pt idx="34">
                        <c:v>5.0118723362727199E-6</c:v>
                      </c:pt>
                      <c:pt idx="35">
                        <c:v>5.6234132519034904E-6</c:v>
                      </c:pt>
                      <c:pt idx="36">
                        <c:v>6.3095734448019296E-6</c:v>
                      </c:pt>
                      <c:pt idx="37">
                        <c:v>7.0794578438413699E-6</c:v>
                      </c:pt>
                      <c:pt idx="38">
                        <c:v>7.9432823472428201E-6</c:v>
                      </c:pt>
                      <c:pt idx="39">
                        <c:v>8.9125093813374595E-6</c:v>
                      </c:pt>
                      <c:pt idx="40">
                        <c:v>9.9999999999999907E-6</c:v>
                      </c:pt>
                      <c:pt idx="41">
                        <c:v>1.12201845430196E-5</c:v>
                      </c:pt>
                      <c:pt idx="42">
                        <c:v>1.25892541179416E-5</c:v>
                      </c:pt>
                      <c:pt idx="43">
                        <c:v>1.4125375446227501E-5</c:v>
                      </c:pt>
                      <c:pt idx="44">
                        <c:v>1.5848931924611101E-5</c:v>
                      </c:pt>
                      <c:pt idx="45">
                        <c:v>1.7782794100389199E-5</c:v>
                      </c:pt>
                      <c:pt idx="46">
                        <c:v>1.9952623149688702E-5</c:v>
                      </c:pt>
                      <c:pt idx="47">
                        <c:v>2.2387211385683301E-5</c:v>
                      </c:pt>
                      <c:pt idx="48">
                        <c:v>2.5118864315095802E-5</c:v>
                      </c:pt>
                      <c:pt idx="49">
                        <c:v>2.8183829312644501E-5</c:v>
                      </c:pt>
                      <c:pt idx="50">
                        <c:v>3.16227766016837E-5</c:v>
                      </c:pt>
                      <c:pt idx="51">
                        <c:v>3.54813389233575E-5</c:v>
                      </c:pt>
                      <c:pt idx="52">
                        <c:v>3.98107170553496E-5</c:v>
                      </c:pt>
                      <c:pt idx="53">
                        <c:v>4.4668359215096301E-5</c:v>
                      </c:pt>
                      <c:pt idx="54">
                        <c:v>5.0118723362727197E-5</c:v>
                      </c:pt>
                      <c:pt idx="55">
                        <c:v>5.62341325190349E-5</c:v>
                      </c:pt>
                      <c:pt idx="56">
                        <c:v>6.3095734448019198E-5</c:v>
                      </c:pt>
                      <c:pt idx="57">
                        <c:v>7.0794578438413704E-5</c:v>
                      </c:pt>
                      <c:pt idx="58">
                        <c:v>7.9432823472428194E-5</c:v>
                      </c:pt>
                      <c:pt idx="59">
                        <c:v>8.9125093813374506E-5</c:v>
                      </c:pt>
                      <c:pt idx="60">
                        <c:v>1E-4</c:v>
                      </c:pt>
                      <c:pt idx="61">
                        <c:v>1.12201845430196E-4</c:v>
                      </c:pt>
                      <c:pt idx="62">
                        <c:v>1.2589254117941601E-4</c:v>
                      </c:pt>
                      <c:pt idx="63">
                        <c:v>1.41253754462275E-4</c:v>
                      </c:pt>
                      <c:pt idx="64">
                        <c:v>1.5848931924611101E-4</c:v>
                      </c:pt>
                      <c:pt idx="65">
                        <c:v>1.77827941003892E-4</c:v>
                      </c:pt>
                      <c:pt idx="66">
                        <c:v>1.9952623149688701E-4</c:v>
                      </c:pt>
                      <c:pt idx="67">
                        <c:v>2.2387211385683299E-4</c:v>
                      </c:pt>
                      <c:pt idx="68">
                        <c:v>2.5118864315095801E-4</c:v>
                      </c:pt>
                      <c:pt idx="69">
                        <c:v>2.8183829312644501E-4</c:v>
                      </c:pt>
                      <c:pt idx="70">
                        <c:v>3.1622776601683702E-4</c:v>
                      </c:pt>
                      <c:pt idx="71">
                        <c:v>3.54813389233575E-4</c:v>
                      </c:pt>
                      <c:pt idx="72">
                        <c:v>3.9810717055349703E-4</c:v>
                      </c:pt>
                      <c:pt idx="73">
                        <c:v>4.4668359215096299E-4</c:v>
                      </c:pt>
                      <c:pt idx="74">
                        <c:v>5.0118723362727199E-4</c:v>
                      </c:pt>
                      <c:pt idx="75">
                        <c:v>5.6234132519034899E-4</c:v>
                      </c:pt>
                      <c:pt idx="76">
                        <c:v>6.3095734448019298E-4</c:v>
                      </c:pt>
                      <c:pt idx="77">
                        <c:v>7.0794578438413704E-4</c:v>
                      </c:pt>
                      <c:pt idx="78">
                        <c:v>7.9432823472428196E-4</c:v>
                      </c:pt>
                      <c:pt idx="79">
                        <c:v>8.9125093813374496E-4</c:v>
                      </c:pt>
                      <c:pt idx="80">
                        <c:v>1E-3</c:v>
                      </c:pt>
                      <c:pt idx="81">
                        <c:v>1.12201845430196E-3</c:v>
                      </c:pt>
                      <c:pt idx="82">
                        <c:v>1.2589254117941599E-3</c:v>
                      </c:pt>
                      <c:pt idx="83">
                        <c:v>1.4125375446227501E-3</c:v>
                      </c:pt>
                      <c:pt idx="84">
                        <c:v>1.58489319246111E-3</c:v>
                      </c:pt>
                      <c:pt idx="85">
                        <c:v>1.7782794100389199E-3</c:v>
                      </c:pt>
                      <c:pt idx="86">
                        <c:v>1.9952623149688698E-3</c:v>
                      </c:pt>
                      <c:pt idx="87">
                        <c:v>2.2387211385683399E-3</c:v>
                      </c:pt>
                      <c:pt idx="88">
                        <c:v>2.5118864315095699E-3</c:v>
                      </c:pt>
                      <c:pt idx="89">
                        <c:v>2.81838293126445E-3</c:v>
                      </c:pt>
                      <c:pt idx="90">
                        <c:v>3.1622776601683699E-3</c:v>
                      </c:pt>
                      <c:pt idx="91">
                        <c:v>3.5481338923357502E-3</c:v>
                      </c:pt>
                      <c:pt idx="92">
                        <c:v>3.9810717055349699E-3</c:v>
                      </c:pt>
                      <c:pt idx="93">
                        <c:v>4.4668359215096296E-3</c:v>
                      </c:pt>
                      <c:pt idx="94">
                        <c:v>5.0118723362727203E-3</c:v>
                      </c:pt>
                      <c:pt idx="95">
                        <c:v>5.6234132519034901E-3</c:v>
                      </c:pt>
                      <c:pt idx="96">
                        <c:v>6.3095734448019303E-3</c:v>
                      </c:pt>
                      <c:pt idx="97">
                        <c:v>7.0794578438413804E-3</c:v>
                      </c:pt>
                      <c:pt idx="98">
                        <c:v>7.9432823472428103E-3</c:v>
                      </c:pt>
                      <c:pt idx="99">
                        <c:v>8.9125093813374502E-3</c:v>
                      </c:pt>
                      <c:pt idx="100">
                        <c:v>0.01</c:v>
                      </c:pt>
                      <c:pt idx="101">
                        <c:v>1.1220184543019599E-2</c:v>
                      </c:pt>
                      <c:pt idx="102">
                        <c:v>1.25892541179416E-2</c:v>
                      </c:pt>
                      <c:pt idx="103">
                        <c:v>1.41253754462275E-2</c:v>
                      </c:pt>
                      <c:pt idx="104">
                        <c:v>1.58489319246111E-2</c:v>
                      </c:pt>
                      <c:pt idx="105">
                        <c:v>1.7782794100389201E-2</c:v>
                      </c:pt>
                      <c:pt idx="106">
                        <c:v>1.9952623149688702E-2</c:v>
                      </c:pt>
                      <c:pt idx="107">
                        <c:v>2.2387211385683399E-2</c:v>
                      </c:pt>
                      <c:pt idx="108">
                        <c:v>2.5118864315095701E-2</c:v>
                      </c:pt>
                      <c:pt idx="109">
                        <c:v>2.8183829312644501E-2</c:v>
                      </c:pt>
                      <c:pt idx="110">
                        <c:v>3.1622776601683701E-2</c:v>
                      </c:pt>
                      <c:pt idx="111">
                        <c:v>3.5481338923357503E-2</c:v>
                      </c:pt>
                      <c:pt idx="112">
                        <c:v>3.9810717055349699E-2</c:v>
                      </c:pt>
                      <c:pt idx="113">
                        <c:v>4.46683592150963E-2</c:v>
                      </c:pt>
                      <c:pt idx="114">
                        <c:v>5.0118723362727199E-2</c:v>
                      </c:pt>
                      <c:pt idx="115">
                        <c:v>5.6234132519034898E-2</c:v>
                      </c:pt>
                      <c:pt idx="116">
                        <c:v>6.3095734448019303E-2</c:v>
                      </c:pt>
                      <c:pt idx="117">
                        <c:v>7.0794578438413802E-2</c:v>
                      </c:pt>
                      <c:pt idx="118">
                        <c:v>7.9432823472428096E-2</c:v>
                      </c:pt>
                      <c:pt idx="119">
                        <c:v>8.9125093813374495E-2</c:v>
                      </c:pt>
                      <c:pt idx="120">
                        <c:v>0.1</c:v>
                      </c:pt>
                      <c:pt idx="121">
                        <c:v>0.112201845430196</c:v>
                      </c:pt>
                      <c:pt idx="122">
                        <c:v>0.12589254117941601</c:v>
                      </c:pt>
                      <c:pt idx="123">
                        <c:v>0.14125375446227501</c:v>
                      </c:pt>
                      <c:pt idx="124">
                        <c:v>0.15848931924611101</c:v>
                      </c:pt>
                      <c:pt idx="125">
                        <c:v>0.17782794100389199</c:v>
                      </c:pt>
                      <c:pt idx="126">
                        <c:v>0.199526231496888</c:v>
                      </c:pt>
                      <c:pt idx="127">
                        <c:v>0.223872113856834</c:v>
                      </c:pt>
                      <c:pt idx="128">
                        <c:v>0.25118864315095801</c:v>
                      </c:pt>
                      <c:pt idx="129">
                        <c:v>0.28183829312644498</c:v>
                      </c:pt>
                      <c:pt idx="130">
                        <c:v>0.316227766016837</c:v>
                      </c:pt>
                      <c:pt idx="131">
                        <c:v>0.35481338923357503</c:v>
                      </c:pt>
                      <c:pt idx="132">
                        <c:v>0.39810717055349698</c:v>
                      </c:pt>
                      <c:pt idx="133">
                        <c:v>0.44668359215096298</c:v>
                      </c:pt>
                      <c:pt idx="134">
                        <c:v>0.50118723362727202</c:v>
                      </c:pt>
                      <c:pt idx="135">
                        <c:v>0.56234132519034896</c:v>
                      </c:pt>
                      <c:pt idx="136">
                        <c:v>0.63095734448019303</c:v>
                      </c:pt>
                      <c:pt idx="137">
                        <c:v>0.70794578438413802</c:v>
                      </c:pt>
                      <c:pt idx="138">
                        <c:v>0.79432823472428105</c:v>
                      </c:pt>
                      <c:pt idx="139">
                        <c:v>0.89125093813374501</c:v>
                      </c:pt>
                      <c:pt idx="140">
                        <c:v>1</c:v>
                      </c:pt>
                      <c:pt idx="141">
                        <c:v>1.12201845430196</c:v>
                      </c:pt>
                      <c:pt idx="142">
                        <c:v>1.25892541179416</c:v>
                      </c:pt>
                      <c:pt idx="143">
                        <c:v>1.4125375446227499</c:v>
                      </c:pt>
                      <c:pt idx="144">
                        <c:v>1.58489319246111</c:v>
                      </c:pt>
                      <c:pt idx="145">
                        <c:v>1.7782794100389201</c:v>
                      </c:pt>
                      <c:pt idx="146">
                        <c:v>1.99526231496888</c:v>
                      </c:pt>
                      <c:pt idx="147">
                        <c:v>2.2387211385683301</c:v>
                      </c:pt>
                      <c:pt idx="148">
                        <c:v>2.5118864315095801</c:v>
                      </c:pt>
                      <c:pt idx="149">
                        <c:v>2.8183829312644502</c:v>
                      </c:pt>
                      <c:pt idx="150">
                        <c:v>3.16227766016838</c:v>
                      </c:pt>
                      <c:pt idx="151">
                        <c:v>3.5481338923357502</c:v>
                      </c:pt>
                      <c:pt idx="152">
                        <c:v>3.98107170553497</c:v>
                      </c:pt>
                      <c:pt idx="153">
                        <c:v>4.46683592150963</c:v>
                      </c:pt>
                      <c:pt idx="154">
                        <c:v>5.0118723362727202</c:v>
                      </c:pt>
                      <c:pt idx="155">
                        <c:v>5.6234132519034903</c:v>
                      </c:pt>
                      <c:pt idx="156">
                        <c:v>6.3095734448019298</c:v>
                      </c:pt>
                      <c:pt idx="157">
                        <c:v>7.0794578438413698</c:v>
                      </c:pt>
                      <c:pt idx="158">
                        <c:v>7.9432823472428096</c:v>
                      </c:pt>
                      <c:pt idx="159">
                        <c:v>8.9125093813374505</c:v>
                      </c:pt>
                      <c:pt idx="160">
                        <c:v>10</c:v>
                      </c:pt>
                    </c:numCache>
                  </c:numRef>
                </c:xVal>
                <c:yVal>
                  <c:numRef>
                    <c:extLst xmlns:c15="http://schemas.microsoft.com/office/drawing/2012/chart">
                      <c:ext xmlns:c15="http://schemas.microsoft.com/office/drawing/2012/chart" uri="{02D57815-91ED-43cb-92C2-25804820EDAC}">
                        <c15:formulaRef>
                          <c15:sqref>Total!$BY$3:$BY$163</c15:sqref>
                        </c15:formulaRef>
                      </c:ext>
                    </c:extLst>
                    <c:numCache>
                      <c:formatCode>General</c:formatCode>
                      <c:ptCount val="161"/>
                      <c:pt idx="0">
                        <c:v>0.99999766666669998</c:v>
                      </c:pt>
                      <c:pt idx="1">
                        <c:v>0.99999766666669998</c:v>
                      </c:pt>
                      <c:pt idx="2">
                        <c:v>0.99999766666669998</c:v>
                      </c:pt>
                      <c:pt idx="3">
                        <c:v>0.99999766666669998</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0.99999733333329999</c:v>
                      </c:pt>
                      <c:pt idx="21">
                        <c:v>0.99999733333329999</c:v>
                      </c:pt>
                      <c:pt idx="22">
                        <c:v>0.99999733333329999</c:v>
                      </c:pt>
                      <c:pt idx="23">
                        <c:v>0.99999733333329999</c:v>
                      </c:pt>
                      <c:pt idx="24">
                        <c:v>0.99999733333329999</c:v>
                      </c:pt>
                      <c:pt idx="25">
                        <c:v>0.99999733333329999</c:v>
                      </c:pt>
                      <c:pt idx="26">
                        <c:v>0.99999733333329999</c:v>
                      </c:pt>
                      <c:pt idx="27">
                        <c:v>0.99999733333329999</c:v>
                      </c:pt>
                      <c:pt idx="28">
                        <c:v>0.99999733333329999</c:v>
                      </c:pt>
                      <c:pt idx="29">
                        <c:v>0.99999733333329999</c:v>
                      </c:pt>
                      <c:pt idx="30">
                        <c:v>0.99999733333329999</c:v>
                      </c:pt>
                      <c:pt idx="31">
                        <c:v>0.99999733333329999</c:v>
                      </c:pt>
                      <c:pt idx="32">
                        <c:v>0.99999733333329999</c:v>
                      </c:pt>
                      <c:pt idx="33">
                        <c:v>0.99999733333329999</c:v>
                      </c:pt>
                      <c:pt idx="34">
                        <c:v>0.99999733333329999</c:v>
                      </c:pt>
                      <c:pt idx="35">
                        <c:v>0.99999733333329999</c:v>
                      </c:pt>
                      <c:pt idx="36">
                        <c:v>0.99999733333329999</c:v>
                      </c:pt>
                      <c:pt idx="37">
                        <c:v>0.99999733333329999</c:v>
                      </c:pt>
                      <c:pt idx="38">
                        <c:v>0.99999733333329999</c:v>
                      </c:pt>
                      <c:pt idx="39">
                        <c:v>0.99999733333329999</c:v>
                      </c:pt>
                      <c:pt idx="40">
                        <c:v>0.99999700000000002</c:v>
                      </c:pt>
                      <c:pt idx="41">
                        <c:v>0.99999700000000002</c:v>
                      </c:pt>
                      <c:pt idx="42">
                        <c:v>0.99999666666669995</c:v>
                      </c:pt>
                      <c:pt idx="43">
                        <c:v>0.99999666666669995</c:v>
                      </c:pt>
                      <c:pt idx="44">
                        <c:v>0.999996</c:v>
                      </c:pt>
                      <c:pt idx="45">
                        <c:v>0.999996</c:v>
                      </c:pt>
                      <c:pt idx="46">
                        <c:v>0.99999566666670003</c:v>
                      </c:pt>
                      <c:pt idx="47">
                        <c:v>0.99999533333330004</c:v>
                      </c:pt>
                      <c:pt idx="48">
                        <c:v>0.99999499999999997</c:v>
                      </c:pt>
                      <c:pt idx="49">
                        <c:v>0.99999499999999997</c:v>
                      </c:pt>
                      <c:pt idx="50">
                        <c:v>0.99999499999999997</c:v>
                      </c:pt>
                      <c:pt idx="51">
                        <c:v>0.99999466666670001</c:v>
                      </c:pt>
                      <c:pt idx="52">
                        <c:v>0.99999433333330001</c:v>
                      </c:pt>
                      <c:pt idx="53">
                        <c:v>0.99999433333330001</c:v>
                      </c:pt>
                      <c:pt idx="54">
                        <c:v>0.99999366666669998</c:v>
                      </c:pt>
                      <c:pt idx="55">
                        <c:v>0.99999199999999999</c:v>
                      </c:pt>
                      <c:pt idx="56">
                        <c:v>0.99999166666670003</c:v>
                      </c:pt>
                      <c:pt idx="57">
                        <c:v>0.99999033333330001</c:v>
                      </c:pt>
                      <c:pt idx="58">
                        <c:v>0.99998966666669997</c:v>
                      </c:pt>
                      <c:pt idx="59">
                        <c:v>0.99998933333329998</c:v>
                      </c:pt>
                      <c:pt idx="60">
                        <c:v>0.99998766666670003</c:v>
                      </c:pt>
                      <c:pt idx="61">
                        <c:v>0.9999866666667</c:v>
                      </c:pt>
                      <c:pt idx="62">
                        <c:v>0.99998566666669997</c:v>
                      </c:pt>
                      <c:pt idx="63">
                        <c:v>0.9999823333333</c:v>
                      </c:pt>
                      <c:pt idx="64">
                        <c:v>0.99998200000000004</c:v>
                      </c:pt>
                      <c:pt idx="65">
                        <c:v>0.99997999999999998</c:v>
                      </c:pt>
                      <c:pt idx="66">
                        <c:v>0.9999783333333</c:v>
                      </c:pt>
                      <c:pt idx="67">
                        <c:v>0.99997599999999998</c:v>
                      </c:pt>
                      <c:pt idx="68">
                        <c:v>0.99997333333329996</c:v>
                      </c:pt>
                      <c:pt idx="69">
                        <c:v>0.99997133333330002</c:v>
                      </c:pt>
                      <c:pt idx="70">
                        <c:v>0.99996666666669998</c:v>
                      </c:pt>
                      <c:pt idx="71">
                        <c:v>0.99995866666669997</c:v>
                      </c:pt>
                      <c:pt idx="72">
                        <c:v>0.99994933333330005</c:v>
                      </c:pt>
                      <c:pt idx="73">
                        <c:v>0.99993600000000005</c:v>
                      </c:pt>
                      <c:pt idx="74">
                        <c:v>0.99992099999999995</c:v>
                      </c:pt>
                      <c:pt idx="75">
                        <c:v>0.99990199999999996</c:v>
                      </c:pt>
                      <c:pt idx="76">
                        <c:v>0.99987300000000001</c:v>
                      </c:pt>
                      <c:pt idx="77">
                        <c:v>0.99984566666670005</c:v>
                      </c:pt>
                      <c:pt idx="78">
                        <c:v>0.99980566666670001</c:v>
                      </c:pt>
                      <c:pt idx="79">
                        <c:v>0.99975333333329996</c:v>
                      </c:pt>
                      <c:pt idx="80">
                        <c:v>0.99967866666670002</c:v>
                      </c:pt>
                      <c:pt idx="81">
                        <c:v>0.99956333333330005</c:v>
                      </c:pt>
                      <c:pt idx="82">
                        <c:v>0.99941000000000002</c:v>
                      </c:pt>
                      <c:pt idx="83">
                        <c:v>0.99920566666669997</c:v>
                      </c:pt>
                      <c:pt idx="84">
                        <c:v>0.99892800000000004</c:v>
                      </c:pt>
                      <c:pt idx="85">
                        <c:v>0.99857166666670005</c:v>
                      </c:pt>
                      <c:pt idx="86">
                        <c:v>0.99806933333329995</c:v>
                      </c:pt>
                      <c:pt idx="87">
                        <c:v>0.99733933333330005</c:v>
                      </c:pt>
                      <c:pt idx="88">
                        <c:v>0.99635033333330003</c:v>
                      </c:pt>
                      <c:pt idx="89">
                        <c:v>0.99498666666669999</c:v>
                      </c:pt>
                      <c:pt idx="90">
                        <c:v>0.99322566666669998</c:v>
                      </c:pt>
                      <c:pt idx="91">
                        <c:v>0.99083633333330001</c:v>
                      </c:pt>
                      <c:pt idx="92">
                        <c:v>0.98776666666669999</c:v>
                      </c:pt>
                      <c:pt idx="93">
                        <c:v>0.98376600000000003</c:v>
                      </c:pt>
                      <c:pt idx="94">
                        <c:v>0.97880466666669996</c:v>
                      </c:pt>
                      <c:pt idx="95">
                        <c:v>0.97266466666670004</c:v>
                      </c:pt>
                      <c:pt idx="96">
                        <c:v>0.96533333333329996</c:v>
                      </c:pt>
                      <c:pt idx="97">
                        <c:v>0.95666166666670005</c:v>
                      </c:pt>
                      <c:pt idx="98">
                        <c:v>0.94622933333329995</c:v>
                      </c:pt>
                      <c:pt idx="99">
                        <c:v>0.93365566666669997</c:v>
                      </c:pt>
                      <c:pt idx="100">
                        <c:v>0.91809233333329998</c:v>
                      </c:pt>
                      <c:pt idx="101">
                        <c:v>0.89828233333329999</c:v>
                      </c:pt>
                      <c:pt idx="102">
                        <c:v>0.87353066666669998</c:v>
                      </c:pt>
                      <c:pt idx="103">
                        <c:v>0.84357899999999997</c:v>
                      </c:pt>
                      <c:pt idx="104">
                        <c:v>0.80789533333329999</c:v>
                      </c:pt>
                      <c:pt idx="105">
                        <c:v>0.7661716666667</c:v>
                      </c:pt>
                      <c:pt idx="106">
                        <c:v>0.71804633333330004</c:v>
                      </c:pt>
                      <c:pt idx="107">
                        <c:v>0.66383700000000001</c:v>
                      </c:pt>
                      <c:pt idx="108">
                        <c:v>0.60451033333329995</c:v>
                      </c:pt>
                      <c:pt idx="109">
                        <c:v>0.54153833333330004</c:v>
                      </c:pt>
                      <c:pt idx="110">
                        <c:v>0.47754266666669998</c:v>
                      </c:pt>
                      <c:pt idx="111">
                        <c:v>0.41483266666669999</c:v>
                      </c:pt>
                      <c:pt idx="112">
                        <c:v>0.35631033333329998</c:v>
                      </c:pt>
                      <c:pt idx="113">
                        <c:v>0.30405233333330001</c:v>
                      </c:pt>
                      <c:pt idx="114">
                        <c:v>0.2593333333333</c:v>
                      </c:pt>
                      <c:pt idx="115">
                        <c:v>0.22212899999999999</c:v>
                      </c:pt>
                      <c:pt idx="116">
                        <c:v>0.1919513333333</c:v>
                      </c:pt>
                      <c:pt idx="117">
                        <c:v>0.16754266666670001</c:v>
                      </c:pt>
                      <c:pt idx="118">
                        <c:v>0.14744499999999999</c:v>
                      </c:pt>
                      <c:pt idx="119">
                        <c:v>0.13063033333330001</c:v>
                      </c:pt>
                      <c:pt idx="120">
                        <c:v>0.1162093333333</c:v>
                      </c:pt>
                      <c:pt idx="121">
                        <c:v>0.1036</c:v>
                      </c:pt>
                      <c:pt idx="122">
                        <c:v>9.2060000000000003E-2</c:v>
                      </c:pt>
                      <c:pt idx="123">
                        <c:v>8.171266666667E-2</c:v>
                      </c:pt>
                      <c:pt idx="124">
                        <c:v>7.2186E-2</c:v>
                      </c:pt>
                      <c:pt idx="125">
                        <c:v>6.339433333333E-2</c:v>
                      </c:pt>
                      <c:pt idx="126">
                        <c:v>5.5500333333330001E-2</c:v>
                      </c:pt>
                      <c:pt idx="127">
                        <c:v>4.826266666667E-2</c:v>
                      </c:pt>
                      <c:pt idx="128">
                        <c:v>4.1569666666670002E-2</c:v>
                      </c:pt>
                      <c:pt idx="129">
                        <c:v>3.544733333333E-2</c:v>
                      </c:pt>
                      <c:pt idx="130">
                        <c:v>3.0155333333329998E-2</c:v>
                      </c:pt>
                      <c:pt idx="131">
                        <c:v>2.5412000000000001E-2</c:v>
                      </c:pt>
                      <c:pt idx="132">
                        <c:v>2.118666666667E-2</c:v>
                      </c:pt>
                      <c:pt idx="133">
                        <c:v>1.7500999999999999E-2</c:v>
                      </c:pt>
                      <c:pt idx="134">
                        <c:v>1.425733333333E-2</c:v>
                      </c:pt>
                      <c:pt idx="135">
                        <c:v>1.159033333333E-2</c:v>
                      </c:pt>
                      <c:pt idx="136">
                        <c:v>9.272666666667E-3</c:v>
                      </c:pt>
                      <c:pt idx="137">
                        <c:v>7.2843333333329997E-3</c:v>
                      </c:pt>
                      <c:pt idx="138">
                        <c:v>5.6379999999999998E-3</c:v>
                      </c:pt>
                      <c:pt idx="139">
                        <c:v>4.2880000000000001E-3</c:v>
                      </c:pt>
                      <c:pt idx="140">
                        <c:v>3.2130000000000001E-3</c:v>
                      </c:pt>
                      <c:pt idx="141">
                        <c:v>2.375333333333E-3</c:v>
                      </c:pt>
                      <c:pt idx="142">
                        <c:v>1.739666666667E-3</c:v>
                      </c:pt>
                      <c:pt idx="143">
                        <c:v>1.2306666666670001E-3</c:v>
                      </c:pt>
                      <c:pt idx="144">
                        <c:v>8.43E-4</c:v>
                      </c:pt>
                      <c:pt idx="145">
                        <c:v>5.7466666666669997E-4</c:v>
                      </c:pt>
                      <c:pt idx="146">
                        <c:v>3.7133333333329999E-4</c:v>
                      </c:pt>
                      <c:pt idx="147">
                        <c:v>2.356666666667E-4</c:v>
                      </c:pt>
                      <c:pt idx="148">
                        <c:v>1.4133333333330001E-4</c:v>
                      </c:pt>
                      <c:pt idx="149">
                        <c:v>7.8999999999999996E-5</c:v>
                      </c:pt>
                      <c:pt idx="150">
                        <c:v>4.5000000000000003E-5</c:v>
                      </c:pt>
                      <c:pt idx="151">
                        <c:v>2.1666666666670001E-5</c:v>
                      </c:pt>
                      <c:pt idx="152">
                        <c:v>9.3333333333330006E-6</c:v>
                      </c:pt>
                      <c:pt idx="153">
                        <c:v>3.0000000000000001E-6</c:v>
                      </c:pt>
                      <c:pt idx="154">
                        <c:v>9.9999999999999995E-7</c:v>
                      </c:pt>
                      <c:pt idx="155">
                        <c:v>9.9999999999999995E-7</c:v>
                      </c:pt>
                      <c:pt idx="156">
                        <c:v>6.6666666666669995E-7</c:v>
                      </c:pt>
                      <c:pt idx="157">
                        <c:v>3.333333333333E-7</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1-58B0-4FC2-B817-A957153E57EA}"/>
                  </c:ext>
                </c:extLst>
              </c15:ser>
            </c15:filteredScatterSeries>
            <c15:filteredScatterSeries>
              <c15:ser>
                <c:idx val="14"/>
                <c:order val="16"/>
                <c:tx>
                  <c:v>GCHM_S3</c:v>
                </c:tx>
                <c:spPr>
                  <a:ln w="19050" cap="rnd">
                    <a:solidFill>
                      <a:schemeClr val="accent3">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Total!$BU$3:$BU$163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Total!$BV$3:$BV$163</c15:sqref>
                        </c15:formulaRef>
                      </c:ext>
                    </c:extLst>
                    <c:numCache>
                      <c:formatCode>General</c:formatCode>
                      <c:ptCount val="161"/>
                      <c:pt idx="0">
                        <c:v>0.99999733333329999</c:v>
                      </c:pt>
                      <c:pt idx="1">
                        <c:v>0.99999733333329999</c:v>
                      </c:pt>
                      <c:pt idx="2">
                        <c:v>0.99999733333329999</c:v>
                      </c:pt>
                      <c:pt idx="3">
                        <c:v>0.99999733333329999</c:v>
                      </c:pt>
                      <c:pt idx="4">
                        <c:v>0.99999733333329999</c:v>
                      </c:pt>
                      <c:pt idx="5">
                        <c:v>0.99999733333329999</c:v>
                      </c:pt>
                      <c:pt idx="6">
                        <c:v>0.99999733333329999</c:v>
                      </c:pt>
                      <c:pt idx="7">
                        <c:v>0.99999733333329999</c:v>
                      </c:pt>
                      <c:pt idx="8">
                        <c:v>0.99999733333329999</c:v>
                      </c:pt>
                      <c:pt idx="9">
                        <c:v>0.99999733333329999</c:v>
                      </c:pt>
                      <c:pt idx="10">
                        <c:v>0.99999733333329999</c:v>
                      </c:pt>
                      <c:pt idx="11">
                        <c:v>0.99999733333329999</c:v>
                      </c:pt>
                      <c:pt idx="12">
                        <c:v>0.99999733333329999</c:v>
                      </c:pt>
                      <c:pt idx="13">
                        <c:v>0.99999733333329999</c:v>
                      </c:pt>
                      <c:pt idx="14">
                        <c:v>0.99999733333329999</c:v>
                      </c:pt>
                      <c:pt idx="15">
                        <c:v>0.99999733333329999</c:v>
                      </c:pt>
                      <c:pt idx="16">
                        <c:v>0.99999733333329999</c:v>
                      </c:pt>
                      <c:pt idx="17">
                        <c:v>0.99999733333329999</c:v>
                      </c:pt>
                      <c:pt idx="18">
                        <c:v>0.99999733333329999</c:v>
                      </c:pt>
                      <c:pt idx="19">
                        <c:v>0.99999733333329999</c:v>
                      </c:pt>
                      <c:pt idx="20">
                        <c:v>0.99999700000000002</c:v>
                      </c:pt>
                      <c:pt idx="21">
                        <c:v>0.99999700000000002</c:v>
                      </c:pt>
                      <c:pt idx="22">
                        <c:v>0.99999666666669995</c:v>
                      </c:pt>
                      <c:pt idx="23">
                        <c:v>0.99999666666669995</c:v>
                      </c:pt>
                      <c:pt idx="24">
                        <c:v>0.999996</c:v>
                      </c:pt>
                      <c:pt idx="25">
                        <c:v>0.999996</c:v>
                      </c:pt>
                      <c:pt idx="26">
                        <c:v>0.99999566666670003</c:v>
                      </c:pt>
                      <c:pt idx="27">
                        <c:v>0.99999533333330004</c:v>
                      </c:pt>
                      <c:pt idx="28">
                        <c:v>0.99999499999999997</c:v>
                      </c:pt>
                      <c:pt idx="29">
                        <c:v>0.99999499999999997</c:v>
                      </c:pt>
                      <c:pt idx="30">
                        <c:v>0.99999499999999997</c:v>
                      </c:pt>
                      <c:pt idx="31">
                        <c:v>0.99999466666670001</c:v>
                      </c:pt>
                      <c:pt idx="32">
                        <c:v>0.99999433333330001</c:v>
                      </c:pt>
                      <c:pt idx="33">
                        <c:v>0.99999433333330001</c:v>
                      </c:pt>
                      <c:pt idx="34">
                        <c:v>0.99999366666669998</c:v>
                      </c:pt>
                      <c:pt idx="35">
                        <c:v>0.99999199999999999</c:v>
                      </c:pt>
                      <c:pt idx="36">
                        <c:v>0.99999166666670003</c:v>
                      </c:pt>
                      <c:pt idx="37">
                        <c:v>0.99999033333330001</c:v>
                      </c:pt>
                      <c:pt idx="38">
                        <c:v>0.99998966666669997</c:v>
                      </c:pt>
                      <c:pt idx="39">
                        <c:v>0.99998933333329998</c:v>
                      </c:pt>
                      <c:pt idx="40">
                        <c:v>0.99998766666670003</c:v>
                      </c:pt>
                      <c:pt idx="41">
                        <c:v>0.9999866666667</c:v>
                      </c:pt>
                      <c:pt idx="42">
                        <c:v>0.99998566666669997</c:v>
                      </c:pt>
                      <c:pt idx="43">
                        <c:v>0.9999823333333</c:v>
                      </c:pt>
                      <c:pt idx="44">
                        <c:v>0.99998200000000004</c:v>
                      </c:pt>
                      <c:pt idx="45">
                        <c:v>0.99997999999999998</c:v>
                      </c:pt>
                      <c:pt idx="46">
                        <c:v>0.9999783333333</c:v>
                      </c:pt>
                      <c:pt idx="47">
                        <c:v>0.99997633333330005</c:v>
                      </c:pt>
                      <c:pt idx="48">
                        <c:v>0.99997366666669996</c:v>
                      </c:pt>
                      <c:pt idx="49">
                        <c:v>0.99997133333330002</c:v>
                      </c:pt>
                      <c:pt idx="50">
                        <c:v>0.99996666666669998</c:v>
                      </c:pt>
                      <c:pt idx="51">
                        <c:v>0.99995900000000004</c:v>
                      </c:pt>
                      <c:pt idx="52">
                        <c:v>0.99995033333329997</c:v>
                      </c:pt>
                      <c:pt idx="53">
                        <c:v>0.99993699999999996</c:v>
                      </c:pt>
                      <c:pt idx="54">
                        <c:v>0.99992133333330002</c:v>
                      </c:pt>
                      <c:pt idx="55">
                        <c:v>0.99990199999999996</c:v>
                      </c:pt>
                      <c:pt idx="56">
                        <c:v>0.99987333333329997</c:v>
                      </c:pt>
                      <c:pt idx="57">
                        <c:v>0.99984633333329997</c:v>
                      </c:pt>
                      <c:pt idx="58">
                        <c:v>0.99980599999999997</c:v>
                      </c:pt>
                      <c:pt idx="59">
                        <c:v>0.99975466666669999</c:v>
                      </c:pt>
                      <c:pt idx="60">
                        <c:v>0.99967899999999998</c:v>
                      </c:pt>
                      <c:pt idx="61">
                        <c:v>0.99956633333330003</c:v>
                      </c:pt>
                      <c:pt idx="62">
                        <c:v>0.99941566666670001</c:v>
                      </c:pt>
                      <c:pt idx="63">
                        <c:v>0.99921133333330003</c:v>
                      </c:pt>
                      <c:pt idx="64">
                        <c:v>0.99893633333330001</c:v>
                      </c:pt>
                      <c:pt idx="65">
                        <c:v>0.99857966666669995</c:v>
                      </c:pt>
                      <c:pt idx="66">
                        <c:v>0.99808133333329996</c:v>
                      </c:pt>
                      <c:pt idx="67">
                        <c:v>0.99735733333330001</c:v>
                      </c:pt>
                      <c:pt idx="68">
                        <c:v>0.99638333333329998</c:v>
                      </c:pt>
                      <c:pt idx="69">
                        <c:v>0.99503733333330002</c:v>
                      </c:pt>
                      <c:pt idx="70">
                        <c:v>0.99328799999999995</c:v>
                      </c:pt>
                      <c:pt idx="71">
                        <c:v>0.9909323333333</c:v>
                      </c:pt>
                      <c:pt idx="72">
                        <c:v>0.98790100000000003</c:v>
                      </c:pt>
                      <c:pt idx="73">
                        <c:v>0.98396633333329997</c:v>
                      </c:pt>
                      <c:pt idx="74">
                        <c:v>0.979043</c:v>
                      </c:pt>
                      <c:pt idx="75">
                        <c:v>0.97301333333329998</c:v>
                      </c:pt>
                      <c:pt idx="76">
                        <c:v>0.96581899999999998</c:v>
                      </c:pt>
                      <c:pt idx="77">
                        <c:v>0.95731100000000002</c:v>
                      </c:pt>
                      <c:pt idx="78">
                        <c:v>0.94713233333330005</c:v>
                      </c:pt>
                      <c:pt idx="79">
                        <c:v>0.93484</c:v>
                      </c:pt>
                      <c:pt idx="80">
                        <c:v>0.91963866666670002</c:v>
                      </c:pt>
                      <c:pt idx="81">
                        <c:v>0.90032500000000004</c:v>
                      </c:pt>
                      <c:pt idx="82">
                        <c:v>0.87620799999999999</c:v>
                      </c:pt>
                      <c:pt idx="83">
                        <c:v>0.84698066666670002</c:v>
                      </c:pt>
                      <c:pt idx="84">
                        <c:v>0.81233599999999995</c:v>
                      </c:pt>
                      <c:pt idx="85">
                        <c:v>0.77173466666669999</c:v>
                      </c:pt>
                      <c:pt idx="86">
                        <c:v>0.72514933333330001</c:v>
                      </c:pt>
                      <c:pt idx="87">
                        <c:v>0.67268633333329997</c:v>
                      </c:pt>
                      <c:pt idx="88">
                        <c:v>0.61528866666670001</c:v>
                      </c:pt>
                      <c:pt idx="89">
                        <c:v>0.55470833333330005</c:v>
                      </c:pt>
                      <c:pt idx="90">
                        <c:v>0.493199</c:v>
                      </c:pt>
                      <c:pt idx="91">
                        <c:v>0.43304900000000002</c:v>
                      </c:pt>
                      <c:pt idx="92">
                        <c:v>0.3768726666667</c:v>
                      </c:pt>
                      <c:pt idx="93">
                        <c:v>0.32678833333329999</c:v>
                      </c:pt>
                      <c:pt idx="94">
                        <c:v>0.283947</c:v>
                      </c:pt>
                      <c:pt idx="95">
                        <c:v>0.24805833333329999</c:v>
                      </c:pt>
                      <c:pt idx="96">
                        <c:v>0.21878800000000001</c:v>
                      </c:pt>
                      <c:pt idx="97">
                        <c:v>0.1950073333333</c:v>
                      </c:pt>
                      <c:pt idx="98">
                        <c:v>0.17517033333330001</c:v>
                      </c:pt>
                      <c:pt idx="99">
                        <c:v>0.15839166666669999</c:v>
                      </c:pt>
                      <c:pt idx="100">
                        <c:v>0.1438243333333</c:v>
                      </c:pt>
                      <c:pt idx="101">
                        <c:v>0.1307033333333</c:v>
                      </c:pt>
                      <c:pt idx="102">
                        <c:v>0.11876033333329999</c:v>
                      </c:pt>
                      <c:pt idx="103">
                        <c:v>0.10777033333329999</c:v>
                      </c:pt>
                      <c:pt idx="104">
                        <c:v>9.7633666666670005E-2</c:v>
                      </c:pt>
                      <c:pt idx="105">
                        <c:v>8.8343333333329999E-2</c:v>
                      </c:pt>
                      <c:pt idx="106">
                        <c:v>7.9601333333329999E-2</c:v>
                      </c:pt>
                      <c:pt idx="107">
                        <c:v>7.1517333333330005E-2</c:v>
                      </c:pt>
                      <c:pt idx="108">
                        <c:v>6.396466666667E-2</c:v>
                      </c:pt>
                      <c:pt idx="109">
                        <c:v>5.6961999999999999E-2</c:v>
                      </c:pt>
                      <c:pt idx="110">
                        <c:v>5.0479000000000003E-2</c:v>
                      </c:pt>
                      <c:pt idx="111">
                        <c:v>4.4598333333329999E-2</c:v>
                      </c:pt>
                      <c:pt idx="112">
                        <c:v>3.9190000000000003E-2</c:v>
                      </c:pt>
                      <c:pt idx="113">
                        <c:v>3.4276000000000001E-2</c:v>
                      </c:pt>
                      <c:pt idx="114">
                        <c:v>2.9847666666669999E-2</c:v>
                      </c:pt>
                      <c:pt idx="115">
                        <c:v>2.6042666666669999E-2</c:v>
                      </c:pt>
                      <c:pt idx="116">
                        <c:v>2.2644000000000001E-2</c:v>
                      </c:pt>
                      <c:pt idx="117">
                        <c:v>1.9547666666669999E-2</c:v>
                      </c:pt>
                      <c:pt idx="118">
                        <c:v>1.669366666667E-2</c:v>
                      </c:pt>
                      <c:pt idx="119">
                        <c:v>1.4068000000000001E-2</c:v>
                      </c:pt>
                      <c:pt idx="120">
                        <c:v>1.1832333333329999E-2</c:v>
                      </c:pt>
                      <c:pt idx="121">
                        <c:v>1.0012333333330001E-2</c:v>
                      </c:pt>
                      <c:pt idx="122">
                        <c:v>8.4676666666669998E-3</c:v>
                      </c:pt>
                      <c:pt idx="123">
                        <c:v>7.1060000000000003E-3</c:v>
                      </c:pt>
                      <c:pt idx="124">
                        <c:v>5.9379999999999997E-3</c:v>
                      </c:pt>
                      <c:pt idx="125">
                        <c:v>4.8510000000000003E-3</c:v>
                      </c:pt>
                      <c:pt idx="126">
                        <c:v>3.9996666666670001E-3</c:v>
                      </c:pt>
                      <c:pt idx="127">
                        <c:v>3.3536666666670002E-3</c:v>
                      </c:pt>
                      <c:pt idx="128">
                        <c:v>2.7169999999999998E-3</c:v>
                      </c:pt>
                      <c:pt idx="129">
                        <c:v>2.1983333333329999E-3</c:v>
                      </c:pt>
                      <c:pt idx="130">
                        <c:v>1.800333333333E-3</c:v>
                      </c:pt>
                      <c:pt idx="131">
                        <c:v>1.4023333333330001E-3</c:v>
                      </c:pt>
                      <c:pt idx="132">
                        <c:v>1.141666666667E-3</c:v>
                      </c:pt>
                      <c:pt idx="133">
                        <c:v>8.873333333333E-4</c:v>
                      </c:pt>
                      <c:pt idx="134">
                        <c:v>6.8766666666670001E-4</c:v>
                      </c:pt>
                      <c:pt idx="135">
                        <c:v>5.2899999999999996E-4</c:v>
                      </c:pt>
                      <c:pt idx="136">
                        <c:v>3.8900000000000002E-4</c:v>
                      </c:pt>
                      <c:pt idx="137">
                        <c:v>2.7966666666670001E-4</c:v>
                      </c:pt>
                      <c:pt idx="138">
                        <c:v>1.966666666667E-4</c:v>
                      </c:pt>
                      <c:pt idx="139">
                        <c:v>1.3266666666669999E-4</c:v>
                      </c:pt>
                      <c:pt idx="140">
                        <c:v>8.2333333333329999E-5</c:v>
                      </c:pt>
                      <c:pt idx="141">
                        <c:v>4.6666666666669999E-5</c:v>
                      </c:pt>
                      <c:pt idx="142">
                        <c:v>2.633333333333E-5</c:v>
                      </c:pt>
                      <c:pt idx="143">
                        <c:v>1.233333333333E-5</c:v>
                      </c:pt>
                      <c:pt idx="144">
                        <c:v>5.3333333333329999E-6</c:v>
                      </c:pt>
                      <c:pt idx="145">
                        <c:v>2.3333333333329998E-6</c:v>
                      </c:pt>
                      <c:pt idx="146">
                        <c:v>6.6666666666669995E-7</c:v>
                      </c:pt>
                      <c:pt idx="147">
                        <c:v>6.6666666666669995E-7</c:v>
                      </c:pt>
                      <c:pt idx="148">
                        <c:v>3.333333333333E-7</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2-58B0-4FC2-B817-A957153E57EA}"/>
                  </c:ext>
                </c:extLst>
              </c15:ser>
            </c15:filteredScatterSeries>
            <c15:filteredScatterSeries>
              <c15:ser>
                <c:idx val="15"/>
                <c:order val="17"/>
                <c:tx>
                  <c:v>CRA19_COMB</c:v>
                </c:tx>
                <c:spPr>
                  <a:ln w="19050" cap="rnd">
                    <a:solidFill>
                      <a:srgbClr val="7030A0"/>
                    </a:solidFill>
                    <a:round/>
                  </a:ln>
                  <a:effectLst/>
                </c:spPr>
                <c:marker>
                  <c:symbol val="none"/>
                </c:marker>
                <c:xVal>
                  <c:numRef>
                    <c:extLst xmlns:c15="http://schemas.microsoft.com/office/drawing/2012/chart">
                      <c:ext xmlns:c15="http://schemas.microsoft.com/office/drawing/2012/chart" uri="{02D57815-91ED-43cb-92C2-25804820EDAC}">
                        <c15:formulaRef>
                          <c15:sqref>Total!$CA$3:$CA$163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Total!$CB$3:$CB$163</c15:sqref>
                        </c15:formulaRef>
                      </c:ext>
                    </c:extLst>
                    <c:numCache>
                      <c:formatCode>General</c:formatCode>
                      <c:ptCount val="161"/>
                      <c:pt idx="0">
                        <c:v>0.99999866666670001</c:v>
                      </c:pt>
                      <c:pt idx="1">
                        <c:v>0.99999866666670001</c:v>
                      </c:pt>
                      <c:pt idx="2">
                        <c:v>0.99999866666670001</c:v>
                      </c:pt>
                      <c:pt idx="3">
                        <c:v>0.99999866666670001</c:v>
                      </c:pt>
                      <c:pt idx="4">
                        <c:v>0.99999866666670001</c:v>
                      </c:pt>
                      <c:pt idx="5">
                        <c:v>0.99999866666670001</c:v>
                      </c:pt>
                      <c:pt idx="6">
                        <c:v>0.99999866666670001</c:v>
                      </c:pt>
                      <c:pt idx="7">
                        <c:v>0.99999866666670001</c:v>
                      </c:pt>
                      <c:pt idx="8">
                        <c:v>0.99999866666670001</c:v>
                      </c:pt>
                      <c:pt idx="9">
                        <c:v>0.99999866666670001</c:v>
                      </c:pt>
                      <c:pt idx="10">
                        <c:v>0.99999866666670001</c:v>
                      </c:pt>
                      <c:pt idx="11">
                        <c:v>0.99999866666670001</c:v>
                      </c:pt>
                      <c:pt idx="12">
                        <c:v>0.99999866666670001</c:v>
                      </c:pt>
                      <c:pt idx="13">
                        <c:v>0.99999866666670001</c:v>
                      </c:pt>
                      <c:pt idx="14">
                        <c:v>0.99999866666670001</c:v>
                      </c:pt>
                      <c:pt idx="15">
                        <c:v>0.99999866666670001</c:v>
                      </c:pt>
                      <c:pt idx="16">
                        <c:v>0.99999866666670001</c:v>
                      </c:pt>
                      <c:pt idx="17">
                        <c:v>0.99999866666670001</c:v>
                      </c:pt>
                      <c:pt idx="18">
                        <c:v>0.99999866666670001</c:v>
                      </c:pt>
                      <c:pt idx="19">
                        <c:v>0.99999866666670001</c:v>
                      </c:pt>
                      <c:pt idx="20">
                        <c:v>0.99999866666670001</c:v>
                      </c:pt>
                      <c:pt idx="21">
                        <c:v>0.99999866666670001</c:v>
                      </c:pt>
                      <c:pt idx="22">
                        <c:v>0.99999866666670001</c:v>
                      </c:pt>
                      <c:pt idx="23">
                        <c:v>0.99999866666670001</c:v>
                      </c:pt>
                      <c:pt idx="24">
                        <c:v>0.99999866666670001</c:v>
                      </c:pt>
                      <c:pt idx="25">
                        <c:v>0.99999866666670001</c:v>
                      </c:pt>
                      <c:pt idx="26">
                        <c:v>0.99999866666670001</c:v>
                      </c:pt>
                      <c:pt idx="27">
                        <c:v>0.99999833333330002</c:v>
                      </c:pt>
                      <c:pt idx="28">
                        <c:v>0.99999833333330002</c:v>
                      </c:pt>
                      <c:pt idx="29">
                        <c:v>0.99999833333330002</c:v>
                      </c:pt>
                      <c:pt idx="30">
                        <c:v>0.99999833333330002</c:v>
                      </c:pt>
                      <c:pt idx="31">
                        <c:v>0.99999833333330002</c:v>
                      </c:pt>
                      <c:pt idx="32">
                        <c:v>0.99999833333330002</c:v>
                      </c:pt>
                      <c:pt idx="33">
                        <c:v>0.99999833333330002</c:v>
                      </c:pt>
                      <c:pt idx="34">
                        <c:v>0.99999800000000005</c:v>
                      </c:pt>
                      <c:pt idx="35">
                        <c:v>0.99999800000000005</c:v>
                      </c:pt>
                      <c:pt idx="36">
                        <c:v>0.99999800000000005</c:v>
                      </c:pt>
                      <c:pt idx="37">
                        <c:v>0.99999766666669998</c:v>
                      </c:pt>
                      <c:pt idx="38">
                        <c:v>0.99999766666669998</c:v>
                      </c:pt>
                      <c:pt idx="39">
                        <c:v>0.99999766666669998</c:v>
                      </c:pt>
                      <c:pt idx="40">
                        <c:v>0.99999766666669998</c:v>
                      </c:pt>
                      <c:pt idx="41">
                        <c:v>0.99999766666669998</c:v>
                      </c:pt>
                      <c:pt idx="42">
                        <c:v>0.99999700000000002</c:v>
                      </c:pt>
                      <c:pt idx="43">
                        <c:v>0.99999499999999997</c:v>
                      </c:pt>
                      <c:pt idx="44">
                        <c:v>0.99999466666670001</c:v>
                      </c:pt>
                      <c:pt idx="45">
                        <c:v>0.99999300000000002</c:v>
                      </c:pt>
                      <c:pt idx="46">
                        <c:v>0.99999133333330004</c:v>
                      </c:pt>
                      <c:pt idx="47">
                        <c:v>0.99999033333330001</c:v>
                      </c:pt>
                      <c:pt idx="48">
                        <c:v>0.99998966666669997</c:v>
                      </c:pt>
                      <c:pt idx="49">
                        <c:v>0.99998766666670003</c:v>
                      </c:pt>
                      <c:pt idx="50">
                        <c:v>0.99998500000000001</c:v>
                      </c:pt>
                      <c:pt idx="51">
                        <c:v>0.99998333333330003</c:v>
                      </c:pt>
                      <c:pt idx="52">
                        <c:v>0.99998200000000004</c:v>
                      </c:pt>
                      <c:pt idx="53">
                        <c:v>0.9999783333333</c:v>
                      </c:pt>
                      <c:pt idx="54">
                        <c:v>0.99997233333330005</c:v>
                      </c:pt>
                      <c:pt idx="55">
                        <c:v>0.99996433333330004</c:v>
                      </c:pt>
                      <c:pt idx="56">
                        <c:v>0.99995366666670005</c:v>
                      </c:pt>
                      <c:pt idx="57">
                        <c:v>0.99994066666670001</c:v>
                      </c:pt>
                      <c:pt idx="58">
                        <c:v>0.99992266666670004</c:v>
                      </c:pt>
                      <c:pt idx="59">
                        <c:v>0.99990199999999996</c:v>
                      </c:pt>
                      <c:pt idx="60">
                        <c:v>0.99987199999999998</c:v>
                      </c:pt>
                      <c:pt idx="61">
                        <c:v>0.99983366666670004</c:v>
                      </c:pt>
                      <c:pt idx="62">
                        <c:v>0.99977033333330001</c:v>
                      </c:pt>
                      <c:pt idx="63">
                        <c:v>0.9996856666667</c:v>
                      </c:pt>
                      <c:pt idx="64">
                        <c:v>0.99956500000000004</c:v>
                      </c:pt>
                      <c:pt idx="65">
                        <c:v>0.99939733333330005</c:v>
                      </c:pt>
                      <c:pt idx="66">
                        <c:v>0.99915799999999999</c:v>
                      </c:pt>
                      <c:pt idx="67">
                        <c:v>0.99885866666669998</c:v>
                      </c:pt>
                      <c:pt idx="68">
                        <c:v>0.99839166666669998</c:v>
                      </c:pt>
                      <c:pt idx="69">
                        <c:v>0.99777099999999996</c:v>
                      </c:pt>
                      <c:pt idx="70">
                        <c:v>0.99691799999999997</c:v>
                      </c:pt>
                      <c:pt idx="71">
                        <c:v>0.99569866666670004</c:v>
                      </c:pt>
                      <c:pt idx="72">
                        <c:v>0.99405733333330004</c:v>
                      </c:pt>
                      <c:pt idx="73">
                        <c:v>0.99192933333330002</c:v>
                      </c:pt>
                      <c:pt idx="74">
                        <c:v>0.98920833333330005</c:v>
                      </c:pt>
                      <c:pt idx="75">
                        <c:v>0.98572300000000002</c:v>
                      </c:pt>
                      <c:pt idx="76">
                        <c:v>0.98131366666669995</c:v>
                      </c:pt>
                      <c:pt idx="77">
                        <c:v>0.9759566666667</c:v>
                      </c:pt>
                      <c:pt idx="78">
                        <c:v>0.9694626666667</c:v>
                      </c:pt>
                      <c:pt idx="79">
                        <c:v>0.96148333333330005</c:v>
                      </c:pt>
                      <c:pt idx="80">
                        <c:v>0.95148666666670001</c:v>
                      </c:pt>
                      <c:pt idx="81">
                        <c:v>0.93873233333329997</c:v>
                      </c:pt>
                      <c:pt idx="82">
                        <c:v>0.92232000000000003</c:v>
                      </c:pt>
                      <c:pt idx="83">
                        <c:v>0.90196566666669997</c:v>
                      </c:pt>
                      <c:pt idx="84">
                        <c:v>0.87696966666669995</c:v>
                      </c:pt>
                      <c:pt idx="85">
                        <c:v>0.8468133333333</c:v>
                      </c:pt>
                      <c:pt idx="86">
                        <c:v>0.81086000000000003</c:v>
                      </c:pt>
                      <c:pt idx="87">
                        <c:v>0.7692176666667</c:v>
                      </c:pt>
                      <c:pt idx="88">
                        <c:v>0.72221466666669998</c:v>
                      </c:pt>
                      <c:pt idx="89">
                        <c:v>0.67038533333329997</c:v>
                      </c:pt>
                      <c:pt idx="90">
                        <c:v>0.61565066666669999</c:v>
                      </c:pt>
                      <c:pt idx="91">
                        <c:v>0.55973833333330003</c:v>
                      </c:pt>
                      <c:pt idx="92">
                        <c:v>0.50502733333329997</c:v>
                      </c:pt>
                      <c:pt idx="93">
                        <c:v>0.45342433333330001</c:v>
                      </c:pt>
                      <c:pt idx="94">
                        <c:v>0.40681433333330003</c:v>
                      </c:pt>
                      <c:pt idx="95">
                        <c:v>0.36604100000000001</c:v>
                      </c:pt>
                      <c:pt idx="96">
                        <c:v>0.3311926666667</c:v>
                      </c:pt>
                      <c:pt idx="97">
                        <c:v>0.30116733333329998</c:v>
                      </c:pt>
                      <c:pt idx="98">
                        <c:v>0.27525266666670001</c:v>
                      </c:pt>
                      <c:pt idx="99">
                        <c:v>0.25256633333329997</c:v>
                      </c:pt>
                      <c:pt idx="100">
                        <c:v>0.23220733333329999</c:v>
                      </c:pt>
                      <c:pt idx="101">
                        <c:v>0.21360000000000001</c:v>
                      </c:pt>
                      <c:pt idx="102">
                        <c:v>0.19637966666670001</c:v>
                      </c:pt>
                      <c:pt idx="103">
                        <c:v>0.18025933333329999</c:v>
                      </c:pt>
                      <c:pt idx="104">
                        <c:v>0.16530233333329999</c:v>
                      </c:pt>
                      <c:pt idx="105">
                        <c:v>0.15129999999999999</c:v>
                      </c:pt>
                      <c:pt idx="106">
                        <c:v>0.137905</c:v>
                      </c:pt>
                      <c:pt idx="107">
                        <c:v>0.1254783333333</c:v>
                      </c:pt>
                      <c:pt idx="108">
                        <c:v>0.113714</c:v>
                      </c:pt>
                      <c:pt idx="109">
                        <c:v>0.10234333333329999</c:v>
                      </c:pt>
                      <c:pt idx="110">
                        <c:v>9.185533333333E-2</c:v>
                      </c:pt>
                      <c:pt idx="111">
                        <c:v>8.1960000000000005E-2</c:v>
                      </c:pt>
                      <c:pt idx="112">
                        <c:v>7.2894E-2</c:v>
                      </c:pt>
                      <c:pt idx="113">
                        <c:v>6.4563333333330003E-2</c:v>
                      </c:pt>
                      <c:pt idx="114">
                        <c:v>5.665033333333E-2</c:v>
                      </c:pt>
                      <c:pt idx="115">
                        <c:v>4.9919666666669998E-2</c:v>
                      </c:pt>
                      <c:pt idx="116">
                        <c:v>4.3732333333330001E-2</c:v>
                      </c:pt>
                      <c:pt idx="117">
                        <c:v>3.8093000000000002E-2</c:v>
                      </c:pt>
                      <c:pt idx="118">
                        <c:v>3.2943E-2</c:v>
                      </c:pt>
                      <c:pt idx="119">
                        <c:v>2.8274666666670001E-2</c:v>
                      </c:pt>
                      <c:pt idx="120">
                        <c:v>2.4202000000000001E-2</c:v>
                      </c:pt>
                      <c:pt idx="121">
                        <c:v>2.0767333333330001E-2</c:v>
                      </c:pt>
                      <c:pt idx="122">
                        <c:v>1.7823666666669999E-2</c:v>
                      </c:pt>
                      <c:pt idx="123">
                        <c:v>1.525133333333E-2</c:v>
                      </c:pt>
                      <c:pt idx="124">
                        <c:v>1.2913666666669999E-2</c:v>
                      </c:pt>
                      <c:pt idx="125">
                        <c:v>1.0810999999999999E-2</c:v>
                      </c:pt>
                      <c:pt idx="126">
                        <c:v>9.0699999999999999E-3</c:v>
                      </c:pt>
                      <c:pt idx="127">
                        <c:v>7.6280000000000002E-3</c:v>
                      </c:pt>
                      <c:pt idx="128">
                        <c:v>6.3303333333329997E-3</c:v>
                      </c:pt>
                      <c:pt idx="129">
                        <c:v>5.1836666666670002E-3</c:v>
                      </c:pt>
                      <c:pt idx="130">
                        <c:v>4.241333333333E-3</c:v>
                      </c:pt>
                      <c:pt idx="131">
                        <c:v>3.3706666666669998E-3</c:v>
                      </c:pt>
                      <c:pt idx="132">
                        <c:v>2.7063333333330001E-3</c:v>
                      </c:pt>
                      <c:pt idx="133">
                        <c:v>2.1113333333330001E-3</c:v>
                      </c:pt>
                      <c:pt idx="134">
                        <c:v>1.6559999999999999E-3</c:v>
                      </c:pt>
                      <c:pt idx="135">
                        <c:v>1.283666666667E-3</c:v>
                      </c:pt>
                      <c:pt idx="136">
                        <c:v>9.5299999999999996E-4</c:v>
                      </c:pt>
                      <c:pt idx="137">
                        <c:v>7.0666666666670003E-4</c:v>
                      </c:pt>
                      <c:pt idx="138">
                        <c:v>4.9666666666670003E-4</c:v>
                      </c:pt>
                      <c:pt idx="139">
                        <c:v>3.39E-4</c:v>
                      </c:pt>
                      <c:pt idx="140">
                        <c:v>2.1633333333330001E-4</c:v>
                      </c:pt>
                      <c:pt idx="141">
                        <c:v>1.3133333333330001E-4</c:v>
                      </c:pt>
                      <c:pt idx="142">
                        <c:v>7.5666666666670006E-5</c:v>
                      </c:pt>
                      <c:pt idx="143">
                        <c:v>4.1E-5</c:v>
                      </c:pt>
                      <c:pt idx="144">
                        <c:v>1.9000000000000001E-5</c:v>
                      </c:pt>
                      <c:pt idx="145">
                        <c:v>9.0000000000000002E-6</c:v>
                      </c:pt>
                      <c:pt idx="146">
                        <c:v>4.666666666667E-6</c:v>
                      </c:pt>
                      <c:pt idx="147">
                        <c:v>1.666666666667E-6</c:v>
                      </c:pt>
                      <c:pt idx="148">
                        <c:v>3.333333333333E-7</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3-58B0-4FC2-B817-A957153E57EA}"/>
                  </c:ext>
                </c:extLst>
              </c15:ser>
            </c15:filteredScatterSeries>
            <c15:filteredScatterSeries>
              <c15:ser>
                <c:idx val="16"/>
                <c:order val="18"/>
                <c:tx>
                  <c:v>CRA19_COMB_L95CI</c:v>
                </c:tx>
                <c:spPr>
                  <a:ln w="19050" cap="rnd">
                    <a:solidFill>
                      <a:srgbClr val="7030A0"/>
                    </a:solidFill>
                    <a:prstDash val="lgDashDot"/>
                    <a:round/>
                  </a:ln>
                  <a:effectLst/>
                </c:spPr>
                <c:marker>
                  <c:symbol val="none"/>
                </c:marker>
                <c:xVal>
                  <c:numRef>
                    <c:extLst xmlns:c15="http://schemas.microsoft.com/office/drawing/2012/chart">
                      <c:ext xmlns:c15="http://schemas.microsoft.com/office/drawing/2012/chart" uri="{02D57815-91ED-43cb-92C2-25804820EDAC}">
                        <c15:formulaRef>
                          <c15:sqref>Total!$CA$3:$CA$163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Total!$CC$3:$CC$163</c15:sqref>
                        </c15:formulaRef>
                      </c:ext>
                    </c:extLst>
                    <c:numCache>
                      <c:formatCode>General</c:formatCode>
                      <c:ptCount val="161"/>
                      <c:pt idx="0">
                        <c:v>0.99999736133156436</c:v>
                      </c:pt>
                      <c:pt idx="1">
                        <c:v>0.99999736133156436</c:v>
                      </c:pt>
                      <c:pt idx="2">
                        <c:v>0.99999736133156436</c:v>
                      </c:pt>
                      <c:pt idx="3">
                        <c:v>0.99999736133156436</c:v>
                      </c:pt>
                      <c:pt idx="4">
                        <c:v>0.99999736133156436</c:v>
                      </c:pt>
                      <c:pt idx="5">
                        <c:v>0.99999736133156436</c:v>
                      </c:pt>
                      <c:pt idx="6">
                        <c:v>0.99999736133156436</c:v>
                      </c:pt>
                      <c:pt idx="7">
                        <c:v>0.99999736133156436</c:v>
                      </c:pt>
                      <c:pt idx="8">
                        <c:v>0.99999736133156436</c:v>
                      </c:pt>
                      <c:pt idx="9">
                        <c:v>0.99999736133156436</c:v>
                      </c:pt>
                      <c:pt idx="10">
                        <c:v>0.99999736133156436</c:v>
                      </c:pt>
                      <c:pt idx="11">
                        <c:v>0.99999736133156436</c:v>
                      </c:pt>
                      <c:pt idx="12">
                        <c:v>0.99999736133156436</c:v>
                      </c:pt>
                      <c:pt idx="13">
                        <c:v>0.99999736133156436</c:v>
                      </c:pt>
                      <c:pt idx="14">
                        <c:v>0.99999736133156436</c:v>
                      </c:pt>
                      <c:pt idx="15">
                        <c:v>0.99999736133156436</c:v>
                      </c:pt>
                      <c:pt idx="16">
                        <c:v>0.99999736133156436</c:v>
                      </c:pt>
                      <c:pt idx="17">
                        <c:v>0.99999736133156436</c:v>
                      </c:pt>
                      <c:pt idx="18">
                        <c:v>0.99999736133156436</c:v>
                      </c:pt>
                      <c:pt idx="19">
                        <c:v>0.99999736133156436</c:v>
                      </c:pt>
                      <c:pt idx="20">
                        <c:v>0.99999736133156436</c:v>
                      </c:pt>
                      <c:pt idx="21">
                        <c:v>0.99999736133156436</c:v>
                      </c:pt>
                      <c:pt idx="22">
                        <c:v>0.99999736133156436</c:v>
                      </c:pt>
                      <c:pt idx="23">
                        <c:v>0.99999736133156436</c:v>
                      </c:pt>
                      <c:pt idx="24">
                        <c:v>0.99999736133156436</c:v>
                      </c:pt>
                      <c:pt idx="25">
                        <c:v>0.99999736133156436</c:v>
                      </c:pt>
                      <c:pt idx="26">
                        <c:v>0.99999736133156436</c:v>
                      </c:pt>
                      <c:pt idx="27">
                        <c:v>0.99999687639155532</c:v>
                      </c:pt>
                      <c:pt idx="28">
                        <c:v>0.99999687639155532</c:v>
                      </c:pt>
                      <c:pt idx="29">
                        <c:v>0.99999687639155532</c:v>
                      </c:pt>
                      <c:pt idx="30">
                        <c:v>0.99999687639155532</c:v>
                      </c:pt>
                      <c:pt idx="31">
                        <c:v>0.99999687639155532</c:v>
                      </c:pt>
                      <c:pt idx="32">
                        <c:v>0.99999687639155532</c:v>
                      </c:pt>
                      <c:pt idx="33">
                        <c:v>0.99999687639155532</c:v>
                      </c:pt>
                      <c:pt idx="34">
                        <c:v>0.99999640670766354</c:v>
                      </c:pt>
                      <c:pt idx="35">
                        <c:v>0.99999640670766354</c:v>
                      </c:pt>
                      <c:pt idx="36">
                        <c:v>0.99999640670766354</c:v>
                      </c:pt>
                      <c:pt idx="37">
                        <c:v>0.99999594864356789</c:v>
                      </c:pt>
                      <c:pt idx="38">
                        <c:v>0.99999594864356789</c:v>
                      </c:pt>
                      <c:pt idx="39">
                        <c:v>0.99999594864356789</c:v>
                      </c:pt>
                      <c:pt idx="40">
                        <c:v>0.99999594864356789</c:v>
                      </c:pt>
                      <c:pt idx="41">
                        <c:v>0.99999594864356789</c:v>
                      </c:pt>
                      <c:pt idx="42">
                        <c:v>0.99999505860491389</c:v>
                      </c:pt>
                      <c:pt idx="43">
                        <c:v>0.99999251964275637</c:v>
                      </c:pt>
                      <c:pt idx="44">
                        <c:v>0.99999194586646267</c:v>
                      </c:pt>
                      <c:pt idx="45">
                        <c:v>0.99998995120081891</c:v>
                      </c:pt>
                      <c:pt idx="46">
                        <c:v>0.99998799932014271</c:v>
                      </c:pt>
                      <c:pt idx="47">
                        <c:v>0.99998672267569499</c:v>
                      </c:pt>
                      <c:pt idx="48">
                        <c:v>0.99998596158660147</c:v>
                      </c:pt>
                      <c:pt idx="49">
                        <c:v>0.99998370045287521</c:v>
                      </c:pt>
                      <c:pt idx="50">
                        <c:v>0.99998043589672381</c:v>
                      </c:pt>
                      <c:pt idx="51">
                        <c:v>0.99997861039767644</c:v>
                      </c:pt>
                      <c:pt idx="52">
                        <c:v>0.99997715909317475</c:v>
                      </c:pt>
                      <c:pt idx="53">
                        <c:v>0.99997303932143855</c:v>
                      </c:pt>
                      <c:pt idx="54">
                        <c:v>0.99996645503933501</c:v>
                      </c:pt>
                      <c:pt idx="55">
                        <c:v>0.99995760568304359</c:v>
                      </c:pt>
                      <c:pt idx="56">
                        <c:v>0.99994604370116069</c:v>
                      </c:pt>
                      <c:pt idx="57">
                        <c:v>0.99993169621680111</c:v>
                      </c:pt>
                      <c:pt idx="58">
                        <c:v>0.99991247506173475</c:v>
                      </c:pt>
                      <c:pt idx="59">
                        <c:v>0.99988999389860933</c:v>
                      </c:pt>
                      <c:pt idx="60">
                        <c:v>0.9998580541637534</c:v>
                      </c:pt>
                      <c:pt idx="61">
                        <c:v>0.9998175318416801</c:v>
                      </c:pt>
                      <c:pt idx="62">
                        <c:v>0.99974996866494581</c:v>
                      </c:pt>
                      <c:pt idx="63">
                        <c:v>0.99966098666568171</c:v>
                      </c:pt>
                      <c:pt idx="64">
                        <c:v>0.9995329837820659</c:v>
                      </c:pt>
                      <c:pt idx="65">
                        <c:v>0.99935786695914752</c:v>
                      </c:pt>
                      <c:pt idx="66">
                        <c:v>0.99910605014584164</c:v>
                      </c:pt>
                      <c:pt idx="67">
                        <c:v>0.99879027926592512</c:v>
                      </c:pt>
                      <c:pt idx="68">
                        <c:v>0.99830219287802469</c:v>
                      </c:pt>
                      <c:pt idx="69">
                        <c:v>0.99764670261630761</c:v>
                      </c:pt>
                      <c:pt idx="70">
                        <c:v>0.99674672418684074</c:v>
                      </c:pt>
                      <c:pt idx="71">
                        <c:v>0.99545553753842875</c:v>
                      </c:pt>
                      <c:pt idx="72">
                        <c:v>0.99372333900083532</c:v>
                      </c:pt>
                      <c:pt idx="73">
                        <c:v>0.99147188924273544</c:v>
                      </c:pt>
                      <c:pt idx="74">
                        <c:v>0.98859507982349837</c:v>
                      </c:pt>
                      <c:pt idx="75">
                        <c:v>0.98491321692120992</c:v>
                      </c:pt>
                      <c:pt idx="76">
                        <c:v>0.98024606467326669</c:v>
                      </c:pt>
                      <c:pt idx="77">
                        <c:v>0.97458960615458989</c:v>
                      </c:pt>
                      <c:pt idx="78">
                        <c:v>0.96772626415267815</c:v>
                      </c:pt>
                      <c:pt idx="79">
                        <c:v>0.95929447737484697</c:v>
                      </c:pt>
                      <c:pt idx="80">
                        <c:v>0.94874167795462472</c:v>
                      </c:pt>
                      <c:pt idx="81">
                        <c:v>0.93526227725788302</c:v>
                      </c:pt>
                      <c:pt idx="82">
                        <c:v>0.91790109228105732</c:v>
                      </c:pt>
                      <c:pt idx="83">
                        <c:v>0.89634655587524237</c:v>
                      </c:pt>
                      <c:pt idx="84">
                        <c:v>0.86991836946426282</c:v>
                      </c:pt>
                      <c:pt idx="85">
                        <c:v>0.8380493759979285</c:v>
                      </c:pt>
                      <c:pt idx="86">
                        <c:v>0.80009490874702982</c:v>
                      </c:pt>
                      <c:pt idx="87">
                        <c:v>0.75617355114018125</c:v>
                      </c:pt>
                      <c:pt idx="88">
                        <c:v>0.70672562233929181</c:v>
                      </c:pt>
                      <c:pt idx="89">
                        <c:v>0.65228809954793876</c:v>
                      </c:pt>
                      <c:pt idx="90">
                        <c:v>0.5949866161786066</c:v>
                      </c:pt>
                      <c:pt idx="91">
                        <c:v>0.53669244101848257</c:v>
                      </c:pt>
                      <c:pt idx="92">
                        <c:v>0.47992119247455345</c:v>
                      </c:pt>
                      <c:pt idx="93">
                        <c:v>0.42671983497831195</c:v>
                      </c:pt>
                      <c:pt idx="94">
                        <c:v>0.37905415623795885</c:v>
                      </c:pt>
                      <c:pt idx="95">
                        <c:v>0.33771093152345344</c:v>
                      </c:pt>
                      <c:pt idx="96">
                        <c:v>0.30272944227431547</c:v>
                      </c:pt>
                      <c:pt idx="97">
                        <c:v>0.27291816482670261</c:v>
                      </c:pt>
                      <c:pt idx="98">
                        <c:v>0.24745585132731157</c:v>
                      </c:pt>
                      <c:pt idx="99">
                        <c:v>0.2253815001272387</c:v>
                      </c:pt>
                      <c:pt idx="100">
                        <c:v>0.20574729047077922</c:v>
                      </c:pt>
                      <c:pt idx="101">
                        <c:v>0.18792875994075348</c:v>
                      </c:pt>
                      <c:pt idx="102">
                        <c:v>0.17154149464165633</c:v>
                      </c:pt>
                      <c:pt idx="103">
                        <c:v>0.15627616721298485</c:v>
                      </c:pt>
                      <c:pt idx="104">
                        <c:v>0.14217342886962273</c:v>
                      </c:pt>
                      <c:pt idx="105">
                        <c:v>0.12903447213510663</c:v>
                      </c:pt>
                      <c:pt idx="106">
                        <c:v>0.11653111888928368</c:v>
                      </c:pt>
                      <c:pt idx="107">
                        <c:v>0.1049750740798283</c:v>
                      </c:pt>
                      <c:pt idx="108">
                        <c:v>9.4138802153717852E-2</c:v>
                      </c:pt>
                      <c:pt idx="109">
                        <c:v>8.3737193157256889E-2</c:v>
                      </c:pt>
                      <c:pt idx="110">
                        <c:v>7.4181266277100574E-2</c:v>
                      </c:pt>
                      <c:pt idx="111">
                        <c:v>6.5218887570153469E-2</c:v>
                      </c:pt>
                      <c:pt idx="112">
                        <c:v>5.7053066473050938E-2</c:v>
                      </c:pt>
                      <c:pt idx="113">
                        <c:v>4.95846154818411E-2</c:v>
                      </c:pt>
                      <c:pt idx="114">
                        <c:v>4.2536776238805633E-2</c:v>
                      </c:pt>
                      <c:pt idx="115">
                        <c:v>3.6603395998107448E-2</c:v>
                      </c:pt>
                      <c:pt idx="116">
                        <c:v>3.119181773447232E-2</c:v>
                      </c:pt>
                      <c:pt idx="117">
                        <c:v>2.6319180967892115E-2</c:v>
                      </c:pt>
                      <c:pt idx="118">
                        <c:v>2.1991929743519059E-2</c:v>
                      </c:pt>
                      <c:pt idx="119">
                        <c:v>1.8187223998762596E-2</c:v>
                      </c:pt>
                      <c:pt idx="120">
                        <c:v>1.485357664526281E-2</c:v>
                      </c:pt>
                      <c:pt idx="121">
                        <c:v>1.2098216441041837E-2</c:v>
                      </c:pt>
                      <c:pt idx="122">
                        <c:v>9.8025172070447444E-3</c:v>
                      </c:pt>
                      <c:pt idx="123">
                        <c:v>7.8771137833325323E-3</c:v>
                      </c:pt>
                      <c:pt idx="124">
                        <c:v>6.2201299922458146E-3</c:v>
                      </c:pt>
                      <c:pt idx="125">
                        <c:v>4.8666030422254017E-3</c:v>
                      </c:pt>
                      <c:pt idx="126">
                        <c:v>3.7417050433526085E-3</c:v>
                      </c:pt>
                      <c:pt idx="127">
                        <c:v>2.8199146973830235E-3</c:v>
                      </c:pt>
                      <c:pt idx="128">
                        <c:v>2.0689427948551997E-3</c:v>
                      </c:pt>
                      <c:pt idx="129">
                        <c:v>1.4594114284164654E-3</c:v>
                      </c:pt>
                      <c:pt idx="130">
                        <c:v>9.1604452222811879E-4</c:v>
                      </c:pt>
                      <c:pt idx="131">
                        <c:v>5.2427534693961402E-4</c:v>
                      </c:pt>
                      <c:pt idx="132">
                        <c:v>2.0285088182506661E-4</c:v>
                      </c:pt>
                      <c:pt idx="133">
                        <c:v>2.7862982238061745E-6</c:v>
                      </c:pt>
                      <c:pt idx="134">
                        <c:v>-1.3717209149649492E-4</c:v>
                      </c:pt>
                      <c:pt idx="135">
                        <c:v>-2.1603439942445004E-4</c:v>
                      </c:pt>
                      <c:pt idx="136">
                        <c:v>-2.435302247183888E-4</c:v>
                      </c:pt>
                      <c:pt idx="137">
                        <c:v>-2.3374101200894731E-4</c:v>
                      </c:pt>
                      <c:pt idx="138">
                        <c:v>-2.0669604825530592E-4</c:v>
                      </c:pt>
                      <c:pt idx="139">
                        <c:v>-1.6549552382933894E-4</c:v>
                      </c:pt>
                      <c:pt idx="140">
                        <c:v>-1.1706819606672542E-4</c:v>
                      </c:pt>
                      <c:pt idx="141">
                        <c:v>-8.0251611636531829E-5</c:v>
                      </c:pt>
                      <c:pt idx="142">
                        <c:v>-4.8820681232671656E-5</c:v>
                      </c:pt>
                      <c:pt idx="143">
                        <c:v>-3.0225625388762704E-5</c:v>
                      </c:pt>
                      <c:pt idx="144">
                        <c:v>-1.460777684416854E-5</c:v>
                      </c:pt>
                      <c:pt idx="145">
                        <c:v>-8.0655510267815322E-6</c:v>
                      </c:pt>
                      <c:pt idx="146">
                        <c:v>-4.5168666666669901E-6</c:v>
                      </c:pt>
                      <c:pt idx="147">
                        <c:v>-1.6131666666669894E-6</c:v>
                      </c:pt>
                      <c:pt idx="148">
                        <c:v>-3.226333333333011E-7</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4-58B0-4FC2-B817-A957153E57EA}"/>
                  </c:ext>
                </c:extLst>
              </c15:ser>
            </c15:filteredScatterSeries>
            <c15:filteredScatterSeries>
              <c15:ser>
                <c:idx val="17"/>
                <c:order val="19"/>
                <c:tx>
                  <c:v>CRA19_COMB_U95CI</c:v>
                </c:tx>
                <c:spPr>
                  <a:ln w="19050" cap="rnd">
                    <a:solidFill>
                      <a:srgbClr val="7030A0"/>
                    </a:solidFill>
                    <a:prstDash val="lgDashDotDot"/>
                    <a:round/>
                  </a:ln>
                  <a:effectLst/>
                </c:spPr>
                <c:marker>
                  <c:symbol val="none"/>
                </c:marker>
                <c:xVal>
                  <c:numRef>
                    <c:extLst xmlns:c15="http://schemas.microsoft.com/office/drawing/2012/chart">
                      <c:ext xmlns:c15="http://schemas.microsoft.com/office/drawing/2012/chart" uri="{02D57815-91ED-43cb-92C2-25804820EDAC}">
                        <c15:formulaRef>
                          <c15:sqref>Total!$CA$3:$CA$163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Total!$CD$3:$CD$163</c15:sqref>
                        </c15:formulaRef>
                      </c:ext>
                    </c:extLst>
                    <c:numCache>
                      <c:formatCode>General</c:formatCode>
                      <c:ptCount val="161"/>
                      <c:pt idx="0">
                        <c:v>0.99999997200183566</c:v>
                      </c:pt>
                      <c:pt idx="1">
                        <c:v>0.99999997200183566</c:v>
                      </c:pt>
                      <c:pt idx="2">
                        <c:v>0.99999997200183566</c:v>
                      </c:pt>
                      <c:pt idx="3">
                        <c:v>0.99999997200183566</c:v>
                      </c:pt>
                      <c:pt idx="4">
                        <c:v>0.99999997200183566</c:v>
                      </c:pt>
                      <c:pt idx="5">
                        <c:v>0.99999997200183566</c:v>
                      </c:pt>
                      <c:pt idx="6">
                        <c:v>0.99999997200183566</c:v>
                      </c:pt>
                      <c:pt idx="7">
                        <c:v>0.99999997200183566</c:v>
                      </c:pt>
                      <c:pt idx="8">
                        <c:v>0.99999997200183566</c:v>
                      </c:pt>
                      <c:pt idx="9">
                        <c:v>0.99999997200183566</c:v>
                      </c:pt>
                      <c:pt idx="10">
                        <c:v>0.99999997200183566</c:v>
                      </c:pt>
                      <c:pt idx="11">
                        <c:v>0.99999997200183566</c:v>
                      </c:pt>
                      <c:pt idx="12">
                        <c:v>0.99999997200183566</c:v>
                      </c:pt>
                      <c:pt idx="13">
                        <c:v>0.99999997200183566</c:v>
                      </c:pt>
                      <c:pt idx="14">
                        <c:v>0.99999997200183566</c:v>
                      </c:pt>
                      <c:pt idx="15">
                        <c:v>0.99999997200183566</c:v>
                      </c:pt>
                      <c:pt idx="16">
                        <c:v>0.99999997200183566</c:v>
                      </c:pt>
                      <c:pt idx="17">
                        <c:v>0.99999997200183566</c:v>
                      </c:pt>
                      <c:pt idx="18">
                        <c:v>0.99999997200183566</c:v>
                      </c:pt>
                      <c:pt idx="19">
                        <c:v>0.99999997200183566</c:v>
                      </c:pt>
                      <c:pt idx="20">
                        <c:v>0.99999997200183566</c:v>
                      </c:pt>
                      <c:pt idx="21">
                        <c:v>0.99999997200183566</c:v>
                      </c:pt>
                      <c:pt idx="22">
                        <c:v>0.99999997200183566</c:v>
                      </c:pt>
                      <c:pt idx="23">
                        <c:v>0.99999997200183566</c:v>
                      </c:pt>
                      <c:pt idx="24">
                        <c:v>0.99999997200183566</c:v>
                      </c:pt>
                      <c:pt idx="25">
                        <c:v>0.99999997200183566</c:v>
                      </c:pt>
                      <c:pt idx="26">
                        <c:v>0.99999997200183566</c:v>
                      </c:pt>
                      <c:pt idx="27">
                        <c:v>0.99999979027504471</c:v>
                      </c:pt>
                      <c:pt idx="28">
                        <c:v>0.99999979027504471</c:v>
                      </c:pt>
                      <c:pt idx="29">
                        <c:v>0.99999979027504471</c:v>
                      </c:pt>
                      <c:pt idx="30">
                        <c:v>0.99999979027504471</c:v>
                      </c:pt>
                      <c:pt idx="31">
                        <c:v>0.99999979027504471</c:v>
                      </c:pt>
                      <c:pt idx="32">
                        <c:v>0.99999979027504471</c:v>
                      </c:pt>
                      <c:pt idx="33">
                        <c:v>0.99999979027504471</c:v>
                      </c:pt>
                      <c:pt idx="34">
                        <c:v>0.99999959329233656</c:v>
                      </c:pt>
                      <c:pt idx="35">
                        <c:v>0.99999959329233656</c:v>
                      </c:pt>
                      <c:pt idx="36">
                        <c:v>0.99999959329233656</c:v>
                      </c:pt>
                      <c:pt idx="37">
                        <c:v>0.99999938468983207</c:v>
                      </c:pt>
                      <c:pt idx="38">
                        <c:v>0.99999938468983207</c:v>
                      </c:pt>
                      <c:pt idx="39">
                        <c:v>0.99999938468983207</c:v>
                      </c:pt>
                      <c:pt idx="40">
                        <c:v>0.99999938468983207</c:v>
                      </c:pt>
                      <c:pt idx="41">
                        <c:v>0.99999938468983207</c:v>
                      </c:pt>
                      <c:pt idx="42">
                        <c:v>0.99999894139508616</c:v>
                      </c:pt>
                      <c:pt idx="43">
                        <c:v>0.99999748035724356</c:v>
                      </c:pt>
                      <c:pt idx="44">
                        <c:v>0.99999738746693734</c:v>
                      </c:pt>
                      <c:pt idx="45">
                        <c:v>0.99999604879918114</c:v>
                      </c:pt>
                      <c:pt idx="46">
                        <c:v>0.99999466734645737</c:v>
                      </c:pt>
                      <c:pt idx="47">
                        <c:v>0.99999394399090502</c:v>
                      </c:pt>
                      <c:pt idx="48">
                        <c:v>0.99999337174679848</c:v>
                      </c:pt>
                      <c:pt idx="49">
                        <c:v>0.99999163288052484</c:v>
                      </c:pt>
                      <c:pt idx="50">
                        <c:v>0.99998956410327622</c:v>
                      </c:pt>
                      <c:pt idx="51">
                        <c:v>0.99998805626892362</c:v>
                      </c:pt>
                      <c:pt idx="52">
                        <c:v>0.99998684090682532</c:v>
                      </c:pt>
                      <c:pt idx="53">
                        <c:v>0.99998362734516144</c:v>
                      </c:pt>
                      <c:pt idx="54">
                        <c:v>0.99997821162726508</c:v>
                      </c:pt>
                      <c:pt idx="55">
                        <c:v>0.99997106098355648</c:v>
                      </c:pt>
                      <c:pt idx="56">
                        <c:v>0.9999612896322394</c:v>
                      </c:pt>
                      <c:pt idx="57">
                        <c:v>0.9999496371165989</c:v>
                      </c:pt>
                      <c:pt idx="58">
                        <c:v>0.99993285827166534</c:v>
                      </c:pt>
                      <c:pt idx="59">
                        <c:v>0.99991400610139058</c:v>
                      </c:pt>
                      <c:pt idx="60">
                        <c:v>0.99988594583624657</c:v>
                      </c:pt>
                      <c:pt idx="61">
                        <c:v>0.99984980149171998</c:v>
                      </c:pt>
                      <c:pt idx="62">
                        <c:v>0.99979069800165421</c:v>
                      </c:pt>
                      <c:pt idx="63">
                        <c:v>0.9997103466677183</c:v>
                      </c:pt>
                      <c:pt idx="64">
                        <c:v>0.99959701621793418</c:v>
                      </c:pt>
                      <c:pt idx="65">
                        <c:v>0.99943679970745258</c:v>
                      </c:pt>
                      <c:pt idx="66">
                        <c:v>0.99920994985415834</c:v>
                      </c:pt>
                      <c:pt idx="67">
                        <c:v>0.99892705406747484</c:v>
                      </c:pt>
                      <c:pt idx="68">
                        <c:v>0.99848114045537528</c:v>
                      </c:pt>
                      <c:pt idx="69">
                        <c:v>0.99789529738369231</c:v>
                      </c:pt>
                      <c:pt idx="70">
                        <c:v>0.9970892758131592</c:v>
                      </c:pt>
                      <c:pt idx="71">
                        <c:v>0.99594179579497133</c:v>
                      </c:pt>
                      <c:pt idx="72">
                        <c:v>0.99439132766576477</c:v>
                      </c:pt>
                      <c:pt idx="73">
                        <c:v>0.99238677742386461</c:v>
                      </c:pt>
                      <c:pt idx="74">
                        <c:v>0.98982158684310173</c:v>
                      </c:pt>
                      <c:pt idx="75">
                        <c:v>0.98653278307879011</c:v>
                      </c:pt>
                      <c:pt idx="76">
                        <c:v>0.9823812686601332</c:v>
                      </c:pt>
                      <c:pt idx="77">
                        <c:v>0.97732372717881011</c:v>
                      </c:pt>
                      <c:pt idx="78">
                        <c:v>0.97119906918072185</c:v>
                      </c:pt>
                      <c:pt idx="79">
                        <c:v>0.96367218929175313</c:v>
                      </c:pt>
                      <c:pt idx="80">
                        <c:v>0.9542316553787753</c:v>
                      </c:pt>
                      <c:pt idx="81">
                        <c:v>0.94220238940871692</c:v>
                      </c:pt>
                      <c:pt idx="82">
                        <c:v>0.92673890771894274</c:v>
                      </c:pt>
                      <c:pt idx="83">
                        <c:v>0.90758477745815758</c:v>
                      </c:pt>
                      <c:pt idx="84">
                        <c:v>0.88402096386913709</c:v>
                      </c:pt>
                      <c:pt idx="85">
                        <c:v>0.8555772906686715</c:v>
                      </c:pt>
                      <c:pt idx="86">
                        <c:v>0.82162509125297023</c:v>
                      </c:pt>
                      <c:pt idx="87">
                        <c:v>0.78226178219321874</c:v>
                      </c:pt>
                      <c:pt idx="88">
                        <c:v>0.73770371099410814</c:v>
                      </c:pt>
                      <c:pt idx="89">
                        <c:v>0.68848256711866118</c:v>
                      </c:pt>
                      <c:pt idx="90">
                        <c:v>0.63631471715479337</c:v>
                      </c:pt>
                      <c:pt idx="91">
                        <c:v>0.58278422564811749</c:v>
                      </c:pt>
                      <c:pt idx="92">
                        <c:v>0.53013347419204648</c:v>
                      </c:pt>
                      <c:pt idx="93">
                        <c:v>0.48012883168828807</c:v>
                      </c:pt>
                      <c:pt idx="94">
                        <c:v>0.4345745104286412</c:v>
                      </c:pt>
                      <c:pt idx="95">
                        <c:v>0.39437106847654657</c:v>
                      </c:pt>
                      <c:pt idx="96">
                        <c:v>0.35965589105908452</c:v>
                      </c:pt>
                      <c:pt idx="97">
                        <c:v>0.32941650183989735</c:v>
                      </c:pt>
                      <c:pt idx="98">
                        <c:v>0.30304948200608844</c:v>
                      </c:pt>
                      <c:pt idx="99">
                        <c:v>0.27975116653936127</c:v>
                      </c:pt>
                      <c:pt idx="100">
                        <c:v>0.25866737619582075</c:v>
                      </c:pt>
                      <c:pt idx="101">
                        <c:v>0.23927124005924655</c:v>
                      </c:pt>
                      <c:pt idx="102">
                        <c:v>0.22121783869174369</c:v>
                      </c:pt>
                      <c:pt idx="103">
                        <c:v>0.20424249945361514</c:v>
                      </c:pt>
                      <c:pt idx="104">
                        <c:v>0.18843123779697726</c:v>
                      </c:pt>
                      <c:pt idx="105">
                        <c:v>0.17356552786489335</c:v>
                      </c:pt>
                      <c:pt idx="106">
                        <c:v>0.15927888111071631</c:v>
                      </c:pt>
                      <c:pt idx="107">
                        <c:v>0.14598159258677168</c:v>
                      </c:pt>
                      <c:pt idx="108">
                        <c:v>0.13328919784628213</c:v>
                      </c:pt>
                      <c:pt idx="109">
                        <c:v>0.1209494735093431</c:v>
                      </c:pt>
                      <c:pt idx="110">
                        <c:v>0.10952940038955943</c:v>
                      </c:pt>
                      <c:pt idx="111">
                        <c:v>9.8701112429846541E-2</c:v>
                      </c:pt>
                      <c:pt idx="112">
                        <c:v>8.8734933526949056E-2</c:v>
                      </c:pt>
                      <c:pt idx="113">
                        <c:v>7.9542051184818913E-2</c:v>
                      </c:pt>
                      <c:pt idx="114">
                        <c:v>7.0763890427854359E-2</c:v>
                      </c:pt>
                      <c:pt idx="115">
                        <c:v>6.3235937335232556E-2</c:v>
                      </c:pt>
                      <c:pt idx="116">
                        <c:v>5.6272848932187682E-2</c:v>
                      </c:pt>
                      <c:pt idx="117">
                        <c:v>4.9866819032107892E-2</c:v>
                      </c:pt>
                      <c:pt idx="118">
                        <c:v>4.3894070256480941E-2</c:v>
                      </c:pt>
                      <c:pt idx="119">
                        <c:v>3.8362109334577406E-2</c:v>
                      </c:pt>
                      <c:pt idx="120">
                        <c:v>3.3550423354737194E-2</c:v>
                      </c:pt>
                      <c:pt idx="121">
                        <c:v>2.9436450225618166E-2</c:v>
                      </c:pt>
                      <c:pt idx="122">
                        <c:v>2.5844816126295252E-2</c:v>
                      </c:pt>
                      <c:pt idx="123">
                        <c:v>2.2625552883327467E-2</c:v>
                      </c:pt>
                      <c:pt idx="124">
                        <c:v>1.9607203341094184E-2</c:v>
                      </c:pt>
                      <c:pt idx="125">
                        <c:v>1.6755396957774598E-2</c:v>
                      </c:pt>
                      <c:pt idx="126">
                        <c:v>1.4398294956647392E-2</c:v>
                      </c:pt>
                      <c:pt idx="127">
                        <c:v>1.2436085302616976E-2</c:v>
                      </c:pt>
                      <c:pt idx="128">
                        <c:v>1.05917238718108E-2</c:v>
                      </c:pt>
                      <c:pt idx="129">
                        <c:v>8.9079219049175359E-3</c:v>
                      </c:pt>
                      <c:pt idx="130">
                        <c:v>7.5666221444378812E-3</c:v>
                      </c:pt>
                      <c:pt idx="131">
                        <c:v>6.2170579863943861E-3</c:v>
                      </c:pt>
                      <c:pt idx="132">
                        <c:v>5.2098157848409331E-3</c:v>
                      </c:pt>
                      <c:pt idx="133">
                        <c:v>4.2198803684421939E-3</c:v>
                      </c:pt>
                      <c:pt idx="134">
                        <c:v>3.4491720914964948E-3</c:v>
                      </c:pt>
                      <c:pt idx="135">
                        <c:v>2.78336773275845E-3</c:v>
                      </c:pt>
                      <c:pt idx="136">
                        <c:v>2.1495302247183886E-3</c:v>
                      </c:pt>
                      <c:pt idx="137">
                        <c:v>1.6470743453423473E-3</c:v>
                      </c:pt>
                      <c:pt idx="138">
                        <c:v>1.200029381588706E-3</c:v>
                      </c:pt>
                      <c:pt idx="139">
                        <c:v>8.4349552382933894E-4</c:v>
                      </c:pt>
                      <c:pt idx="140">
                        <c:v>5.4973486273332539E-4</c:v>
                      </c:pt>
                      <c:pt idx="141">
                        <c:v>3.4291827830313184E-4</c:v>
                      </c:pt>
                      <c:pt idx="142">
                        <c:v>2.0015401456601167E-4</c:v>
                      </c:pt>
                      <c:pt idx="143">
                        <c:v>1.122256253887627E-4</c:v>
                      </c:pt>
                      <c:pt idx="144">
                        <c:v>5.2607776844168542E-5</c:v>
                      </c:pt>
                      <c:pt idx="145">
                        <c:v>2.6065551026781531E-5</c:v>
                      </c:pt>
                      <c:pt idx="146">
                        <c:v>1.3850200000000991E-5</c:v>
                      </c:pt>
                      <c:pt idx="147">
                        <c:v>4.9465000000009893E-6</c:v>
                      </c:pt>
                      <c:pt idx="148">
                        <c:v>9.8929999999990111E-7</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5-58B0-4FC2-B817-A957153E57EA}"/>
                  </c:ext>
                </c:extLst>
              </c15:ser>
            </c15:filteredScatterSeries>
            <c15:filteredScatterSeries>
              <c15:ser>
                <c:idx val="18"/>
                <c:order val="20"/>
                <c:tx>
                  <c:v>CRA19_COMB_Replicate1</c:v>
                </c:tx>
                <c:spPr>
                  <a:ln w="19050" cap="rnd">
                    <a:solidFill>
                      <a:schemeClr val="accent1">
                        <a:lumMod val="80000"/>
                      </a:schemeClr>
                    </a:solidFill>
                    <a:prstDash val="sysDash"/>
                    <a:round/>
                  </a:ln>
                  <a:effectLst/>
                </c:spPr>
                <c:marker>
                  <c:symbol val="none"/>
                </c:marker>
                <c:xVal>
                  <c:numRef>
                    <c:extLst xmlns:c15="http://schemas.microsoft.com/office/drawing/2012/chart">
                      <c:ext xmlns:c15="http://schemas.microsoft.com/office/drawing/2012/chart" uri="{02D57815-91ED-43cb-92C2-25804820EDAC}">
                        <c15:formulaRef>
                          <c15:sqref>Total!$CE$3:$CE$163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Total!$CF$3:$CF$163</c15:sqref>
                        </c15:formulaRef>
                      </c:ext>
                    </c:extLst>
                    <c:numCache>
                      <c:formatCode>General</c:formatCode>
                      <c:ptCount val="161"/>
                      <c:pt idx="0">
                        <c:v>0.99999899999999997</c:v>
                      </c:pt>
                      <c:pt idx="1">
                        <c:v>0.99999899999999997</c:v>
                      </c:pt>
                      <c:pt idx="2">
                        <c:v>0.99999899999999997</c:v>
                      </c:pt>
                      <c:pt idx="3">
                        <c:v>0.99999899999999997</c:v>
                      </c:pt>
                      <c:pt idx="4">
                        <c:v>0.99999899999999997</c:v>
                      </c:pt>
                      <c:pt idx="5">
                        <c:v>0.99999899999999997</c:v>
                      </c:pt>
                      <c:pt idx="6">
                        <c:v>0.99999899999999997</c:v>
                      </c:pt>
                      <c:pt idx="7">
                        <c:v>0.99999899999999997</c:v>
                      </c:pt>
                      <c:pt idx="8">
                        <c:v>0.99999899999999997</c:v>
                      </c:pt>
                      <c:pt idx="9">
                        <c:v>0.99999899999999997</c:v>
                      </c:pt>
                      <c:pt idx="10">
                        <c:v>0.99999899999999997</c:v>
                      </c:pt>
                      <c:pt idx="11">
                        <c:v>0.99999899999999997</c:v>
                      </c:pt>
                      <c:pt idx="12">
                        <c:v>0.99999899999999997</c:v>
                      </c:pt>
                      <c:pt idx="13">
                        <c:v>0.99999899999999997</c:v>
                      </c:pt>
                      <c:pt idx="14">
                        <c:v>0.99999899999999997</c:v>
                      </c:pt>
                      <c:pt idx="15">
                        <c:v>0.99999899999999997</c:v>
                      </c:pt>
                      <c:pt idx="16">
                        <c:v>0.99999899999999997</c:v>
                      </c:pt>
                      <c:pt idx="17">
                        <c:v>0.99999899999999997</c:v>
                      </c:pt>
                      <c:pt idx="18">
                        <c:v>0.99999899999999997</c:v>
                      </c:pt>
                      <c:pt idx="19">
                        <c:v>0.99999899999999997</c:v>
                      </c:pt>
                      <c:pt idx="20">
                        <c:v>0.99999899999999997</c:v>
                      </c:pt>
                      <c:pt idx="21">
                        <c:v>0.99999899999999997</c:v>
                      </c:pt>
                      <c:pt idx="22">
                        <c:v>0.99999899999999997</c:v>
                      </c:pt>
                      <c:pt idx="23">
                        <c:v>0.99999899999999997</c:v>
                      </c:pt>
                      <c:pt idx="24">
                        <c:v>0.99999899999999997</c:v>
                      </c:pt>
                      <c:pt idx="25">
                        <c:v>0.99999899999999997</c:v>
                      </c:pt>
                      <c:pt idx="26">
                        <c:v>0.99999899999999997</c:v>
                      </c:pt>
                      <c:pt idx="27">
                        <c:v>0.99999899999999997</c:v>
                      </c:pt>
                      <c:pt idx="28">
                        <c:v>0.99999899999999997</c:v>
                      </c:pt>
                      <c:pt idx="29">
                        <c:v>0.99999899999999997</c:v>
                      </c:pt>
                      <c:pt idx="30">
                        <c:v>0.99999899999999997</c:v>
                      </c:pt>
                      <c:pt idx="31">
                        <c:v>0.99999899999999997</c:v>
                      </c:pt>
                      <c:pt idx="32">
                        <c:v>0.99999899999999997</c:v>
                      </c:pt>
                      <c:pt idx="33">
                        <c:v>0.99999899999999997</c:v>
                      </c:pt>
                      <c:pt idx="34">
                        <c:v>0.99999800000000005</c:v>
                      </c:pt>
                      <c:pt idx="35">
                        <c:v>0.99999800000000005</c:v>
                      </c:pt>
                      <c:pt idx="36">
                        <c:v>0.99999800000000005</c:v>
                      </c:pt>
                      <c:pt idx="37">
                        <c:v>0.99999800000000005</c:v>
                      </c:pt>
                      <c:pt idx="38">
                        <c:v>0.99999800000000005</c:v>
                      </c:pt>
                      <c:pt idx="39">
                        <c:v>0.99999800000000005</c:v>
                      </c:pt>
                      <c:pt idx="40">
                        <c:v>0.99999800000000005</c:v>
                      </c:pt>
                      <c:pt idx="41">
                        <c:v>0.99999800000000005</c:v>
                      </c:pt>
                      <c:pt idx="42">
                        <c:v>0.99999700000000002</c:v>
                      </c:pt>
                      <c:pt idx="43">
                        <c:v>0.99999499999999997</c:v>
                      </c:pt>
                      <c:pt idx="44">
                        <c:v>0.99999400000000005</c:v>
                      </c:pt>
                      <c:pt idx="45">
                        <c:v>0.99999099999999996</c:v>
                      </c:pt>
                      <c:pt idx="46">
                        <c:v>0.99998799999999999</c:v>
                      </c:pt>
                      <c:pt idx="47">
                        <c:v>0.99998699999999996</c:v>
                      </c:pt>
                      <c:pt idx="48">
                        <c:v>0.99998600000000004</c:v>
                      </c:pt>
                      <c:pt idx="49">
                        <c:v>0.99998200000000004</c:v>
                      </c:pt>
                      <c:pt idx="50">
                        <c:v>0.99997999999999998</c:v>
                      </c:pt>
                      <c:pt idx="51">
                        <c:v>0.99997899999999995</c:v>
                      </c:pt>
                      <c:pt idx="52">
                        <c:v>0.99997800000000003</c:v>
                      </c:pt>
                      <c:pt idx="53">
                        <c:v>0.999977</c:v>
                      </c:pt>
                      <c:pt idx="54">
                        <c:v>0.99997000000000003</c:v>
                      </c:pt>
                      <c:pt idx="55">
                        <c:v>0.99995999999999996</c:v>
                      </c:pt>
                      <c:pt idx="56">
                        <c:v>0.999946</c:v>
                      </c:pt>
                      <c:pt idx="57">
                        <c:v>0.99993500000000002</c:v>
                      </c:pt>
                      <c:pt idx="58">
                        <c:v>0.99991799999999997</c:v>
                      </c:pt>
                      <c:pt idx="59">
                        <c:v>0.99989499999999998</c:v>
                      </c:pt>
                      <c:pt idx="60">
                        <c:v>0.99986399999999998</c:v>
                      </c:pt>
                      <c:pt idx="61">
                        <c:v>0.99983299999999997</c:v>
                      </c:pt>
                      <c:pt idx="62">
                        <c:v>0.99977199999999999</c:v>
                      </c:pt>
                      <c:pt idx="63">
                        <c:v>0.99967899999999998</c:v>
                      </c:pt>
                      <c:pt idx="64">
                        <c:v>0.99956299999999998</c:v>
                      </c:pt>
                      <c:pt idx="65">
                        <c:v>0.99940300000000004</c:v>
                      </c:pt>
                      <c:pt idx="66">
                        <c:v>0.99915699999999996</c:v>
                      </c:pt>
                      <c:pt idx="67">
                        <c:v>0.99885999999999997</c:v>
                      </c:pt>
                      <c:pt idx="68">
                        <c:v>0.99837100000000001</c:v>
                      </c:pt>
                      <c:pt idx="69">
                        <c:v>0.99775599999999998</c:v>
                      </c:pt>
                      <c:pt idx="70">
                        <c:v>0.99692000000000003</c:v>
                      </c:pt>
                      <c:pt idx="71">
                        <c:v>0.99571399999999999</c:v>
                      </c:pt>
                      <c:pt idx="72">
                        <c:v>0.99408200000000002</c:v>
                      </c:pt>
                      <c:pt idx="73">
                        <c:v>0.99197400000000002</c:v>
                      </c:pt>
                      <c:pt idx="74">
                        <c:v>0.98928000000000005</c:v>
                      </c:pt>
                      <c:pt idx="75">
                        <c:v>0.98585900000000004</c:v>
                      </c:pt>
                      <c:pt idx="76">
                        <c:v>0.98148299999999999</c:v>
                      </c:pt>
                      <c:pt idx="77">
                        <c:v>0.97607699999999997</c:v>
                      </c:pt>
                      <c:pt idx="78">
                        <c:v>0.96969700000000003</c:v>
                      </c:pt>
                      <c:pt idx="79">
                        <c:v>0.96174800000000005</c:v>
                      </c:pt>
                      <c:pt idx="80">
                        <c:v>0.95166700000000004</c:v>
                      </c:pt>
                      <c:pt idx="81">
                        <c:v>0.93907700000000005</c:v>
                      </c:pt>
                      <c:pt idx="82">
                        <c:v>0.92281599999999997</c:v>
                      </c:pt>
                      <c:pt idx="83">
                        <c:v>0.90243799999999996</c:v>
                      </c:pt>
                      <c:pt idx="84">
                        <c:v>0.87759900000000002</c:v>
                      </c:pt>
                      <c:pt idx="85">
                        <c:v>0.84763100000000002</c:v>
                      </c:pt>
                      <c:pt idx="86">
                        <c:v>0.81227800000000006</c:v>
                      </c:pt>
                      <c:pt idx="87">
                        <c:v>0.77114199999999999</c:v>
                      </c:pt>
                      <c:pt idx="88">
                        <c:v>0.72458</c:v>
                      </c:pt>
                      <c:pt idx="89">
                        <c:v>0.67346399999999995</c:v>
                      </c:pt>
                      <c:pt idx="90">
                        <c:v>0.61919199999999996</c:v>
                      </c:pt>
                      <c:pt idx="91">
                        <c:v>0.56384500000000004</c:v>
                      </c:pt>
                      <c:pt idx="92">
                        <c:v>0.509467</c:v>
                      </c:pt>
                      <c:pt idx="93">
                        <c:v>0.45864300000000002</c:v>
                      </c:pt>
                      <c:pt idx="94">
                        <c:v>0.41309200000000001</c:v>
                      </c:pt>
                      <c:pt idx="95">
                        <c:v>0.37284899999999999</c:v>
                      </c:pt>
                      <c:pt idx="96">
                        <c:v>0.33834900000000001</c:v>
                      </c:pt>
                      <c:pt idx="97">
                        <c:v>0.30871399999999999</c:v>
                      </c:pt>
                      <c:pt idx="98">
                        <c:v>0.28258299999999997</c:v>
                      </c:pt>
                      <c:pt idx="99">
                        <c:v>0.25970599999999999</c:v>
                      </c:pt>
                      <c:pt idx="100">
                        <c:v>0.23839299999999999</c:v>
                      </c:pt>
                      <c:pt idx="101">
                        <c:v>0.21829899999999999</c:v>
                      </c:pt>
                      <c:pt idx="102">
                        <c:v>0.198937</c:v>
                      </c:pt>
                      <c:pt idx="103">
                        <c:v>0.18080599999999999</c:v>
                      </c:pt>
                      <c:pt idx="104">
                        <c:v>0.16431200000000001</c:v>
                      </c:pt>
                      <c:pt idx="105">
                        <c:v>0.149064</c:v>
                      </c:pt>
                      <c:pt idx="106">
                        <c:v>0.134493</c:v>
                      </c:pt>
                      <c:pt idx="107">
                        <c:v>0.12146999999999999</c:v>
                      </c:pt>
                      <c:pt idx="108">
                        <c:v>0.109389</c:v>
                      </c:pt>
                      <c:pt idx="109">
                        <c:v>9.8076999999999998E-2</c:v>
                      </c:pt>
                      <c:pt idx="110">
                        <c:v>8.7802000000000005E-2</c:v>
                      </c:pt>
                      <c:pt idx="111">
                        <c:v>7.8019000000000005E-2</c:v>
                      </c:pt>
                      <c:pt idx="112">
                        <c:v>6.9289000000000003E-2</c:v>
                      </c:pt>
                      <c:pt idx="113">
                        <c:v>6.1462000000000003E-2</c:v>
                      </c:pt>
                      <c:pt idx="114">
                        <c:v>5.423E-2</c:v>
                      </c:pt>
                      <c:pt idx="115">
                        <c:v>4.7689000000000002E-2</c:v>
                      </c:pt>
                      <c:pt idx="116">
                        <c:v>4.1626000000000003E-2</c:v>
                      </c:pt>
                      <c:pt idx="117">
                        <c:v>3.6021999999999998E-2</c:v>
                      </c:pt>
                      <c:pt idx="118">
                        <c:v>3.0918999999999999E-2</c:v>
                      </c:pt>
                      <c:pt idx="119">
                        <c:v>2.6409999999999999E-2</c:v>
                      </c:pt>
                      <c:pt idx="120">
                        <c:v>2.2404E-2</c:v>
                      </c:pt>
                      <c:pt idx="121">
                        <c:v>1.8872E-2</c:v>
                      </c:pt>
                      <c:pt idx="122">
                        <c:v>1.5907999999999999E-2</c:v>
                      </c:pt>
                      <c:pt idx="123">
                        <c:v>1.3050000000000001E-2</c:v>
                      </c:pt>
                      <c:pt idx="124">
                        <c:v>1.0605E-2</c:v>
                      </c:pt>
                      <c:pt idx="125">
                        <c:v>8.4270000000000005E-3</c:v>
                      </c:pt>
                      <c:pt idx="126">
                        <c:v>6.6030000000000004E-3</c:v>
                      </c:pt>
                      <c:pt idx="127">
                        <c:v>5.1720000000000004E-3</c:v>
                      </c:pt>
                      <c:pt idx="128">
                        <c:v>4.045E-3</c:v>
                      </c:pt>
                      <c:pt idx="129">
                        <c:v>3.0969999999999999E-3</c:v>
                      </c:pt>
                      <c:pt idx="130">
                        <c:v>2.2399999999999998E-3</c:v>
                      </c:pt>
                      <c:pt idx="131">
                        <c:v>1.5590000000000001E-3</c:v>
                      </c:pt>
                      <c:pt idx="132">
                        <c:v>1.0709999999999999E-3</c:v>
                      </c:pt>
                      <c:pt idx="133">
                        <c:v>7.1599999999999995E-4</c:v>
                      </c:pt>
                      <c:pt idx="134">
                        <c:v>4.4200000000000001E-4</c:v>
                      </c:pt>
                      <c:pt idx="135">
                        <c:v>2.52E-4</c:v>
                      </c:pt>
                      <c:pt idx="136">
                        <c:v>1.35E-4</c:v>
                      </c:pt>
                      <c:pt idx="137">
                        <c:v>8.1000000000000004E-5</c:v>
                      </c:pt>
                      <c:pt idx="138">
                        <c:v>4.1E-5</c:v>
                      </c:pt>
                      <c:pt idx="139">
                        <c:v>1.7E-5</c:v>
                      </c:pt>
                      <c:pt idx="140">
                        <c:v>7.9999999999999996E-6</c:v>
                      </c:pt>
                      <c:pt idx="141">
                        <c:v>3.0000000000000001E-6</c:v>
                      </c:pt>
                      <c:pt idx="142">
                        <c:v>9.9999999999999995E-7</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6-58B0-4FC2-B817-A957153E57EA}"/>
                  </c:ext>
                </c:extLst>
              </c15:ser>
            </c15:filteredScatterSeries>
            <c15:filteredScatterSeries>
              <c15:ser>
                <c:idx val="19"/>
                <c:order val="21"/>
                <c:tx>
                  <c:v>CRA19_COMB_Replicate2</c:v>
                </c:tx>
                <c:spPr>
                  <a:ln w="19050" cap="rnd">
                    <a:solidFill>
                      <a:schemeClr val="accent2">
                        <a:lumMod val="80000"/>
                      </a:schemeClr>
                    </a:solidFill>
                    <a:prstDash val="sysDash"/>
                    <a:round/>
                  </a:ln>
                  <a:effectLst/>
                </c:spPr>
                <c:marker>
                  <c:symbol val="none"/>
                </c:marker>
                <c:xVal>
                  <c:numRef>
                    <c:extLst xmlns:c15="http://schemas.microsoft.com/office/drawing/2012/chart">
                      <c:ext xmlns:c15="http://schemas.microsoft.com/office/drawing/2012/chart" uri="{02D57815-91ED-43cb-92C2-25804820EDAC}">
                        <c15:formulaRef>
                          <c15:sqref>Total!$CG$3:$CG$163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Total!$CH$3:$CH$163</c15:sqref>
                        </c15:formulaRef>
                      </c:ext>
                    </c:extLst>
                    <c:numCache>
                      <c:formatCode>General</c:formatCode>
                      <c:ptCount val="16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0.99999899999999997</c:v>
                      </c:pt>
                      <c:pt idx="38">
                        <c:v>0.99999899999999997</c:v>
                      </c:pt>
                      <c:pt idx="39">
                        <c:v>0.99999899999999997</c:v>
                      </c:pt>
                      <c:pt idx="40">
                        <c:v>0.99999899999999997</c:v>
                      </c:pt>
                      <c:pt idx="41">
                        <c:v>0.99999899999999997</c:v>
                      </c:pt>
                      <c:pt idx="42">
                        <c:v>0.99999800000000005</c:v>
                      </c:pt>
                      <c:pt idx="43">
                        <c:v>0.999996</c:v>
                      </c:pt>
                      <c:pt idx="44">
                        <c:v>0.999996</c:v>
                      </c:pt>
                      <c:pt idx="45">
                        <c:v>0.99999499999999997</c:v>
                      </c:pt>
                      <c:pt idx="46">
                        <c:v>0.99999300000000002</c:v>
                      </c:pt>
                      <c:pt idx="47">
                        <c:v>0.99999300000000002</c:v>
                      </c:pt>
                      <c:pt idx="48">
                        <c:v>0.99999199999999999</c:v>
                      </c:pt>
                      <c:pt idx="49">
                        <c:v>0.99999199999999999</c:v>
                      </c:pt>
                      <c:pt idx="50">
                        <c:v>0.99999099999999996</c:v>
                      </c:pt>
                      <c:pt idx="51">
                        <c:v>0.99998900000000002</c:v>
                      </c:pt>
                      <c:pt idx="52">
                        <c:v>0.99998699999999996</c:v>
                      </c:pt>
                      <c:pt idx="53">
                        <c:v>0.99998100000000001</c:v>
                      </c:pt>
                      <c:pt idx="54">
                        <c:v>0.99997400000000003</c:v>
                      </c:pt>
                      <c:pt idx="55">
                        <c:v>0.99996799999999997</c:v>
                      </c:pt>
                      <c:pt idx="56">
                        <c:v>0.99995599999999996</c:v>
                      </c:pt>
                      <c:pt idx="57">
                        <c:v>0.99994099999999997</c:v>
                      </c:pt>
                      <c:pt idx="58">
                        <c:v>0.99992700000000001</c:v>
                      </c:pt>
                      <c:pt idx="59">
                        <c:v>0.99990500000000004</c:v>
                      </c:pt>
                      <c:pt idx="60">
                        <c:v>0.99987899999999996</c:v>
                      </c:pt>
                      <c:pt idx="61">
                        <c:v>0.99984899999999999</c:v>
                      </c:pt>
                      <c:pt idx="62">
                        <c:v>0.99978900000000004</c:v>
                      </c:pt>
                      <c:pt idx="63">
                        <c:v>0.99970899999999996</c:v>
                      </c:pt>
                      <c:pt idx="64">
                        <c:v>0.99958000000000002</c:v>
                      </c:pt>
                      <c:pt idx="65">
                        <c:v>0.99940700000000005</c:v>
                      </c:pt>
                      <c:pt idx="66">
                        <c:v>0.99917400000000001</c:v>
                      </c:pt>
                      <c:pt idx="67">
                        <c:v>0.99888699999999997</c:v>
                      </c:pt>
                      <c:pt idx="68">
                        <c:v>0.99844299999999997</c:v>
                      </c:pt>
                      <c:pt idx="69">
                        <c:v>0.99783299999999997</c:v>
                      </c:pt>
                      <c:pt idx="70">
                        <c:v>0.99696700000000005</c:v>
                      </c:pt>
                      <c:pt idx="71">
                        <c:v>0.99575199999999997</c:v>
                      </c:pt>
                      <c:pt idx="72">
                        <c:v>0.99413899999999999</c:v>
                      </c:pt>
                      <c:pt idx="73">
                        <c:v>0.99198299999999995</c:v>
                      </c:pt>
                      <c:pt idx="74">
                        <c:v>0.98932799999999999</c:v>
                      </c:pt>
                      <c:pt idx="75">
                        <c:v>0.98590900000000004</c:v>
                      </c:pt>
                      <c:pt idx="76">
                        <c:v>0.98163599999999995</c:v>
                      </c:pt>
                      <c:pt idx="77">
                        <c:v>0.97639299999999996</c:v>
                      </c:pt>
                      <c:pt idx="78">
                        <c:v>0.96996700000000002</c:v>
                      </c:pt>
                      <c:pt idx="79">
                        <c:v>0.96217600000000003</c:v>
                      </c:pt>
                      <c:pt idx="80">
                        <c:v>0.95245599999999997</c:v>
                      </c:pt>
                      <c:pt idx="81">
                        <c:v>0.939832</c:v>
                      </c:pt>
                      <c:pt idx="82">
                        <c:v>0.923508</c:v>
                      </c:pt>
                      <c:pt idx="83">
                        <c:v>0.90336399999999994</c:v>
                      </c:pt>
                      <c:pt idx="84">
                        <c:v>0.87861999999999996</c:v>
                      </c:pt>
                      <c:pt idx="85">
                        <c:v>0.84852099999999997</c:v>
                      </c:pt>
                      <c:pt idx="86">
                        <c:v>0.812608</c:v>
                      </c:pt>
                      <c:pt idx="87">
                        <c:v>0.77071599999999996</c:v>
                      </c:pt>
                      <c:pt idx="88">
                        <c:v>0.72363599999999995</c:v>
                      </c:pt>
                      <c:pt idx="89">
                        <c:v>0.67124700000000004</c:v>
                      </c:pt>
                      <c:pt idx="90">
                        <c:v>0.61610799999999999</c:v>
                      </c:pt>
                      <c:pt idx="91">
                        <c:v>0.559643</c:v>
                      </c:pt>
                      <c:pt idx="92">
                        <c:v>0.50445700000000004</c:v>
                      </c:pt>
                      <c:pt idx="93">
                        <c:v>0.45186799999999999</c:v>
                      </c:pt>
                      <c:pt idx="94">
                        <c:v>0.40404400000000001</c:v>
                      </c:pt>
                      <c:pt idx="95">
                        <c:v>0.36247499999999999</c:v>
                      </c:pt>
                      <c:pt idx="96">
                        <c:v>0.32692100000000002</c:v>
                      </c:pt>
                      <c:pt idx="97">
                        <c:v>0.29616700000000001</c:v>
                      </c:pt>
                      <c:pt idx="98">
                        <c:v>0.26981300000000003</c:v>
                      </c:pt>
                      <c:pt idx="99">
                        <c:v>0.24666299999999999</c:v>
                      </c:pt>
                      <c:pt idx="100">
                        <c:v>0.22628799999999999</c:v>
                      </c:pt>
                      <c:pt idx="101">
                        <c:v>0.20782600000000001</c:v>
                      </c:pt>
                      <c:pt idx="102">
                        <c:v>0.19134599999999999</c:v>
                      </c:pt>
                      <c:pt idx="103">
                        <c:v>0.175512</c:v>
                      </c:pt>
                      <c:pt idx="104">
                        <c:v>0.16095799999999999</c:v>
                      </c:pt>
                      <c:pt idx="105">
                        <c:v>0.147538</c:v>
                      </c:pt>
                      <c:pt idx="106">
                        <c:v>0.134769</c:v>
                      </c:pt>
                      <c:pt idx="107">
                        <c:v>0.122684</c:v>
                      </c:pt>
                      <c:pt idx="108">
                        <c:v>0.111565</c:v>
                      </c:pt>
                      <c:pt idx="109">
                        <c:v>0.10077899999999999</c:v>
                      </c:pt>
                      <c:pt idx="110">
                        <c:v>9.0614E-2</c:v>
                      </c:pt>
                      <c:pt idx="111">
                        <c:v>8.1254999999999994E-2</c:v>
                      </c:pt>
                      <c:pt idx="112">
                        <c:v>7.2719000000000006E-2</c:v>
                      </c:pt>
                      <c:pt idx="113">
                        <c:v>6.4992999999999995E-2</c:v>
                      </c:pt>
                      <c:pt idx="114">
                        <c:v>5.7576000000000002E-2</c:v>
                      </c:pt>
                      <c:pt idx="115">
                        <c:v>5.1213000000000002E-2</c:v>
                      </c:pt>
                      <c:pt idx="116">
                        <c:v>4.5296999999999997E-2</c:v>
                      </c:pt>
                      <c:pt idx="117">
                        <c:v>4.0100999999999998E-2</c:v>
                      </c:pt>
                      <c:pt idx="118">
                        <c:v>3.5223999999999998E-2</c:v>
                      </c:pt>
                      <c:pt idx="119">
                        <c:v>3.0623999999999998E-2</c:v>
                      </c:pt>
                      <c:pt idx="120">
                        <c:v>2.6381999999999999E-2</c:v>
                      </c:pt>
                      <c:pt idx="121">
                        <c:v>2.3081000000000001E-2</c:v>
                      </c:pt>
                      <c:pt idx="122">
                        <c:v>2.0204E-2</c:v>
                      </c:pt>
                      <c:pt idx="123">
                        <c:v>1.7783E-2</c:v>
                      </c:pt>
                      <c:pt idx="124">
                        <c:v>1.5566999999999999E-2</c:v>
                      </c:pt>
                      <c:pt idx="125">
                        <c:v>1.3379E-2</c:v>
                      </c:pt>
                      <c:pt idx="126">
                        <c:v>1.153E-2</c:v>
                      </c:pt>
                      <c:pt idx="127">
                        <c:v>1.0070000000000001E-2</c:v>
                      </c:pt>
                      <c:pt idx="128">
                        <c:v>8.6320000000000008E-3</c:v>
                      </c:pt>
                      <c:pt idx="129">
                        <c:v>7.2909999999999997E-3</c:v>
                      </c:pt>
                      <c:pt idx="130">
                        <c:v>6.3340000000000002E-3</c:v>
                      </c:pt>
                      <c:pt idx="131">
                        <c:v>5.2880000000000002E-3</c:v>
                      </c:pt>
                      <c:pt idx="132">
                        <c:v>4.5510000000000004E-3</c:v>
                      </c:pt>
                      <c:pt idx="133">
                        <c:v>3.7629999999999999E-3</c:v>
                      </c:pt>
                      <c:pt idx="134">
                        <c:v>3.163E-3</c:v>
                      </c:pt>
                      <c:pt idx="135">
                        <c:v>2.6250000000000002E-3</c:v>
                      </c:pt>
                      <c:pt idx="136">
                        <c:v>2.085E-3</c:v>
                      </c:pt>
                      <c:pt idx="137">
                        <c:v>1.609E-3</c:v>
                      </c:pt>
                      <c:pt idx="138">
                        <c:v>1.1919999999999999E-3</c:v>
                      </c:pt>
                      <c:pt idx="139">
                        <c:v>8.43E-4</c:v>
                      </c:pt>
                      <c:pt idx="140">
                        <c:v>5.5000000000000003E-4</c:v>
                      </c:pt>
                      <c:pt idx="141">
                        <c:v>3.4299999999999999E-4</c:v>
                      </c:pt>
                      <c:pt idx="142">
                        <c:v>2.0000000000000001E-4</c:v>
                      </c:pt>
                      <c:pt idx="143">
                        <c:v>1.12E-4</c:v>
                      </c:pt>
                      <c:pt idx="144">
                        <c:v>5.1999999999999997E-5</c:v>
                      </c:pt>
                      <c:pt idx="145">
                        <c:v>2.5999999999999998E-5</c:v>
                      </c:pt>
                      <c:pt idx="146">
                        <c:v>1.4E-5</c:v>
                      </c:pt>
                      <c:pt idx="147">
                        <c:v>5.0000000000000004E-6</c:v>
                      </c:pt>
                      <c:pt idx="148">
                        <c:v>9.9999999999999995E-7</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7-58B0-4FC2-B817-A957153E57EA}"/>
                  </c:ext>
                </c:extLst>
              </c15:ser>
            </c15:filteredScatterSeries>
            <c15:filteredScatterSeries>
              <c15:ser>
                <c:idx val="20"/>
                <c:order val="22"/>
                <c:tx>
                  <c:v>CRA19_COMB_Replicate3</c:v>
                </c:tx>
                <c:spPr>
                  <a:ln w="19050" cap="rnd">
                    <a:solidFill>
                      <a:schemeClr val="tx1"/>
                    </a:solidFill>
                    <a:prstDash val="sysDash"/>
                    <a:round/>
                  </a:ln>
                  <a:effectLst/>
                </c:spPr>
                <c:marker>
                  <c:symbol val="none"/>
                </c:marker>
                <c:xVal>
                  <c:numRef>
                    <c:extLst xmlns:c15="http://schemas.microsoft.com/office/drawing/2012/chart">
                      <c:ext xmlns:c15="http://schemas.microsoft.com/office/drawing/2012/chart" uri="{02D57815-91ED-43cb-92C2-25804820EDAC}">
                        <c15:formulaRef>
                          <c15:sqref>Total!$CI$3:$CI$163</c15:sqref>
                        </c15:formulaRef>
                      </c:ext>
                    </c:extLst>
                    <c:numCache>
                      <c:formatCode>General</c:formatCode>
                      <c:ptCount val="161"/>
                      <c:pt idx="0">
                        <c:v>9.9999999999999995E-7</c:v>
                      </c:pt>
                      <c:pt idx="1">
                        <c:v>1.1220184543019601E-6</c:v>
                      </c:pt>
                      <c:pt idx="2">
                        <c:v>1.25892541179416E-6</c:v>
                      </c:pt>
                      <c:pt idx="3">
                        <c:v>1.4125375446227499E-6</c:v>
                      </c:pt>
                      <c:pt idx="4">
                        <c:v>1.5848931924611101E-6</c:v>
                      </c:pt>
                      <c:pt idx="5">
                        <c:v>1.7782794100389199E-6</c:v>
                      </c:pt>
                      <c:pt idx="6">
                        <c:v>1.9952623149688698E-6</c:v>
                      </c:pt>
                      <c:pt idx="7">
                        <c:v>2.23872113856833E-6</c:v>
                      </c:pt>
                      <c:pt idx="8">
                        <c:v>2.5118864315095802E-6</c:v>
                      </c:pt>
                      <c:pt idx="9">
                        <c:v>2.81838293126445E-6</c:v>
                      </c:pt>
                      <c:pt idx="10">
                        <c:v>3.1622776601683699E-6</c:v>
                      </c:pt>
                      <c:pt idx="11">
                        <c:v>3.54813389233575E-6</c:v>
                      </c:pt>
                      <c:pt idx="12">
                        <c:v>3.9810717055349598E-6</c:v>
                      </c:pt>
                      <c:pt idx="13">
                        <c:v>4.4668359215096304E-6</c:v>
                      </c:pt>
                      <c:pt idx="14">
                        <c:v>5.0118723362727199E-6</c:v>
                      </c:pt>
                      <c:pt idx="15">
                        <c:v>5.6234132519034904E-6</c:v>
                      </c:pt>
                      <c:pt idx="16">
                        <c:v>6.3095734448019296E-6</c:v>
                      </c:pt>
                      <c:pt idx="17">
                        <c:v>7.0794578438413699E-6</c:v>
                      </c:pt>
                      <c:pt idx="18">
                        <c:v>7.9432823472428201E-6</c:v>
                      </c:pt>
                      <c:pt idx="19">
                        <c:v>8.9125093813374595E-6</c:v>
                      </c:pt>
                      <c:pt idx="20">
                        <c:v>9.9999999999999907E-6</c:v>
                      </c:pt>
                      <c:pt idx="21">
                        <c:v>1.12201845430196E-5</c:v>
                      </c:pt>
                      <c:pt idx="22">
                        <c:v>1.25892541179416E-5</c:v>
                      </c:pt>
                      <c:pt idx="23">
                        <c:v>1.4125375446227501E-5</c:v>
                      </c:pt>
                      <c:pt idx="24">
                        <c:v>1.5848931924611101E-5</c:v>
                      </c:pt>
                      <c:pt idx="25">
                        <c:v>1.7782794100389199E-5</c:v>
                      </c:pt>
                      <c:pt idx="26">
                        <c:v>1.9952623149688702E-5</c:v>
                      </c:pt>
                      <c:pt idx="27">
                        <c:v>2.2387211385683301E-5</c:v>
                      </c:pt>
                      <c:pt idx="28">
                        <c:v>2.5118864315095802E-5</c:v>
                      </c:pt>
                      <c:pt idx="29">
                        <c:v>2.8183829312644501E-5</c:v>
                      </c:pt>
                      <c:pt idx="30">
                        <c:v>3.16227766016837E-5</c:v>
                      </c:pt>
                      <c:pt idx="31">
                        <c:v>3.54813389233575E-5</c:v>
                      </c:pt>
                      <c:pt idx="32">
                        <c:v>3.98107170553496E-5</c:v>
                      </c:pt>
                      <c:pt idx="33">
                        <c:v>4.4668359215096301E-5</c:v>
                      </c:pt>
                      <c:pt idx="34">
                        <c:v>5.0118723362727197E-5</c:v>
                      </c:pt>
                      <c:pt idx="35">
                        <c:v>5.62341325190349E-5</c:v>
                      </c:pt>
                      <c:pt idx="36">
                        <c:v>6.3095734448019198E-5</c:v>
                      </c:pt>
                      <c:pt idx="37">
                        <c:v>7.0794578438413704E-5</c:v>
                      </c:pt>
                      <c:pt idx="38">
                        <c:v>7.9432823472428194E-5</c:v>
                      </c:pt>
                      <c:pt idx="39">
                        <c:v>8.9125093813374506E-5</c:v>
                      </c:pt>
                      <c:pt idx="40">
                        <c:v>9.9999999999999896E-5</c:v>
                      </c:pt>
                      <c:pt idx="41">
                        <c:v>1.12201845430196E-4</c:v>
                      </c:pt>
                      <c:pt idx="42">
                        <c:v>1.2589254117941601E-4</c:v>
                      </c:pt>
                      <c:pt idx="43">
                        <c:v>1.41253754462275E-4</c:v>
                      </c:pt>
                      <c:pt idx="44">
                        <c:v>1.5848931924611101E-4</c:v>
                      </c:pt>
                      <c:pt idx="45">
                        <c:v>1.77827941003892E-4</c:v>
                      </c:pt>
                      <c:pt idx="46">
                        <c:v>1.9952623149688701E-4</c:v>
                      </c:pt>
                      <c:pt idx="47">
                        <c:v>2.2387211385683299E-4</c:v>
                      </c:pt>
                      <c:pt idx="48">
                        <c:v>2.5118864315095801E-4</c:v>
                      </c:pt>
                      <c:pt idx="49">
                        <c:v>2.8183829312644501E-4</c:v>
                      </c:pt>
                      <c:pt idx="50">
                        <c:v>3.1622776601683702E-4</c:v>
                      </c:pt>
                      <c:pt idx="51">
                        <c:v>3.54813389233575E-4</c:v>
                      </c:pt>
                      <c:pt idx="52">
                        <c:v>3.98107170553496E-4</c:v>
                      </c:pt>
                      <c:pt idx="53">
                        <c:v>4.4668359215096299E-4</c:v>
                      </c:pt>
                      <c:pt idx="54">
                        <c:v>5.0118723362727199E-4</c:v>
                      </c:pt>
                      <c:pt idx="55">
                        <c:v>5.6234132519034899E-4</c:v>
                      </c:pt>
                      <c:pt idx="56">
                        <c:v>6.3095734448019298E-4</c:v>
                      </c:pt>
                      <c:pt idx="57">
                        <c:v>7.0794578438413704E-4</c:v>
                      </c:pt>
                      <c:pt idx="58">
                        <c:v>7.9432823472428196E-4</c:v>
                      </c:pt>
                      <c:pt idx="59">
                        <c:v>8.9125093813374496E-4</c:v>
                      </c:pt>
                      <c:pt idx="60">
                        <c:v>1E-3</c:v>
                      </c:pt>
                      <c:pt idx="61">
                        <c:v>1.12201845430196E-3</c:v>
                      </c:pt>
                      <c:pt idx="62">
                        <c:v>1.2589254117941599E-3</c:v>
                      </c:pt>
                      <c:pt idx="63">
                        <c:v>1.4125375446227501E-3</c:v>
                      </c:pt>
                      <c:pt idx="64">
                        <c:v>1.58489319246111E-3</c:v>
                      </c:pt>
                      <c:pt idx="65">
                        <c:v>1.7782794100389199E-3</c:v>
                      </c:pt>
                      <c:pt idx="66">
                        <c:v>1.9952623149688698E-3</c:v>
                      </c:pt>
                      <c:pt idx="67">
                        <c:v>2.2387211385683299E-3</c:v>
                      </c:pt>
                      <c:pt idx="68">
                        <c:v>2.5118864315095799E-3</c:v>
                      </c:pt>
                      <c:pt idx="69">
                        <c:v>2.81838293126445E-3</c:v>
                      </c:pt>
                      <c:pt idx="70">
                        <c:v>3.1622776601683699E-3</c:v>
                      </c:pt>
                      <c:pt idx="71">
                        <c:v>3.5481338923357502E-3</c:v>
                      </c:pt>
                      <c:pt idx="72">
                        <c:v>3.9810717055349604E-3</c:v>
                      </c:pt>
                      <c:pt idx="73">
                        <c:v>4.4668359215096296E-3</c:v>
                      </c:pt>
                      <c:pt idx="74">
                        <c:v>5.0118723362727203E-3</c:v>
                      </c:pt>
                      <c:pt idx="75">
                        <c:v>5.6234132519034901E-3</c:v>
                      </c:pt>
                      <c:pt idx="76">
                        <c:v>6.3095734448019199E-3</c:v>
                      </c:pt>
                      <c:pt idx="77">
                        <c:v>7.07945784384137E-3</c:v>
                      </c:pt>
                      <c:pt idx="78">
                        <c:v>7.9432823472428207E-3</c:v>
                      </c:pt>
                      <c:pt idx="79">
                        <c:v>8.9125093813374502E-3</c:v>
                      </c:pt>
                      <c:pt idx="80">
                        <c:v>0.01</c:v>
                      </c:pt>
                      <c:pt idx="81">
                        <c:v>1.1220184543019599E-2</c:v>
                      </c:pt>
                      <c:pt idx="82">
                        <c:v>1.25892541179416E-2</c:v>
                      </c:pt>
                      <c:pt idx="83">
                        <c:v>1.41253754462275E-2</c:v>
                      </c:pt>
                      <c:pt idx="84">
                        <c:v>1.58489319246111E-2</c:v>
                      </c:pt>
                      <c:pt idx="85">
                        <c:v>1.7782794100389201E-2</c:v>
                      </c:pt>
                      <c:pt idx="86">
                        <c:v>1.9952623149688702E-2</c:v>
                      </c:pt>
                      <c:pt idx="87">
                        <c:v>2.2387211385683399E-2</c:v>
                      </c:pt>
                      <c:pt idx="88">
                        <c:v>2.5118864315095701E-2</c:v>
                      </c:pt>
                      <c:pt idx="89">
                        <c:v>2.8183829312644501E-2</c:v>
                      </c:pt>
                      <c:pt idx="90">
                        <c:v>3.1622776601683701E-2</c:v>
                      </c:pt>
                      <c:pt idx="91">
                        <c:v>3.5481338923357503E-2</c:v>
                      </c:pt>
                      <c:pt idx="92">
                        <c:v>3.9810717055349699E-2</c:v>
                      </c:pt>
                      <c:pt idx="93">
                        <c:v>4.46683592150963E-2</c:v>
                      </c:pt>
                      <c:pt idx="94">
                        <c:v>5.0118723362727199E-2</c:v>
                      </c:pt>
                      <c:pt idx="95">
                        <c:v>5.6234132519034898E-2</c:v>
                      </c:pt>
                      <c:pt idx="96">
                        <c:v>6.3095734448019303E-2</c:v>
                      </c:pt>
                      <c:pt idx="97">
                        <c:v>7.0794578438413802E-2</c:v>
                      </c:pt>
                      <c:pt idx="98">
                        <c:v>7.9432823472428096E-2</c:v>
                      </c:pt>
                      <c:pt idx="99">
                        <c:v>8.9125093813374495E-2</c:v>
                      </c:pt>
                      <c:pt idx="100">
                        <c:v>0.1</c:v>
                      </c:pt>
                      <c:pt idx="101">
                        <c:v>0.112201845430196</c:v>
                      </c:pt>
                      <c:pt idx="102">
                        <c:v>0.12589254117941601</c:v>
                      </c:pt>
                      <c:pt idx="103">
                        <c:v>0.14125375446227501</c:v>
                      </c:pt>
                      <c:pt idx="104">
                        <c:v>0.15848931924611101</c:v>
                      </c:pt>
                      <c:pt idx="105">
                        <c:v>0.17782794100389199</c:v>
                      </c:pt>
                      <c:pt idx="106">
                        <c:v>0.199526231496887</c:v>
                      </c:pt>
                      <c:pt idx="107">
                        <c:v>0.223872113856834</c:v>
                      </c:pt>
                      <c:pt idx="108">
                        <c:v>0.25118864315095801</c:v>
                      </c:pt>
                      <c:pt idx="109">
                        <c:v>0.28183829312644498</c:v>
                      </c:pt>
                      <c:pt idx="110">
                        <c:v>0.316227766016837</c:v>
                      </c:pt>
                      <c:pt idx="111">
                        <c:v>0.35481338923357503</c:v>
                      </c:pt>
                      <c:pt idx="112">
                        <c:v>0.39810717055349698</c:v>
                      </c:pt>
                      <c:pt idx="113">
                        <c:v>0.44668359215096298</c:v>
                      </c:pt>
                      <c:pt idx="114">
                        <c:v>0.50118723362727202</c:v>
                      </c:pt>
                      <c:pt idx="115">
                        <c:v>0.56234132519034896</c:v>
                      </c:pt>
                      <c:pt idx="116">
                        <c:v>0.63095734448019303</c:v>
                      </c:pt>
                      <c:pt idx="117">
                        <c:v>0.70794578438413802</c:v>
                      </c:pt>
                      <c:pt idx="118">
                        <c:v>0.79432823472428105</c:v>
                      </c:pt>
                      <c:pt idx="119">
                        <c:v>0.89125093813374501</c:v>
                      </c:pt>
                      <c:pt idx="120">
                        <c:v>1</c:v>
                      </c:pt>
                      <c:pt idx="121">
                        <c:v>1.12201845430196</c:v>
                      </c:pt>
                      <c:pt idx="122">
                        <c:v>1.25892541179416</c:v>
                      </c:pt>
                      <c:pt idx="123">
                        <c:v>1.4125375446227499</c:v>
                      </c:pt>
                      <c:pt idx="124">
                        <c:v>1.58489319246111</c:v>
                      </c:pt>
                      <c:pt idx="125">
                        <c:v>1.7782794100389201</c:v>
                      </c:pt>
                      <c:pt idx="126">
                        <c:v>1.99526231496888</c:v>
                      </c:pt>
                      <c:pt idx="127">
                        <c:v>2.2387211385683399</c:v>
                      </c:pt>
                      <c:pt idx="128">
                        <c:v>2.5118864315095699</c:v>
                      </c:pt>
                      <c:pt idx="129">
                        <c:v>2.8183829312644502</c:v>
                      </c:pt>
                      <c:pt idx="130">
                        <c:v>3.1622776601683702</c:v>
                      </c:pt>
                      <c:pt idx="131">
                        <c:v>3.5481338923357502</c:v>
                      </c:pt>
                      <c:pt idx="132">
                        <c:v>3.98107170553497</c:v>
                      </c:pt>
                      <c:pt idx="133">
                        <c:v>4.46683592150963</c:v>
                      </c:pt>
                      <c:pt idx="134">
                        <c:v>5.0118723362727202</c:v>
                      </c:pt>
                      <c:pt idx="135">
                        <c:v>5.6234132519034903</c:v>
                      </c:pt>
                      <c:pt idx="136">
                        <c:v>6.3095734448019298</c:v>
                      </c:pt>
                      <c:pt idx="137">
                        <c:v>7.0794578438413804</c:v>
                      </c:pt>
                      <c:pt idx="138">
                        <c:v>7.9432823472428096</c:v>
                      </c:pt>
                      <c:pt idx="139">
                        <c:v>8.9125093813374505</c:v>
                      </c:pt>
                      <c:pt idx="140">
                        <c:v>10</c:v>
                      </c:pt>
                      <c:pt idx="141">
                        <c:v>11.220184543019601</c:v>
                      </c:pt>
                      <c:pt idx="142">
                        <c:v>12.5892541179416</c:v>
                      </c:pt>
                      <c:pt idx="143">
                        <c:v>14.125375446227499</c:v>
                      </c:pt>
                      <c:pt idx="144">
                        <c:v>15.848931924611099</c:v>
                      </c:pt>
                      <c:pt idx="145">
                        <c:v>17.7827941003892</c:v>
                      </c:pt>
                      <c:pt idx="146">
                        <c:v>19.952623149688801</c:v>
                      </c:pt>
                      <c:pt idx="147">
                        <c:v>22.387211385683301</c:v>
                      </c:pt>
                      <c:pt idx="148">
                        <c:v>25.118864315095799</c:v>
                      </c:pt>
                      <c:pt idx="149">
                        <c:v>28.183829312644502</c:v>
                      </c:pt>
                      <c:pt idx="150">
                        <c:v>31.6227766016837</c:v>
                      </c:pt>
                      <c:pt idx="151">
                        <c:v>35.481338923357498</c:v>
                      </c:pt>
                      <c:pt idx="152">
                        <c:v>39.810717055349699</c:v>
                      </c:pt>
                      <c:pt idx="153">
                        <c:v>44.668359215096302</c:v>
                      </c:pt>
                      <c:pt idx="154">
                        <c:v>50.118723362727202</c:v>
                      </c:pt>
                      <c:pt idx="155">
                        <c:v>56.234132519034901</c:v>
                      </c:pt>
                      <c:pt idx="156">
                        <c:v>63.0957344480193</c:v>
                      </c:pt>
                      <c:pt idx="157">
                        <c:v>70.794578438413794</c:v>
                      </c:pt>
                      <c:pt idx="158">
                        <c:v>79.432823472428097</c:v>
                      </c:pt>
                      <c:pt idx="159">
                        <c:v>89.125093813374505</c:v>
                      </c:pt>
                      <c:pt idx="160">
                        <c:v>100</c:v>
                      </c:pt>
                    </c:numCache>
                  </c:numRef>
                </c:xVal>
                <c:yVal>
                  <c:numRef>
                    <c:extLst xmlns:c15="http://schemas.microsoft.com/office/drawing/2012/chart">
                      <c:ext xmlns:c15="http://schemas.microsoft.com/office/drawing/2012/chart" uri="{02D57815-91ED-43cb-92C2-25804820EDAC}">
                        <c15:formulaRef>
                          <c15:sqref>Total!$CJ$3:$CJ$163</c15:sqref>
                        </c15:formulaRef>
                      </c:ext>
                    </c:extLst>
                    <c:numCache>
                      <c:formatCode>General</c:formatCode>
                      <c:ptCount val="161"/>
                      <c:pt idx="0">
                        <c:v>0.99999700000000002</c:v>
                      </c:pt>
                      <c:pt idx="1">
                        <c:v>0.99999700000000002</c:v>
                      </c:pt>
                      <c:pt idx="2">
                        <c:v>0.99999700000000002</c:v>
                      </c:pt>
                      <c:pt idx="3">
                        <c:v>0.99999700000000002</c:v>
                      </c:pt>
                      <c:pt idx="4">
                        <c:v>0.99999700000000002</c:v>
                      </c:pt>
                      <c:pt idx="5">
                        <c:v>0.99999700000000002</c:v>
                      </c:pt>
                      <c:pt idx="6">
                        <c:v>0.99999700000000002</c:v>
                      </c:pt>
                      <c:pt idx="7">
                        <c:v>0.99999700000000002</c:v>
                      </c:pt>
                      <c:pt idx="8">
                        <c:v>0.99999700000000002</c:v>
                      </c:pt>
                      <c:pt idx="9">
                        <c:v>0.99999700000000002</c:v>
                      </c:pt>
                      <c:pt idx="10">
                        <c:v>0.99999700000000002</c:v>
                      </c:pt>
                      <c:pt idx="11">
                        <c:v>0.99999700000000002</c:v>
                      </c:pt>
                      <c:pt idx="12">
                        <c:v>0.99999700000000002</c:v>
                      </c:pt>
                      <c:pt idx="13">
                        <c:v>0.99999700000000002</c:v>
                      </c:pt>
                      <c:pt idx="14">
                        <c:v>0.99999700000000002</c:v>
                      </c:pt>
                      <c:pt idx="15">
                        <c:v>0.99999700000000002</c:v>
                      </c:pt>
                      <c:pt idx="16">
                        <c:v>0.99999700000000002</c:v>
                      </c:pt>
                      <c:pt idx="17">
                        <c:v>0.99999700000000002</c:v>
                      </c:pt>
                      <c:pt idx="18">
                        <c:v>0.99999700000000002</c:v>
                      </c:pt>
                      <c:pt idx="19">
                        <c:v>0.99999700000000002</c:v>
                      </c:pt>
                      <c:pt idx="20">
                        <c:v>0.99999700000000002</c:v>
                      </c:pt>
                      <c:pt idx="21">
                        <c:v>0.99999700000000002</c:v>
                      </c:pt>
                      <c:pt idx="22">
                        <c:v>0.99999700000000002</c:v>
                      </c:pt>
                      <c:pt idx="23">
                        <c:v>0.99999700000000002</c:v>
                      </c:pt>
                      <c:pt idx="24">
                        <c:v>0.99999700000000002</c:v>
                      </c:pt>
                      <c:pt idx="25">
                        <c:v>0.99999700000000002</c:v>
                      </c:pt>
                      <c:pt idx="26">
                        <c:v>0.99999700000000002</c:v>
                      </c:pt>
                      <c:pt idx="27">
                        <c:v>0.999996</c:v>
                      </c:pt>
                      <c:pt idx="28">
                        <c:v>0.999996</c:v>
                      </c:pt>
                      <c:pt idx="29">
                        <c:v>0.999996</c:v>
                      </c:pt>
                      <c:pt idx="30">
                        <c:v>0.999996</c:v>
                      </c:pt>
                      <c:pt idx="31">
                        <c:v>0.999996</c:v>
                      </c:pt>
                      <c:pt idx="32">
                        <c:v>0.999996</c:v>
                      </c:pt>
                      <c:pt idx="33">
                        <c:v>0.999996</c:v>
                      </c:pt>
                      <c:pt idx="34">
                        <c:v>0.999996</c:v>
                      </c:pt>
                      <c:pt idx="35">
                        <c:v>0.999996</c:v>
                      </c:pt>
                      <c:pt idx="36">
                        <c:v>0.999996</c:v>
                      </c:pt>
                      <c:pt idx="37">
                        <c:v>0.999996</c:v>
                      </c:pt>
                      <c:pt idx="38">
                        <c:v>0.999996</c:v>
                      </c:pt>
                      <c:pt idx="39">
                        <c:v>0.999996</c:v>
                      </c:pt>
                      <c:pt idx="40">
                        <c:v>0.999996</c:v>
                      </c:pt>
                      <c:pt idx="41">
                        <c:v>0.999996</c:v>
                      </c:pt>
                      <c:pt idx="42">
                        <c:v>0.999996</c:v>
                      </c:pt>
                      <c:pt idx="43">
                        <c:v>0.99999400000000005</c:v>
                      </c:pt>
                      <c:pt idx="44">
                        <c:v>0.99999400000000005</c:v>
                      </c:pt>
                      <c:pt idx="45">
                        <c:v>0.99999300000000002</c:v>
                      </c:pt>
                      <c:pt idx="46">
                        <c:v>0.99999300000000002</c:v>
                      </c:pt>
                      <c:pt idx="47">
                        <c:v>0.99999099999999996</c:v>
                      </c:pt>
                      <c:pt idx="48">
                        <c:v>0.99999099999999996</c:v>
                      </c:pt>
                      <c:pt idx="49">
                        <c:v>0.99998900000000002</c:v>
                      </c:pt>
                      <c:pt idx="50">
                        <c:v>0.99998399999999998</c:v>
                      </c:pt>
                      <c:pt idx="51">
                        <c:v>0.99998200000000004</c:v>
                      </c:pt>
                      <c:pt idx="52">
                        <c:v>0.99998100000000001</c:v>
                      </c:pt>
                      <c:pt idx="53">
                        <c:v>0.999977</c:v>
                      </c:pt>
                      <c:pt idx="54">
                        <c:v>0.999973</c:v>
                      </c:pt>
                      <c:pt idx="55">
                        <c:v>0.99996499999999999</c:v>
                      </c:pt>
                      <c:pt idx="56">
                        <c:v>0.99995900000000004</c:v>
                      </c:pt>
                      <c:pt idx="57">
                        <c:v>0.999946</c:v>
                      </c:pt>
                      <c:pt idx="58">
                        <c:v>0.99992300000000001</c:v>
                      </c:pt>
                      <c:pt idx="59">
                        <c:v>0.99990599999999996</c:v>
                      </c:pt>
                      <c:pt idx="60">
                        <c:v>0.99987300000000001</c:v>
                      </c:pt>
                      <c:pt idx="61">
                        <c:v>0.99981900000000001</c:v>
                      </c:pt>
                      <c:pt idx="62">
                        <c:v>0.99975000000000003</c:v>
                      </c:pt>
                      <c:pt idx="63">
                        <c:v>0.99966900000000003</c:v>
                      </c:pt>
                      <c:pt idx="64">
                        <c:v>0.999552</c:v>
                      </c:pt>
                      <c:pt idx="65">
                        <c:v>0.99938199999999999</c:v>
                      </c:pt>
                      <c:pt idx="66">
                        <c:v>0.999143</c:v>
                      </c:pt>
                      <c:pt idx="67">
                        <c:v>0.99882899999999997</c:v>
                      </c:pt>
                      <c:pt idx="68">
                        <c:v>0.99836100000000005</c:v>
                      </c:pt>
                      <c:pt idx="69">
                        <c:v>0.99772400000000006</c:v>
                      </c:pt>
                      <c:pt idx="70">
                        <c:v>0.99686699999999995</c:v>
                      </c:pt>
                      <c:pt idx="71">
                        <c:v>0.99563000000000001</c:v>
                      </c:pt>
                      <c:pt idx="72">
                        <c:v>0.99395100000000003</c:v>
                      </c:pt>
                      <c:pt idx="73">
                        <c:v>0.99183100000000002</c:v>
                      </c:pt>
                      <c:pt idx="74">
                        <c:v>0.98901700000000003</c:v>
                      </c:pt>
                      <c:pt idx="75">
                        <c:v>0.98540099999999997</c:v>
                      </c:pt>
                      <c:pt idx="76">
                        <c:v>0.98082199999999997</c:v>
                      </c:pt>
                      <c:pt idx="77">
                        <c:v>0.97540000000000004</c:v>
                      </c:pt>
                      <c:pt idx="78">
                        <c:v>0.96872400000000003</c:v>
                      </c:pt>
                      <c:pt idx="79">
                        <c:v>0.96052599999999999</c:v>
                      </c:pt>
                      <c:pt idx="80">
                        <c:v>0.95033699999999999</c:v>
                      </c:pt>
                      <c:pt idx="81">
                        <c:v>0.93728800000000001</c:v>
                      </c:pt>
                      <c:pt idx="82">
                        <c:v>0.92063600000000001</c:v>
                      </c:pt>
                      <c:pt idx="83">
                        <c:v>0.90009499999999998</c:v>
                      </c:pt>
                      <c:pt idx="84">
                        <c:v>0.87468999999999997</c:v>
                      </c:pt>
                      <c:pt idx="85">
                        <c:v>0.84428800000000004</c:v>
                      </c:pt>
                      <c:pt idx="86">
                        <c:v>0.80769400000000002</c:v>
                      </c:pt>
                      <c:pt idx="87">
                        <c:v>0.765795</c:v>
                      </c:pt>
                      <c:pt idx="88">
                        <c:v>0.71842799999999996</c:v>
                      </c:pt>
                      <c:pt idx="89">
                        <c:v>0.66644499999999995</c:v>
                      </c:pt>
                      <c:pt idx="90">
                        <c:v>0.61165199999999997</c:v>
                      </c:pt>
                      <c:pt idx="91">
                        <c:v>0.55572699999999997</c:v>
                      </c:pt>
                      <c:pt idx="92">
                        <c:v>0.50115799999999999</c:v>
                      </c:pt>
                      <c:pt idx="93">
                        <c:v>0.449762</c:v>
                      </c:pt>
                      <c:pt idx="94">
                        <c:v>0.40330700000000003</c:v>
                      </c:pt>
                      <c:pt idx="95">
                        <c:v>0.36279899999999998</c:v>
                      </c:pt>
                      <c:pt idx="96">
                        <c:v>0.32830799999999999</c:v>
                      </c:pt>
                      <c:pt idx="97">
                        <c:v>0.29862100000000003</c:v>
                      </c:pt>
                      <c:pt idx="98">
                        <c:v>0.27336199999999999</c:v>
                      </c:pt>
                      <c:pt idx="99">
                        <c:v>0.25133</c:v>
                      </c:pt>
                      <c:pt idx="100">
                        <c:v>0.23194100000000001</c:v>
                      </c:pt>
                      <c:pt idx="101">
                        <c:v>0.214675</c:v>
                      </c:pt>
                      <c:pt idx="102">
                        <c:v>0.198856</c:v>
                      </c:pt>
                      <c:pt idx="103">
                        <c:v>0.18446000000000001</c:v>
                      </c:pt>
                      <c:pt idx="104">
                        <c:v>0.17063700000000001</c:v>
                      </c:pt>
                      <c:pt idx="105">
                        <c:v>0.15729799999999999</c:v>
                      </c:pt>
                      <c:pt idx="106">
                        <c:v>0.144453</c:v>
                      </c:pt>
                      <c:pt idx="107">
                        <c:v>0.13228100000000001</c:v>
                      </c:pt>
                      <c:pt idx="108">
                        <c:v>0.120188</c:v>
                      </c:pt>
                      <c:pt idx="109">
                        <c:v>0.10817400000000001</c:v>
                      </c:pt>
                      <c:pt idx="110">
                        <c:v>9.715E-2</c:v>
                      </c:pt>
                      <c:pt idx="111">
                        <c:v>8.6606000000000002E-2</c:v>
                      </c:pt>
                      <c:pt idx="112">
                        <c:v>7.6674000000000006E-2</c:v>
                      </c:pt>
                      <c:pt idx="113">
                        <c:v>6.7235000000000003E-2</c:v>
                      </c:pt>
                      <c:pt idx="114">
                        <c:v>5.8145000000000002E-2</c:v>
                      </c:pt>
                      <c:pt idx="115">
                        <c:v>5.0856999999999999E-2</c:v>
                      </c:pt>
                      <c:pt idx="116">
                        <c:v>4.4274000000000001E-2</c:v>
                      </c:pt>
                      <c:pt idx="117">
                        <c:v>3.8156000000000002E-2</c:v>
                      </c:pt>
                      <c:pt idx="118">
                        <c:v>3.2686E-2</c:v>
                      </c:pt>
                      <c:pt idx="119">
                        <c:v>2.7789999999999999E-2</c:v>
                      </c:pt>
                      <c:pt idx="120">
                        <c:v>2.3820000000000001E-2</c:v>
                      </c:pt>
                      <c:pt idx="121">
                        <c:v>2.0348999999999999E-2</c:v>
                      </c:pt>
                      <c:pt idx="122">
                        <c:v>1.7358999999999999E-2</c:v>
                      </c:pt>
                      <c:pt idx="123">
                        <c:v>1.4921E-2</c:v>
                      </c:pt>
                      <c:pt idx="124">
                        <c:v>1.2569E-2</c:v>
                      </c:pt>
                      <c:pt idx="125">
                        <c:v>1.0626999999999999E-2</c:v>
                      </c:pt>
                      <c:pt idx="126">
                        <c:v>9.077E-3</c:v>
                      </c:pt>
                      <c:pt idx="127">
                        <c:v>7.6420000000000004E-3</c:v>
                      </c:pt>
                      <c:pt idx="128">
                        <c:v>6.3140000000000002E-3</c:v>
                      </c:pt>
                      <c:pt idx="129">
                        <c:v>5.1630000000000001E-3</c:v>
                      </c:pt>
                      <c:pt idx="130">
                        <c:v>4.15E-3</c:v>
                      </c:pt>
                      <c:pt idx="131">
                        <c:v>3.2650000000000001E-3</c:v>
                      </c:pt>
                      <c:pt idx="132">
                        <c:v>2.4970000000000001E-3</c:v>
                      </c:pt>
                      <c:pt idx="133">
                        <c:v>1.8550000000000001E-3</c:v>
                      </c:pt>
                      <c:pt idx="134">
                        <c:v>1.3630000000000001E-3</c:v>
                      </c:pt>
                      <c:pt idx="135">
                        <c:v>9.7400000000000004E-4</c:v>
                      </c:pt>
                      <c:pt idx="136">
                        <c:v>6.3900000000000003E-4</c:v>
                      </c:pt>
                      <c:pt idx="137">
                        <c:v>4.2999999999999999E-4</c:v>
                      </c:pt>
                      <c:pt idx="138">
                        <c:v>2.5700000000000001E-4</c:v>
                      </c:pt>
                      <c:pt idx="139">
                        <c:v>1.5699999999999999E-4</c:v>
                      </c:pt>
                      <c:pt idx="140">
                        <c:v>9.1000000000000003E-5</c:v>
                      </c:pt>
                      <c:pt idx="141">
                        <c:v>4.8000000000000001E-5</c:v>
                      </c:pt>
                      <c:pt idx="142">
                        <c:v>2.5999999999999998E-5</c:v>
                      </c:pt>
                      <c:pt idx="143">
                        <c:v>1.1E-5</c:v>
                      </c:pt>
                      <c:pt idx="144">
                        <c:v>5.0000000000000004E-6</c:v>
                      </c:pt>
                      <c:pt idx="145">
                        <c:v>9.9999999999999995E-7</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numCache>
                  </c:numRef>
                </c:yVal>
                <c:smooth val="0"/>
                <c:extLst xmlns:c15="http://schemas.microsoft.com/office/drawing/2012/chart">
                  <c:ext xmlns:c16="http://schemas.microsoft.com/office/drawing/2014/chart" uri="{C3380CC4-5D6E-409C-BE32-E72D297353CC}">
                    <c16:uniqueId val="{00000018-58B0-4FC2-B817-A957153E57EA}"/>
                  </c:ext>
                </c:extLst>
              </c15:ser>
            </c15:filteredScatterSeries>
          </c:ext>
        </c:extLst>
      </c:scatterChart>
      <c:valAx>
        <c:axId val="597691512"/>
        <c:scaling>
          <c:logBase val="10"/>
          <c:orientation val="minMax"/>
          <c:max val="100"/>
          <c:min val="1.0000000000000003E-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R=Release (EPA Units)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97690856"/>
        <c:crosses val="autoZero"/>
        <c:crossBetween val="midCat"/>
      </c:valAx>
      <c:valAx>
        <c:axId val="597690856"/>
        <c:scaling>
          <c:logBase val="10"/>
          <c:orientation val="minMax"/>
          <c:min val="1.0000000000000003E-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Probability Release &gt; R</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97691512"/>
        <c:crosses val="autoZero"/>
        <c:crossBetween val="midCat"/>
      </c:valAx>
      <c:spPr>
        <a:noFill/>
        <a:ln>
          <a:noFill/>
        </a:ln>
        <a:effectLst/>
      </c:spPr>
    </c:plotArea>
    <c:legend>
      <c:legendPos val="r"/>
      <c:layout>
        <c:manualLayout>
          <c:xMode val="edge"/>
          <c:yMode val="edge"/>
          <c:x val="0.81403625328083995"/>
          <c:y val="0.45428528985592026"/>
          <c:w val="0.18596374671916011"/>
          <c:h val="0.17381570032663368"/>
        </c:manualLayout>
      </c:layout>
      <c:overlay val="0"/>
      <c:spPr>
        <a:noFill/>
        <a:ln>
          <a:noFill/>
        </a:ln>
        <a:effectLst/>
      </c:spPr>
      <c:txPr>
        <a:bodyPr rot="0" spcFirstLastPara="1" vertOverflow="ellipsis" vert="horz" wrap="square" anchor="ctr" anchorCtr="1"/>
        <a:lstStyle/>
        <a:p>
          <a:pPr>
            <a:defRPr sz="1800" b="0" i="0" u="none" strike="noStrike" kern="1200" baseline="0">
              <a:ln>
                <a:noFill/>
              </a:ln>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Proportion of EPA Units at 2033</a:t>
            </a:r>
            <a:r>
              <a:rPr lang="en-US" baseline="30000"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Proportion of EPA Units at 2033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72-4D53-8AD1-ED35FEBAC4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72-4D53-8AD1-ED35FEBAC4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72-4D53-8AD1-ED35FEBAC4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72-4D53-8AD1-ED35FEBAC46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272-4D53-8AD1-ED35FEBAC46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272-4D53-8AD1-ED35FEBAC46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272-4D53-8AD1-ED35FEBAC46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272-4D53-8AD1-ED35FEBAC46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272-4D53-8AD1-ED35FEBAC46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272-4D53-8AD1-ED35FEBAC46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272-4D53-8AD1-ED35FEBAC46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272-4D53-8AD1-ED35FEBAC46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272-4D53-8AD1-ED35FEBAC46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272-4D53-8AD1-ED35FEBAC46F}"/>
              </c:ext>
            </c:extLst>
          </c:dPt>
          <c:cat>
            <c:strRef>
              <c:f>Sheet1!$A$2:$A$15</c:f>
              <c:strCache>
                <c:ptCount val="14"/>
                <c:pt idx="0">
                  <c:v>SR-KAC-PuOx</c:v>
                </c:pt>
                <c:pt idx="1">
                  <c:v>LA-MHD01.001</c:v>
                </c:pt>
                <c:pt idx="2">
                  <c:v>SR-T001-WSB-1</c:v>
                </c:pt>
                <c:pt idx="3">
                  <c:v>WP-LA-MHD01.00</c:v>
                </c:pt>
                <c:pt idx="4">
                  <c:v>WP-RF009.01</c:v>
                </c:pt>
                <c:pt idx="5">
                  <c:v>WP-SR-W027-221</c:v>
                </c:pt>
                <c:pt idx="6">
                  <c:v>WP-RF118.01</c:v>
                </c:pt>
                <c:pt idx="7">
                  <c:v>WP-SR-MD-PADl</c:v>
                </c:pt>
                <c:pt idx="8">
                  <c:v>LA-C1N01.001</c:v>
                </c:pt>
                <c:pt idx="9">
                  <c:v>WP-SR-W027-235</c:v>
                </c:pt>
                <c:pt idx="10">
                  <c:v>WP-1NW216.001</c:v>
                </c:pt>
                <c:pt idx="11">
                  <c:v>SR-W026-WSB-2</c:v>
                </c:pt>
                <c:pt idx="12">
                  <c:v>LB-T002</c:v>
                </c:pt>
                <c:pt idx="13">
                  <c:v>Other</c:v>
                </c:pt>
              </c:strCache>
            </c:strRef>
          </c:cat>
          <c:val>
            <c:numRef>
              <c:f>Sheet1!$B$2:$B$15</c:f>
              <c:numCache>
                <c:formatCode>General</c:formatCode>
                <c:ptCount val="14"/>
                <c:pt idx="0">
                  <c:v>2950</c:v>
                </c:pt>
                <c:pt idx="1">
                  <c:v>872</c:v>
                </c:pt>
                <c:pt idx="2">
                  <c:v>471</c:v>
                </c:pt>
                <c:pt idx="3">
                  <c:v>466</c:v>
                </c:pt>
                <c:pt idx="4">
                  <c:v>415</c:v>
                </c:pt>
                <c:pt idx="5">
                  <c:v>413</c:v>
                </c:pt>
                <c:pt idx="6">
                  <c:v>318</c:v>
                </c:pt>
                <c:pt idx="7">
                  <c:v>290</c:v>
                </c:pt>
                <c:pt idx="8">
                  <c:v>204</c:v>
                </c:pt>
                <c:pt idx="9">
                  <c:v>187</c:v>
                </c:pt>
                <c:pt idx="10">
                  <c:v>179</c:v>
                </c:pt>
                <c:pt idx="11">
                  <c:v>172</c:v>
                </c:pt>
                <c:pt idx="12">
                  <c:v>5.0399999999999996E-7</c:v>
                </c:pt>
                <c:pt idx="13">
                  <c:v>3202.9999994959999</c:v>
                </c:pt>
              </c:numCache>
            </c:numRef>
          </c:val>
          <c:extLst>
            <c:ext xmlns:c16="http://schemas.microsoft.com/office/drawing/2014/chart" uri="{C3380CC4-5D6E-409C-BE32-E72D297353CC}">
              <c16:uniqueId val="{00000000-CE3C-4E25-AED1-F60D165083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Proportion of EPA Units at 12033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DE-4EB7-883B-2EF351F552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DE-4EB7-883B-2EF351F552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DE-4EB7-883B-2EF351F552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3DE-4EB7-883B-2EF351F552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3DE-4EB7-883B-2EF351F5521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3DE-4EB7-883B-2EF351F5521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3DE-4EB7-883B-2EF351F5521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3DE-4EB7-883B-2EF351F5521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3DE-4EB7-883B-2EF351F5521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3DE-4EB7-883B-2EF351F5521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3DE-4EB7-883B-2EF351F5521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93DE-4EB7-883B-2EF351F5521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3DE-4EB7-883B-2EF351F5521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3DE-4EB7-883B-2EF351F55217}"/>
              </c:ext>
            </c:extLst>
          </c:dPt>
          <c:cat>
            <c:strRef>
              <c:f>Sheet1!$A$2:$A$15</c:f>
              <c:strCache>
                <c:ptCount val="14"/>
                <c:pt idx="0">
                  <c:v>SR-KAC-PuOx</c:v>
                </c:pt>
                <c:pt idx="1">
                  <c:v>WP-RF118.01</c:v>
                </c:pt>
                <c:pt idx="2">
                  <c:v>WP-RF009.01</c:v>
                </c:pt>
                <c:pt idx="3">
                  <c:v>WP-LA-MHD01.00</c:v>
                </c:pt>
                <c:pt idx="4">
                  <c:v>LA-MHD01.001</c:v>
                </c:pt>
                <c:pt idx="5">
                  <c:v>RLPFP-01</c:v>
                </c:pt>
                <c:pt idx="6">
                  <c:v>RLPURX-01</c:v>
                </c:pt>
                <c:pt idx="7">
                  <c:v>WP-BN510</c:v>
                </c:pt>
                <c:pt idx="8">
                  <c:v>WP-RF003.01</c:v>
                </c:pt>
                <c:pt idx="9">
                  <c:v>SR-W026-MFFF-1</c:v>
                </c:pt>
                <c:pt idx="10">
                  <c:v>RL308-01</c:v>
                </c:pt>
                <c:pt idx="11">
                  <c:v>LA-C1N01.001</c:v>
                </c:pt>
                <c:pt idx="12">
                  <c:v>WC-LA-MSG04.00</c:v>
                </c:pt>
                <c:pt idx="13">
                  <c:v>Other</c:v>
                </c:pt>
              </c:strCache>
            </c:strRef>
          </c:cat>
          <c:val>
            <c:numRef>
              <c:f>Sheet1!$B$2:$B$15</c:f>
              <c:numCache>
                <c:formatCode>General</c:formatCode>
                <c:ptCount val="14"/>
                <c:pt idx="0">
                  <c:v>977</c:v>
                </c:pt>
                <c:pt idx="1">
                  <c:v>170</c:v>
                </c:pt>
                <c:pt idx="2">
                  <c:v>139</c:v>
                </c:pt>
                <c:pt idx="3">
                  <c:v>116</c:v>
                </c:pt>
                <c:pt idx="4">
                  <c:v>69.2</c:v>
                </c:pt>
                <c:pt idx="5">
                  <c:v>47.6</c:v>
                </c:pt>
                <c:pt idx="6">
                  <c:v>40.1</c:v>
                </c:pt>
                <c:pt idx="7">
                  <c:v>34</c:v>
                </c:pt>
                <c:pt idx="8">
                  <c:v>32.1</c:v>
                </c:pt>
                <c:pt idx="9">
                  <c:v>30.4</c:v>
                </c:pt>
                <c:pt idx="10">
                  <c:v>27.9</c:v>
                </c:pt>
                <c:pt idx="11">
                  <c:v>26.1</c:v>
                </c:pt>
                <c:pt idx="12">
                  <c:v>7.6799999999999996E-12</c:v>
                </c:pt>
                <c:pt idx="13">
                  <c:v>614.59999999999241</c:v>
                </c:pt>
              </c:numCache>
            </c:numRef>
          </c:val>
          <c:extLst>
            <c:ext xmlns:c16="http://schemas.microsoft.com/office/drawing/2014/chart" uri="{C3380CC4-5D6E-409C-BE32-E72D297353CC}">
              <c16:uniqueId val="{0000001C-93DE-4EB7-883B-2EF351F552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0.1146</cdr:x>
      <cdr:y>0.114</cdr:y>
    </cdr:from>
    <cdr:to>
      <cdr:x>0.39393</cdr:x>
      <cdr:y>0.37602</cdr:y>
    </cdr:to>
    <cdr:sp macro="" textlink="">
      <cdr:nvSpPr>
        <cdr:cNvPr id="2" name="TextBox 1">
          <a:extLst xmlns:a="http://schemas.openxmlformats.org/drawingml/2006/main">
            <a:ext uri="{FF2B5EF4-FFF2-40B4-BE49-F238E27FC236}">
              <a16:creationId xmlns:a16="http://schemas.microsoft.com/office/drawing/2014/main" id="{3D501256-5DFA-4428-B0CB-EF82750F214E}"/>
            </a:ext>
          </a:extLst>
        </cdr:cNvPr>
        <cdr:cNvSpPr txBox="1"/>
      </cdr:nvSpPr>
      <cdr:spPr>
        <a:xfrm xmlns:a="http://schemas.openxmlformats.org/drawingml/2006/main">
          <a:off x="1397215" y="643118"/>
          <a:ext cx="3405604" cy="1478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Times New Roman" panose="02020603050405020304" pitchFamily="18" charset="0"/>
              <a:cs typeface="Times New Roman" panose="02020603050405020304" pitchFamily="18" charset="0"/>
            </a:rPr>
            <a:t>CRA19_COMB is a comprehensive analysis that includes all changes made in the PLG_PROB and GCHM_S3 analyses. </a:t>
          </a:r>
        </a:p>
      </cdr:txBody>
    </cdr:sp>
  </cdr:relSizeAnchor>
  <cdr:relSizeAnchor xmlns:cdr="http://schemas.openxmlformats.org/drawingml/2006/chartDrawing">
    <cdr:from>
      <cdr:x>0.11359</cdr:x>
      <cdr:y>0.79125</cdr:y>
    </cdr:from>
    <cdr:to>
      <cdr:x>0.47601</cdr:x>
      <cdr:y>0.84697</cdr:y>
    </cdr:to>
    <cdr:sp macro="" textlink="">
      <cdr:nvSpPr>
        <cdr:cNvPr id="3" name="TextBox 1">
          <a:extLst xmlns:a="http://schemas.openxmlformats.org/drawingml/2006/main">
            <a:ext uri="{FF2B5EF4-FFF2-40B4-BE49-F238E27FC236}">
              <a16:creationId xmlns:a16="http://schemas.microsoft.com/office/drawing/2014/main" id="{9F7E75F8-E2E7-46DF-8F0E-AE199C6874B7}"/>
            </a:ext>
          </a:extLst>
        </cdr:cNvPr>
        <cdr:cNvSpPr txBox="1"/>
      </cdr:nvSpPr>
      <cdr:spPr>
        <a:xfrm xmlns:a="http://schemas.openxmlformats.org/drawingml/2006/main">
          <a:off x="1384917" y="4463576"/>
          <a:ext cx="4418612" cy="3143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latin typeface="Times New Roman" panose="02020603050405020304" pitchFamily="18" charset="0"/>
              <a:cs typeface="Times New Roman" panose="02020603050405020304" pitchFamily="18" charset="0"/>
            </a:rPr>
            <a:t>Remaining within the regulatory release limits.</a:t>
          </a:r>
        </a:p>
      </cdr:txBody>
    </cdr:sp>
  </cdr:relSizeAnchor>
  <cdr:relSizeAnchor xmlns:cdr="http://schemas.openxmlformats.org/drawingml/2006/chartDrawing">
    <cdr:from>
      <cdr:x>0.69815</cdr:x>
      <cdr:y>0.28802</cdr:y>
    </cdr:from>
    <cdr:to>
      <cdr:x>0.78902</cdr:x>
      <cdr:y>0.41315</cdr:y>
    </cdr:to>
    <cdr:cxnSp macro="">
      <cdr:nvCxnSpPr>
        <cdr:cNvPr id="4" name="Straight Arrow Connector 3">
          <a:extLst xmlns:a="http://schemas.openxmlformats.org/drawingml/2006/main">
            <a:ext uri="{FF2B5EF4-FFF2-40B4-BE49-F238E27FC236}">
              <a16:creationId xmlns:a16="http://schemas.microsoft.com/office/drawing/2014/main" id="{70F43AF9-5F50-4B79-8E90-4CC503797C3C}"/>
            </a:ext>
          </a:extLst>
        </cdr:cNvPr>
        <cdr:cNvCxnSpPr>
          <a:cxnSpLocks xmlns:a="http://schemas.openxmlformats.org/drawingml/2006/main"/>
        </cdr:cNvCxnSpPr>
      </cdr:nvCxnSpPr>
      <cdr:spPr>
        <a:xfrm xmlns:a="http://schemas.openxmlformats.org/drawingml/2006/main" flipH="1">
          <a:off x="8511821" y="1624788"/>
          <a:ext cx="1107912" cy="705859"/>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0.68834</cdr:x>
      <cdr:y>0.18754</cdr:y>
    </cdr:from>
    <cdr:to>
      <cdr:x>0.94959</cdr:x>
      <cdr:y>0.2912</cdr:y>
    </cdr:to>
    <cdr:sp macro="" textlink="">
      <cdr:nvSpPr>
        <cdr:cNvPr id="5" name="TextBox 28">
          <a:extLst xmlns:a="http://schemas.openxmlformats.org/drawingml/2006/main">
            <a:ext uri="{FF2B5EF4-FFF2-40B4-BE49-F238E27FC236}">
              <a16:creationId xmlns:a16="http://schemas.microsoft.com/office/drawing/2014/main" id="{F3DFD7DA-11C6-4D8F-A5C4-9245F761E0D7}"/>
            </a:ext>
          </a:extLst>
        </cdr:cNvPr>
        <cdr:cNvSpPr txBox="1"/>
      </cdr:nvSpPr>
      <cdr:spPr>
        <a:xfrm xmlns:a="http://schemas.openxmlformats.org/drawingml/2006/main">
          <a:off x="8392272" y="1057957"/>
          <a:ext cx="3185157" cy="58477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ysClr val="windowText" lastClr="000000"/>
              </a:solidFill>
              <a:latin typeface="Times New Roman" panose="02020603050405020304" pitchFamily="18" charset="0"/>
              <a:cs typeface="Times New Roman" panose="02020603050405020304" pitchFamily="18" charset="0"/>
            </a:rPr>
            <a:t>Releases remain within limits and repository remains compliant</a:t>
          </a:r>
        </a:p>
      </cdr:txBody>
    </cdr:sp>
  </cdr:relSizeAnchor>
  <cdr:relSizeAnchor xmlns:cdr="http://schemas.openxmlformats.org/drawingml/2006/chartDrawing">
    <cdr:from>
      <cdr:x>0.12006</cdr:x>
      <cdr:y>0.56189</cdr:y>
    </cdr:from>
    <cdr:to>
      <cdr:x>0.51209</cdr:x>
      <cdr:y>0.80289</cdr:y>
    </cdr:to>
    <cdr:pic>
      <cdr:nvPicPr>
        <cdr:cNvPr id="6" name="chart">
          <a:extLst xmlns:a="http://schemas.openxmlformats.org/drawingml/2006/main">
            <a:ext uri="{FF2B5EF4-FFF2-40B4-BE49-F238E27FC236}">
              <a16:creationId xmlns:a16="http://schemas.microsoft.com/office/drawing/2014/main" id="{BB32B4DB-67D6-43D9-ADBE-595407CDC8F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63717" y="3169699"/>
          <a:ext cx="4779678" cy="135952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747A1-E1DF-4ADE-B5D7-6266B48C1F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A8188F-1972-4195-A126-62B794B53C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F54709-0EB9-4263-951B-FBBFDFD24016}" type="datetimeFigureOut">
              <a:rPr lang="en-US" smtClean="0"/>
              <a:t>10/3/22</a:t>
            </a:fld>
            <a:endParaRPr lang="en-US"/>
          </a:p>
        </p:txBody>
      </p:sp>
      <p:sp>
        <p:nvSpPr>
          <p:cNvPr id="4" name="Footer Placeholder 3">
            <a:extLst>
              <a:ext uri="{FF2B5EF4-FFF2-40B4-BE49-F238E27FC236}">
                <a16:creationId xmlns:a16="http://schemas.microsoft.com/office/drawing/2014/main" id="{200CB90B-BD71-43C2-B170-600BA786AD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556FB0-F603-4FBF-A204-F488D0984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97417B-0BD5-4C7B-926A-26AEC12B2868}" type="slidenum">
              <a:rPr lang="en-US" smtClean="0"/>
              <a:t>‹#›</a:t>
            </a:fld>
            <a:endParaRPr lang="en-US"/>
          </a:p>
        </p:txBody>
      </p:sp>
    </p:spTree>
    <p:extLst>
      <p:ext uri="{BB962C8B-B14F-4D97-AF65-F5344CB8AC3E}">
        <p14:creationId xmlns:p14="http://schemas.microsoft.com/office/powerpoint/2010/main" val="4206512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DE1BF-0266-4297-A51D-AA2462BEC669}" type="datetimeFigureOut">
              <a:rPr lang="en-US" smtClean="0"/>
              <a:t>10/3/22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BA622-0384-4FBE-8C9D-E57845E6DF96}" type="slidenum">
              <a:rPr lang="en-US" smtClean="0"/>
              <a:t>‹#›</a:t>
            </a:fld>
            <a:endParaRPr lang="en-US"/>
          </a:p>
        </p:txBody>
      </p:sp>
    </p:spTree>
    <p:extLst>
      <p:ext uri="{BB962C8B-B14F-4D97-AF65-F5344CB8AC3E}">
        <p14:creationId xmlns:p14="http://schemas.microsoft.com/office/powerpoint/2010/main" val="22999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D85BA622-0384-4FBE-8C9D-E57845E6DF96}" type="slidenum">
              <a:rPr lang="en-US" smtClean="0"/>
              <a:t>4</a:t>
            </a:fld>
            <a:endParaRPr lang="en-US" dirty="0"/>
          </a:p>
        </p:txBody>
      </p:sp>
    </p:spTree>
    <p:extLst>
      <p:ext uri="{BB962C8B-B14F-4D97-AF65-F5344CB8AC3E}">
        <p14:creationId xmlns:p14="http://schemas.microsoft.com/office/powerpoint/2010/main" val="237283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Xinyue</a:t>
            </a:r>
          </a:p>
        </p:txBody>
      </p:sp>
      <p:sp>
        <p:nvSpPr>
          <p:cNvPr id="4" name="Slide Number Placeholder 3"/>
          <p:cNvSpPr>
            <a:spLocks noGrp="1"/>
          </p:cNvSpPr>
          <p:nvPr>
            <p:ph type="sldNum" sz="quarter" idx="5"/>
          </p:nvPr>
        </p:nvSpPr>
        <p:spPr/>
        <p:txBody>
          <a:bodyPr/>
          <a:lstStyle/>
          <a:p>
            <a:fld id="{D85BA622-0384-4FBE-8C9D-E57845E6DF96}" type="slidenum">
              <a:rPr lang="en-US" smtClean="0"/>
              <a:t>5</a:t>
            </a:fld>
            <a:endParaRPr lang="en-US" dirty="0"/>
          </a:p>
        </p:txBody>
      </p:sp>
    </p:spTree>
    <p:extLst>
      <p:ext uri="{BB962C8B-B14F-4D97-AF65-F5344CB8AC3E}">
        <p14:creationId xmlns:p14="http://schemas.microsoft.com/office/powerpoint/2010/main" val="338239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a:t>
            </a:r>
          </a:p>
        </p:txBody>
      </p:sp>
      <p:sp>
        <p:nvSpPr>
          <p:cNvPr id="4" name="Slide Number Placeholder 3"/>
          <p:cNvSpPr>
            <a:spLocks noGrp="1"/>
          </p:cNvSpPr>
          <p:nvPr>
            <p:ph type="sldNum" sz="quarter" idx="5"/>
          </p:nvPr>
        </p:nvSpPr>
        <p:spPr/>
        <p:txBody>
          <a:bodyPr/>
          <a:lstStyle/>
          <a:p>
            <a:fld id="{D85BA622-0384-4FBE-8C9D-E57845E6DF96}" type="slidenum">
              <a:rPr lang="en-US" smtClean="0"/>
              <a:t>6</a:t>
            </a:fld>
            <a:endParaRPr lang="en-US" dirty="0"/>
          </a:p>
        </p:txBody>
      </p:sp>
    </p:spTree>
    <p:extLst>
      <p:ext uri="{BB962C8B-B14F-4D97-AF65-F5344CB8AC3E}">
        <p14:creationId xmlns:p14="http://schemas.microsoft.com/office/powerpoint/2010/main" val="249107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
            </a:r>
          </a:p>
        </p:txBody>
      </p:sp>
      <p:sp>
        <p:nvSpPr>
          <p:cNvPr id="4" name="Slide Number Placeholder 3"/>
          <p:cNvSpPr>
            <a:spLocks noGrp="1"/>
          </p:cNvSpPr>
          <p:nvPr>
            <p:ph type="sldNum" sz="quarter" idx="5"/>
          </p:nvPr>
        </p:nvSpPr>
        <p:spPr/>
        <p:txBody>
          <a:bodyPr/>
          <a:lstStyle/>
          <a:p>
            <a:fld id="{D85BA622-0384-4FBE-8C9D-E57845E6DF96}" type="slidenum">
              <a:rPr lang="en-US" smtClean="0"/>
              <a:t>7</a:t>
            </a:fld>
            <a:endParaRPr lang="en-US" dirty="0"/>
          </a:p>
        </p:txBody>
      </p:sp>
    </p:spTree>
    <p:extLst>
      <p:ext uri="{BB962C8B-B14F-4D97-AF65-F5344CB8AC3E}">
        <p14:creationId xmlns:p14="http://schemas.microsoft.com/office/powerpoint/2010/main" val="298269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Xinyue</a:t>
            </a:r>
          </a:p>
          <a:p>
            <a:endParaRPr lang="en-US" dirty="0"/>
          </a:p>
          <a:p>
            <a:r>
              <a:rPr lang="en-US" dirty="0"/>
              <a:t>QAPP; follow EPA QA</a:t>
            </a:r>
          </a:p>
        </p:txBody>
      </p:sp>
      <p:sp>
        <p:nvSpPr>
          <p:cNvPr id="4" name="Slide Number Placeholder 3"/>
          <p:cNvSpPr>
            <a:spLocks noGrp="1"/>
          </p:cNvSpPr>
          <p:nvPr>
            <p:ph type="sldNum" sz="quarter" idx="5"/>
          </p:nvPr>
        </p:nvSpPr>
        <p:spPr/>
        <p:txBody>
          <a:bodyPr/>
          <a:lstStyle/>
          <a:p>
            <a:fld id="{D85BA622-0384-4FBE-8C9D-E57845E6DF96}" type="slidenum">
              <a:rPr lang="en-US" smtClean="0"/>
              <a:t>8</a:t>
            </a:fld>
            <a:endParaRPr lang="en-US" dirty="0"/>
          </a:p>
        </p:txBody>
      </p:sp>
    </p:spTree>
    <p:extLst>
      <p:ext uri="{BB962C8B-B14F-4D97-AF65-F5344CB8AC3E}">
        <p14:creationId xmlns:p14="http://schemas.microsoft.com/office/powerpoint/2010/main" val="14476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a:t>
            </a:r>
          </a:p>
        </p:txBody>
      </p:sp>
      <p:sp>
        <p:nvSpPr>
          <p:cNvPr id="4" name="Slide Number Placeholder 3"/>
          <p:cNvSpPr>
            <a:spLocks noGrp="1"/>
          </p:cNvSpPr>
          <p:nvPr>
            <p:ph type="sldNum" sz="quarter" idx="5"/>
          </p:nvPr>
        </p:nvSpPr>
        <p:spPr/>
        <p:txBody>
          <a:bodyPr/>
          <a:lstStyle/>
          <a:p>
            <a:fld id="{D85BA622-0384-4FBE-8C9D-E57845E6DF96}" type="slidenum">
              <a:rPr lang="en-US" smtClean="0"/>
              <a:t>11</a:t>
            </a:fld>
            <a:endParaRPr lang="en-US" dirty="0"/>
          </a:p>
        </p:txBody>
      </p:sp>
    </p:spTree>
    <p:extLst>
      <p:ext uri="{BB962C8B-B14F-4D97-AF65-F5344CB8AC3E}">
        <p14:creationId xmlns:p14="http://schemas.microsoft.com/office/powerpoint/2010/main" val="3900292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ith picture">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7086600" cy="2388930"/>
          </a:xfrm>
        </p:spPr>
        <p:txBody>
          <a:bodyPr anchor="t">
            <a:normAutofit/>
          </a:bodyPr>
          <a:lstStyle>
            <a:lvl1pPr algn="l">
              <a:defRPr sz="6000" b="1">
                <a:solidFill>
                  <a:srgbClr val="0050B8"/>
                </a:solidFill>
                <a:latin typeface="Arial" panose="020B0604020202020204" pitchFamily="34" charset="0"/>
                <a:cs typeface="Arial" panose="020B0604020202020204" pitchFamily="34" charset="0"/>
              </a:defRPr>
            </a:lvl1pPr>
          </a:lstStyle>
          <a:p>
            <a:r>
              <a:rPr lang="en-US"/>
              <a:t>Click </a:t>
            </a:r>
            <a:r>
              <a:rPr lang="en-US" dirty="0"/>
              <a:t>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4B329119-AEAB-4B5B-93FE-DA69F7B3868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6" name="Text Placeholder 15">
            <a:extLst>
              <a:ext uri="{FF2B5EF4-FFF2-40B4-BE49-F238E27FC236}">
                <a16:creationId xmlns:a16="http://schemas.microsoft.com/office/drawing/2014/main" id="{9C96C7E2-2AD3-480D-8384-5CF4D4859D5D}"/>
              </a:ext>
            </a:extLst>
          </p:cNvPr>
          <p:cNvSpPr>
            <a:spLocks noGrp="1"/>
          </p:cNvSpPr>
          <p:nvPr>
            <p:ph type="body" sz="quarter" idx="13"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7" name="Text Placeholder 15">
            <a:extLst>
              <a:ext uri="{FF2B5EF4-FFF2-40B4-BE49-F238E27FC236}">
                <a16:creationId xmlns:a16="http://schemas.microsoft.com/office/drawing/2014/main" id="{3534F382-6A8E-4C58-BFFB-721DAE29C158}"/>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21" name="Text Placeholder 15">
            <a:extLst>
              <a:ext uri="{FF2B5EF4-FFF2-40B4-BE49-F238E27FC236}">
                <a16:creationId xmlns:a16="http://schemas.microsoft.com/office/drawing/2014/main" id="{AC2A07D3-4368-43CF-A950-444DC4CD346F}"/>
              </a:ext>
            </a:extLst>
          </p:cNvPr>
          <p:cNvSpPr>
            <a:spLocks noGrp="1"/>
          </p:cNvSpPr>
          <p:nvPr>
            <p:ph type="body" sz="quarter" idx="15"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8809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338A1E-C182-40A7-AA29-A996FC6D332D}"/>
              </a:ext>
            </a:extLst>
          </p:cNvPr>
          <p:cNvSpPr>
            <a:spLocks noGrp="1"/>
          </p:cNvSpPr>
          <p:nvPr>
            <p:ph type="sldNum" sz="quarter" idx="12"/>
          </p:nvPr>
        </p:nvSpPr>
        <p:spPr>
          <a:xfrm>
            <a:off x="9031737"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3" name="Footer Placeholder 2">
            <a:extLst>
              <a:ext uri="{FF2B5EF4-FFF2-40B4-BE49-F238E27FC236}">
                <a16:creationId xmlns:a16="http://schemas.microsoft.com/office/drawing/2014/main" id="{135B78D6-AA27-45A2-A9FF-AF99806BC2F8}"/>
              </a:ext>
            </a:extLst>
          </p:cNvPr>
          <p:cNvSpPr>
            <a:spLocks noGrp="1"/>
          </p:cNvSpPr>
          <p:nvPr>
            <p:ph type="ftr" sz="quarter" idx="11"/>
          </p:nvPr>
        </p:nvSpPr>
        <p:spPr>
          <a:xfrm>
            <a:off x="1466367" y="6447794"/>
            <a:ext cx="9820757" cy="365122"/>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pic>
        <p:nvPicPr>
          <p:cNvPr id="11" name="Picture 10">
            <a:extLst>
              <a:ext uri="{FF2B5EF4-FFF2-40B4-BE49-F238E27FC236}">
                <a16:creationId xmlns:a16="http://schemas.microsoft.com/office/drawing/2014/main" id="{648CE4C9-5467-498A-8CFC-3EF03AE793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Date Placeholder 1">
            <a:extLst>
              <a:ext uri="{FF2B5EF4-FFF2-40B4-BE49-F238E27FC236}">
                <a16:creationId xmlns:a16="http://schemas.microsoft.com/office/drawing/2014/main" id="{9374205E-B0F0-4004-ABC0-256830704859}"/>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10/12/2022</a:t>
            </a:r>
            <a:endParaRPr lang="en-US" dirty="0"/>
          </a:p>
        </p:txBody>
      </p:sp>
    </p:spTree>
    <p:extLst>
      <p:ext uri="{BB962C8B-B14F-4D97-AF65-F5344CB8AC3E}">
        <p14:creationId xmlns:p14="http://schemas.microsoft.com/office/powerpoint/2010/main" val="305991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text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E3FD0-EC0B-45D8-B835-B4CB3768A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dirty="0"/>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B9F672C6-4B20-4E81-B932-2D63CBDC896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Contact Information</a:t>
            </a:r>
          </a:p>
        </p:txBody>
      </p:sp>
    </p:spTree>
    <p:extLst>
      <p:ext uri="{BB962C8B-B14F-4D97-AF65-F5344CB8AC3E}">
        <p14:creationId xmlns:p14="http://schemas.microsoft.com/office/powerpoint/2010/main" val="1061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_text only">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60825655-F144-4E6F-8476-3B13EB155AA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0556"/>
          <a:stretch/>
        </p:blipFill>
        <p:spPr>
          <a:xfrm>
            <a:off x="0" y="1372992"/>
            <a:ext cx="12192000" cy="47625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dirty="0"/>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FFDCB5A9-E322-49B4-B737-7358106F7687}"/>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Contact Information</a:t>
            </a:r>
          </a:p>
        </p:txBody>
      </p:sp>
    </p:spTree>
    <p:extLst>
      <p:ext uri="{BB962C8B-B14F-4D97-AF65-F5344CB8AC3E}">
        <p14:creationId xmlns:p14="http://schemas.microsoft.com/office/powerpoint/2010/main" val="303740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F1B49D2-4392-4CA9-97FC-79DE9E3B5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6156C3D-3AAA-4660-8C02-2C684D6413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CD747FE4-C6F6-4DBA-B134-C55BDC28E419}"/>
              </a:ext>
            </a:extLst>
          </p:cNvPr>
          <p:cNvSpPr>
            <a:spLocks noGrp="1"/>
          </p:cNvSpPr>
          <p:nvPr>
            <p:ph type="dt" sz="half" idx="10"/>
          </p:nvPr>
        </p:nvSpPr>
        <p:spPr>
          <a:xfrm>
            <a:off x="320040" y="6457312"/>
            <a:ext cx="2743200" cy="365125"/>
          </a:xfrm>
        </p:spPr>
        <p:txBody>
          <a:bodyPr/>
          <a:lstStyle>
            <a:lvl1pPr>
              <a:defRPr>
                <a:solidFill>
                  <a:srgbClr val="0050B8"/>
                </a:solidFill>
                <a:latin typeface="Arial" panose="020B0604020202020204" pitchFamily="34" charset="0"/>
                <a:cs typeface="Arial" panose="020B0604020202020204" pitchFamily="34" charset="0"/>
              </a:defRPr>
            </a:lvl1pPr>
          </a:lstStyle>
          <a:p>
            <a:r>
              <a:rPr lang="en-US"/>
              <a:t>10/12/2022</a:t>
            </a:r>
            <a:endParaRPr lang="en-US" dirty="0"/>
          </a:p>
        </p:txBody>
      </p:sp>
      <p:sp>
        <p:nvSpPr>
          <p:cNvPr id="6" name="Footer Placeholder 5">
            <a:extLst>
              <a:ext uri="{FF2B5EF4-FFF2-40B4-BE49-F238E27FC236}">
                <a16:creationId xmlns:a16="http://schemas.microsoft.com/office/drawing/2014/main" id="{E6EE9CD1-8E31-4D35-89B2-A9DD521F067F}"/>
              </a:ext>
            </a:extLst>
          </p:cNvPr>
          <p:cNvSpPr>
            <a:spLocks noGrp="1"/>
          </p:cNvSpPr>
          <p:nvPr>
            <p:ph type="ftr" sz="quarter" idx="11"/>
          </p:nvPr>
        </p:nvSpPr>
        <p:spPr>
          <a:xfrm>
            <a:off x="1466367" y="6457312"/>
            <a:ext cx="9630257" cy="365125"/>
          </a:xfrm>
        </p:spPr>
        <p:txBody>
          <a:bodyPr/>
          <a:lstStyle>
            <a:lvl1pPr algn="l">
              <a:defRPr b="1">
                <a:solidFill>
                  <a:srgbClr val="0050B8"/>
                </a:solidFill>
                <a:latin typeface="Arial" panose="020B0604020202020204" pitchFamily="34" charset="0"/>
                <a:cs typeface="Arial" panose="020B0604020202020204" pitchFamily="34" charset="0"/>
              </a:defRPr>
            </a:lvl1pPr>
          </a:lstStyle>
          <a:p>
            <a:r>
              <a:rPr lang="en-US" dirty="0"/>
              <a:t>Radiation Protection Program</a:t>
            </a:r>
          </a:p>
        </p:txBody>
      </p:sp>
      <p:sp>
        <p:nvSpPr>
          <p:cNvPr id="7" name="Slide Number Placeholder 6">
            <a:extLst>
              <a:ext uri="{FF2B5EF4-FFF2-40B4-BE49-F238E27FC236}">
                <a16:creationId xmlns:a16="http://schemas.microsoft.com/office/drawing/2014/main" id="{AD96FA37-6ACA-425E-A24B-674FA7C855E7}"/>
              </a:ext>
            </a:extLst>
          </p:cNvPr>
          <p:cNvSpPr>
            <a:spLocks noGrp="1"/>
          </p:cNvSpPr>
          <p:nvPr>
            <p:ph type="sldNum" sz="quarter" idx="12"/>
          </p:nvPr>
        </p:nvSpPr>
        <p:spPr>
          <a:xfrm>
            <a:off x="9031737" y="6447789"/>
            <a:ext cx="2743200" cy="365125"/>
          </a:xfrm>
        </p:spPr>
        <p:txBody>
          <a:bodyPr/>
          <a:lstStyle>
            <a:lvl1pPr>
              <a:defRPr b="1">
                <a:solidFill>
                  <a:srgbClr val="0050B8"/>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2" name="Title 1">
            <a:extLst>
              <a:ext uri="{FF2B5EF4-FFF2-40B4-BE49-F238E27FC236}">
                <a16:creationId xmlns:a16="http://schemas.microsoft.com/office/drawing/2014/main" id="{5D760F6D-6C05-4DBC-99B0-D608C731B40D}"/>
              </a:ext>
            </a:extLst>
          </p:cNvPr>
          <p:cNvSpPr>
            <a:spLocks noGrp="1"/>
          </p:cNvSpPr>
          <p:nvPr>
            <p:ph type="title"/>
          </p:nvPr>
        </p:nvSpPr>
        <p:spPr>
          <a:xfrm>
            <a:off x="257476" y="202222"/>
            <a:ext cx="4482465" cy="1610385"/>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75319157-AAC0-42CB-A7CC-0532B71C9FD0}"/>
              </a:ext>
            </a:extLst>
          </p:cNvPr>
          <p:cNvSpPr>
            <a:spLocks noGrp="1"/>
          </p:cNvSpPr>
          <p:nvPr>
            <p:ph type="body" sz="half" idx="2"/>
          </p:nvPr>
        </p:nvSpPr>
        <p:spPr>
          <a:xfrm>
            <a:off x="256902" y="1898786"/>
            <a:ext cx="4482465" cy="4229298"/>
          </a:xfrm>
        </p:spPr>
        <p:txBody>
          <a:bodyPr>
            <a:normAutofit/>
          </a:bodyPr>
          <a:lstStyle>
            <a:lvl1pPr marL="342900" indent="-342900">
              <a:buClr>
                <a:srgbClr val="0150B9"/>
              </a:buClr>
              <a:buSzPct val="120000"/>
              <a:buFont typeface="Arial" panose="020B0604020202020204" pitchFamily="34" charset="0"/>
              <a:buChar char="•"/>
              <a:defRPr sz="2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329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text only">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10716098" cy="2577138"/>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088CB770-B00D-42C6-A415-9F5811F6BDB9}"/>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6398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itle or Section Header">
    <p:spTree>
      <p:nvGrpSpPr>
        <p:cNvPr id="1" name=""/>
        <p:cNvGrpSpPr/>
        <p:nvPr/>
      </p:nvGrpSpPr>
      <p:grpSpPr>
        <a:xfrm>
          <a:off x="0" y="0"/>
          <a:ext cx="0" cy="0"/>
          <a:chOff x="0" y="0"/>
          <a:chExt cx="0" cy="0"/>
        </a:xfrm>
      </p:grpSpPr>
      <p:pic>
        <p:nvPicPr>
          <p:cNvPr id="18" name="Picture 17" descr="A picture containing outdoor&#10;&#10;Description automatically generated">
            <a:extLst>
              <a:ext uri="{FF2B5EF4-FFF2-40B4-BE49-F238E27FC236}">
                <a16:creationId xmlns:a16="http://schemas.microsoft.com/office/drawing/2014/main" id="{264957E3-C3AE-4C8B-A86B-61C1C2015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77345" y="1618298"/>
            <a:ext cx="10781413" cy="2443413"/>
          </a:xfrm>
        </p:spPr>
        <p:txBody>
          <a:bodyPr anchor="t"/>
          <a:lstStyle>
            <a:lvl1pPr>
              <a:defRPr sz="60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714175" y="4197826"/>
            <a:ext cx="8185985" cy="710277"/>
          </a:xfrm>
        </p:spPr>
        <p:txBody>
          <a:bodyPr>
            <a:norm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4" name="Group 3">
            <a:extLst>
              <a:ext uri="{FF2B5EF4-FFF2-40B4-BE49-F238E27FC236}">
                <a16:creationId xmlns:a16="http://schemas.microsoft.com/office/drawing/2014/main" id="{3EE79F5B-130D-44B1-98DC-47E623B05074}"/>
              </a:ext>
            </a:extLst>
          </p:cNvPr>
          <p:cNvGrpSpPr/>
          <p:nvPr userDrawn="1"/>
        </p:nvGrpSpPr>
        <p:grpSpPr>
          <a:xfrm>
            <a:off x="10334134" y="238362"/>
            <a:ext cx="1695720" cy="1194348"/>
            <a:chOff x="10334134" y="238362"/>
            <a:chExt cx="1695720" cy="1194348"/>
          </a:xfrm>
        </p:grpSpPr>
        <p:pic>
          <p:nvPicPr>
            <p:cNvPr id="10" name="Graphic 9">
              <a:extLst>
                <a:ext uri="{FF2B5EF4-FFF2-40B4-BE49-F238E27FC236}">
                  <a16:creationId xmlns:a16="http://schemas.microsoft.com/office/drawing/2014/main" id="{9CF73CDB-0B8C-4663-B310-4D30324E0C7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1" name="Subtitle 2">
              <a:extLst>
                <a:ext uri="{FF2B5EF4-FFF2-40B4-BE49-F238E27FC236}">
                  <a16:creationId xmlns:a16="http://schemas.microsoft.com/office/drawing/2014/main" id="{243F8FB7-359E-4876-ABF5-188BA7A25F53}"/>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2" name="Picture 11" descr="Text&#10;&#10;Description automatically generated">
            <a:extLst>
              <a:ext uri="{FF2B5EF4-FFF2-40B4-BE49-F238E27FC236}">
                <a16:creationId xmlns:a16="http://schemas.microsoft.com/office/drawing/2014/main" id="{4AABA235-3131-4937-8B0B-1E13F7C43FD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5" name="Text Placeholder 15">
            <a:extLst>
              <a:ext uri="{FF2B5EF4-FFF2-40B4-BE49-F238E27FC236}">
                <a16:creationId xmlns:a16="http://schemas.microsoft.com/office/drawing/2014/main" id="{9732B365-589C-4D68-A0BD-C5F446F461F6}"/>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6" name="Text Placeholder 15">
            <a:extLst>
              <a:ext uri="{FF2B5EF4-FFF2-40B4-BE49-F238E27FC236}">
                <a16:creationId xmlns:a16="http://schemas.microsoft.com/office/drawing/2014/main" id="{2035C753-5F9A-449B-8354-C89A57B31632}"/>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686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91154E92-C8FC-46EA-AE3E-937E91E7F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628C7D16-F558-4AD2-A23F-83FE312652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Title 1">
            <a:extLst>
              <a:ext uri="{FF2B5EF4-FFF2-40B4-BE49-F238E27FC236}">
                <a16:creationId xmlns:a16="http://schemas.microsoft.com/office/drawing/2014/main" id="{646660DA-4918-4D57-8329-8DED83228C40}"/>
              </a:ext>
            </a:extLst>
          </p:cNvPr>
          <p:cNvSpPr>
            <a:spLocks noGrp="1"/>
          </p:cNvSpPr>
          <p:nvPr>
            <p:ph type="title"/>
          </p:nvPr>
        </p:nvSpPr>
        <p:spPr>
          <a:xfrm>
            <a:off x="271780" y="288926"/>
            <a:ext cx="11501441" cy="474821"/>
          </a:xfrm>
        </p:spPr>
        <p:txBody>
          <a:bodyPr anchor="t">
            <a:noAutofit/>
          </a:bodyPr>
          <a:lstStyle>
            <a:lvl1pPr>
              <a:defRPr sz="36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B696F41-ED89-41DC-83D9-B0D7A98427A6}"/>
              </a:ext>
            </a:extLst>
          </p:cNvPr>
          <p:cNvSpPr>
            <a:spLocks noGrp="1"/>
          </p:cNvSpPr>
          <p:nvPr>
            <p:ph idx="1"/>
          </p:nvPr>
        </p:nvSpPr>
        <p:spPr>
          <a:xfrm>
            <a:off x="271780" y="1434990"/>
            <a:ext cx="11501441" cy="4351338"/>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FC8541-F18D-4969-A279-163B73AE135B}"/>
              </a:ext>
            </a:extLst>
          </p:cNvPr>
          <p:cNvSpPr>
            <a:spLocks noGrp="1"/>
          </p:cNvSpPr>
          <p:nvPr>
            <p:ph type="dt" sz="half" idx="10"/>
          </p:nvPr>
        </p:nvSpPr>
        <p:spPr>
          <a:xfrm>
            <a:off x="327339"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10/12/2022</a:t>
            </a:r>
            <a:endParaRPr lang="en-US" dirty="0"/>
          </a:p>
        </p:txBody>
      </p:sp>
      <p:sp>
        <p:nvSpPr>
          <p:cNvPr id="5" name="Footer Placeholder 4">
            <a:extLst>
              <a:ext uri="{FF2B5EF4-FFF2-40B4-BE49-F238E27FC236}">
                <a16:creationId xmlns:a16="http://schemas.microsoft.com/office/drawing/2014/main" id="{FBDA2F29-96A7-47A2-A27F-94B5BB0DD1D5}"/>
              </a:ext>
            </a:extLst>
          </p:cNvPr>
          <p:cNvSpPr>
            <a:spLocks noGrp="1"/>
          </p:cNvSpPr>
          <p:nvPr>
            <p:ph type="ftr" sz="quarter" idx="11"/>
          </p:nvPr>
        </p:nvSpPr>
        <p:spPr>
          <a:xfrm>
            <a:off x="1466367" y="6447790"/>
            <a:ext cx="9382607"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C6233402-E8F6-4850-BC0B-B2052F5664D7}"/>
              </a:ext>
            </a:extLst>
          </p:cNvPr>
          <p:cNvSpPr>
            <a:spLocks noGrp="1"/>
          </p:cNvSpPr>
          <p:nvPr>
            <p:ph type="sldNum" sz="quarter" idx="12"/>
          </p:nvPr>
        </p:nvSpPr>
        <p:spPr>
          <a:xfrm>
            <a:off x="9030022"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11" name="Text Placeholder 10">
            <a:extLst>
              <a:ext uri="{FF2B5EF4-FFF2-40B4-BE49-F238E27FC236}">
                <a16:creationId xmlns:a16="http://schemas.microsoft.com/office/drawing/2014/main" id="{F20E2064-3ECF-420B-BA83-89E2B5FE3CB4}"/>
              </a:ext>
            </a:extLst>
          </p:cNvPr>
          <p:cNvSpPr>
            <a:spLocks noGrp="1"/>
          </p:cNvSpPr>
          <p:nvPr>
            <p:ph type="body" sz="quarter" idx="13"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3" name="Picture 12" descr="Text&#10;&#10;Description automatically generated">
            <a:extLst>
              <a:ext uri="{FF2B5EF4-FFF2-40B4-BE49-F238E27FC236}">
                <a16:creationId xmlns:a16="http://schemas.microsoft.com/office/drawing/2014/main" id="{E70BDA4B-C305-48C3-886B-9E33DE0D1A6A}"/>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08374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descr="A picture containing outdoor&#10;&#10;Description automatically generated">
            <a:extLst>
              <a:ext uri="{FF2B5EF4-FFF2-40B4-BE49-F238E27FC236}">
                <a16:creationId xmlns:a16="http://schemas.microsoft.com/office/drawing/2014/main" id="{C5456C92-AE10-4E0F-A5BD-CE70DC111AC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712637" y="2430454"/>
            <a:ext cx="10959230" cy="1375578"/>
          </a:xfrm>
        </p:spPr>
        <p:txBody>
          <a:bodyPr anchor="t">
            <a:normAutofit/>
          </a:bodyPr>
          <a:lstStyle>
            <a:lvl1pPr>
              <a:defRPr sz="4800" b="1">
                <a:solidFill>
                  <a:srgbClr val="0050B8"/>
                </a:solidFill>
                <a:latin typeface="Arial" panose="020B0604020202020204" pitchFamily="34" charset="0"/>
                <a:cs typeface="Arial" panose="020B0604020202020204" pitchFamily="34" charset="0"/>
              </a:defRPr>
            </a:lvl1pPr>
          </a:lstStyle>
          <a:p>
            <a:r>
              <a:rPr lang="en-US" dirty="0"/>
              <a:t>Click to edit Master title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p:nvPr>
        </p:nvSpPr>
        <p:spPr>
          <a:xfrm>
            <a:off x="718987" y="3810000"/>
            <a:ext cx="8185985" cy="1500187"/>
          </a:xfrm>
        </p:spPr>
        <p:txBody>
          <a:bodyPr>
            <a:normAutofit/>
          </a:bodyPr>
          <a:lstStyle>
            <a:lvl1pPr marL="0" indent="0">
              <a:buNone/>
              <a:defRPr sz="28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82563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10/12/2022</a:t>
            </a:r>
            <a:endParaRPr lang="en-US" dirty="0"/>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039" y="6447790"/>
            <a:ext cx="938593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20D67101-3D44-4977-BAF4-61D9F268609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146638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Title or Section Header">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CA83DF1A-34E4-4037-B4BC-F527872F603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80553" y="2194330"/>
            <a:ext cx="4763335" cy="1234670"/>
          </a:xfrm>
        </p:spPr>
        <p:txBody>
          <a:bodyPr anchor="t">
            <a:normAutofit/>
          </a:bodyPr>
          <a:lstStyle>
            <a:lvl1pPr>
              <a:defRPr sz="40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686903" y="4029883"/>
            <a:ext cx="4763335" cy="421482"/>
          </a:xfrm>
        </p:spPr>
        <p:txBody>
          <a:bodyPr>
            <a:normAutofit/>
          </a:bodyPr>
          <a:lstStyle>
            <a:lvl1pPr marL="0" indent="0">
              <a:buNone/>
              <a:defRPr sz="22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59344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13" name="Text Placeholder 12">
            <a:extLst>
              <a:ext uri="{FF2B5EF4-FFF2-40B4-BE49-F238E27FC236}">
                <a16:creationId xmlns:a16="http://schemas.microsoft.com/office/drawing/2014/main" id="{6BCF31AF-100A-4A2E-B7B9-EBECECB1BD65}"/>
              </a:ext>
            </a:extLst>
          </p:cNvPr>
          <p:cNvSpPr>
            <a:spLocks noGrp="1"/>
          </p:cNvSpPr>
          <p:nvPr>
            <p:ph type="body" sz="quarter" idx="13"/>
          </p:nvPr>
        </p:nvSpPr>
        <p:spPr>
          <a:xfrm>
            <a:off x="6096000" y="1121634"/>
            <a:ext cx="5325745" cy="4120925"/>
          </a:xfrm>
        </p:spPr>
        <p:txBody>
          <a:bodyPr/>
          <a:lstStyle>
            <a:lvl1pPr>
              <a:buClr>
                <a:srgbClr val="0150B9"/>
              </a:buClr>
              <a:buSzPct val="130000"/>
              <a:defRPr sz="2200" b="0" i="0">
                <a:solidFill>
                  <a:schemeClr val="tx1"/>
                </a:solidFill>
                <a:latin typeface="Arial" panose="020B0604020202020204" pitchFamily="34" charset="0"/>
                <a:cs typeface="Arial" panose="020B0604020202020204" pitchFamily="34" charset="0"/>
              </a:defRPr>
            </a:lvl1pPr>
            <a:lvl2pPr>
              <a:buClr>
                <a:srgbClr val="0150B9"/>
              </a:buClr>
              <a:buSzPct val="130000"/>
              <a:defRPr sz="2000" b="0">
                <a:solidFill>
                  <a:schemeClr val="tx1"/>
                </a:solidFill>
                <a:latin typeface="Arial" panose="020B0604020202020204" pitchFamily="34" charset="0"/>
                <a:cs typeface="Arial" panose="020B0604020202020204" pitchFamily="34" charset="0"/>
              </a:defRPr>
            </a:lvl2pPr>
            <a:lvl3pPr>
              <a:buClr>
                <a:srgbClr val="0150B9"/>
              </a:buClr>
              <a:buSzPct val="130000"/>
              <a:defRPr sz="1800" b="0">
                <a:solidFill>
                  <a:schemeClr val="tx1"/>
                </a:solidFill>
                <a:latin typeface="Arial" panose="020B0604020202020204" pitchFamily="34" charset="0"/>
                <a:cs typeface="Arial" panose="020B0604020202020204" pitchFamily="34" charset="0"/>
              </a:defRPr>
            </a:lvl3pPr>
            <a:lvl4pPr>
              <a:buClr>
                <a:srgbClr val="0150B9"/>
              </a:buClr>
              <a:buSzPct val="130000"/>
              <a:defRPr b="0">
                <a:solidFill>
                  <a:schemeClr val="tx1"/>
                </a:solidFill>
                <a:latin typeface="Arial" panose="020B0604020202020204" pitchFamily="34" charset="0"/>
                <a:cs typeface="Arial" panose="020B0604020202020204" pitchFamily="34" charset="0"/>
              </a:defRPr>
            </a:lvl4pPr>
            <a:lvl5pPr>
              <a:buClr>
                <a:srgbClr val="0150B9"/>
              </a:buClr>
              <a:buSzPct val="130000"/>
              <a:defRPr b="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10/12/2022</a:t>
            </a:r>
            <a:endParaRPr lang="en-US" dirty="0"/>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674" y="6447790"/>
            <a:ext cx="966152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B21C01CB-0059-4082-B873-33CF8AFB796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98918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44A1988B-0FBE-4B47-8E29-8D89947D1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4ADF27D4-52D2-4801-8FDD-29C1089225DE}"/>
              </a:ext>
            </a:extLst>
          </p:cNvPr>
          <p:cNvSpPr>
            <a:spLocks noGrp="1"/>
          </p:cNvSpPr>
          <p:nvPr>
            <p:ph type="sldNum" sz="quarter" idx="12"/>
          </p:nvPr>
        </p:nvSpPr>
        <p:spPr>
          <a:xfrm>
            <a:off x="9026372"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pic>
        <p:nvPicPr>
          <p:cNvPr id="8" name="Picture 7">
            <a:extLst>
              <a:ext uri="{FF2B5EF4-FFF2-40B4-BE49-F238E27FC236}">
                <a16:creationId xmlns:a16="http://schemas.microsoft.com/office/drawing/2014/main" id="{ED1920DD-1F06-4202-96F6-AEA4A6CB19B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B3096B54-A8FE-4343-84C6-E91596E13F2D}"/>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10/12/2022</a:t>
            </a:r>
            <a:endParaRPr lang="en-US" dirty="0"/>
          </a:p>
        </p:txBody>
      </p:sp>
      <p:sp>
        <p:nvSpPr>
          <p:cNvPr id="2" name="Title 1">
            <a:extLst>
              <a:ext uri="{FF2B5EF4-FFF2-40B4-BE49-F238E27FC236}">
                <a16:creationId xmlns:a16="http://schemas.microsoft.com/office/drawing/2014/main" id="{9D7A0398-E2BE-4137-8F79-D046CA64A03F}"/>
              </a:ext>
            </a:extLst>
          </p:cNvPr>
          <p:cNvSpPr>
            <a:spLocks noGrp="1"/>
          </p:cNvSpPr>
          <p:nvPr>
            <p:ph type="title"/>
          </p:nvPr>
        </p:nvSpPr>
        <p:spPr>
          <a:xfrm>
            <a:off x="271780" y="286861"/>
            <a:ext cx="11500792" cy="520766"/>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Footer Placeholder 5">
            <a:extLst>
              <a:ext uri="{FF2B5EF4-FFF2-40B4-BE49-F238E27FC236}">
                <a16:creationId xmlns:a16="http://schemas.microsoft.com/office/drawing/2014/main" id="{1EFC3EEA-798A-4D70-83C0-A0C0D16EE4A3}"/>
              </a:ext>
            </a:extLst>
          </p:cNvPr>
          <p:cNvSpPr>
            <a:spLocks noGrp="1"/>
          </p:cNvSpPr>
          <p:nvPr>
            <p:ph type="ftr" sz="quarter" idx="11"/>
          </p:nvPr>
        </p:nvSpPr>
        <p:spPr>
          <a:xfrm>
            <a:off x="1466368" y="6447791"/>
            <a:ext cx="9754082"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10" name="Content Placeholder 2">
            <a:extLst>
              <a:ext uri="{FF2B5EF4-FFF2-40B4-BE49-F238E27FC236}">
                <a16:creationId xmlns:a16="http://schemas.microsoft.com/office/drawing/2014/main" id="{B6006FB0-DB8E-4933-B262-53F43975175D}"/>
              </a:ext>
            </a:extLst>
          </p:cNvPr>
          <p:cNvSpPr>
            <a:spLocks noGrp="1"/>
          </p:cNvSpPr>
          <p:nvPr>
            <p:ph idx="13"/>
          </p:nvPr>
        </p:nvSpPr>
        <p:spPr>
          <a:xfrm>
            <a:off x="271781" y="1434989"/>
            <a:ext cx="5748020" cy="4926173"/>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AF536735-65ED-4D45-9651-26A4BD6FE560}"/>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5" name="Picture 14" descr="Text&#10;&#10;Description automatically generated">
            <a:extLst>
              <a:ext uri="{FF2B5EF4-FFF2-40B4-BE49-F238E27FC236}">
                <a16:creationId xmlns:a16="http://schemas.microsoft.com/office/drawing/2014/main" id="{A40E9630-2195-4EA8-9E1E-0D051BD34F46}"/>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4" name="Content Placeholder 3">
            <a:extLst>
              <a:ext uri="{FF2B5EF4-FFF2-40B4-BE49-F238E27FC236}">
                <a16:creationId xmlns:a16="http://schemas.microsoft.com/office/drawing/2014/main" id="{C94E2C54-1904-46B6-8296-E64F7C66AA35}"/>
              </a:ext>
            </a:extLst>
          </p:cNvPr>
          <p:cNvSpPr>
            <a:spLocks noGrp="1"/>
          </p:cNvSpPr>
          <p:nvPr>
            <p:ph sz="quarter" idx="15"/>
          </p:nvPr>
        </p:nvSpPr>
        <p:spPr>
          <a:xfrm>
            <a:off x="6372115" y="1435100"/>
            <a:ext cx="5397609" cy="492601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7807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49516BA-18A8-4A66-A6F3-6B335FC19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4CE1085-004A-4BCA-BE3A-E4171B2D8B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9" name="Slide Number Placeholder 8">
            <a:extLst>
              <a:ext uri="{FF2B5EF4-FFF2-40B4-BE49-F238E27FC236}">
                <a16:creationId xmlns:a16="http://schemas.microsoft.com/office/drawing/2014/main" id="{8E659530-5567-4B48-B1EA-F1B41FDD9B75}"/>
              </a:ext>
            </a:extLst>
          </p:cNvPr>
          <p:cNvSpPr>
            <a:spLocks noGrp="1"/>
          </p:cNvSpPr>
          <p:nvPr>
            <p:ph type="sldNum" sz="quarter" idx="12"/>
          </p:nvPr>
        </p:nvSpPr>
        <p:spPr>
          <a:xfrm>
            <a:off x="9026191"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8" name="Footer Placeholder 7">
            <a:extLst>
              <a:ext uri="{FF2B5EF4-FFF2-40B4-BE49-F238E27FC236}">
                <a16:creationId xmlns:a16="http://schemas.microsoft.com/office/drawing/2014/main" id="{80F40D9F-59D1-43FC-BD56-D7033F3D9350}"/>
              </a:ext>
            </a:extLst>
          </p:cNvPr>
          <p:cNvSpPr>
            <a:spLocks noGrp="1"/>
          </p:cNvSpPr>
          <p:nvPr>
            <p:ph type="ftr" sz="quarter" idx="11"/>
          </p:nvPr>
        </p:nvSpPr>
        <p:spPr>
          <a:xfrm>
            <a:off x="1466368" y="6457314"/>
            <a:ext cx="9715982"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7" name="Date Placeholder 6">
            <a:extLst>
              <a:ext uri="{FF2B5EF4-FFF2-40B4-BE49-F238E27FC236}">
                <a16:creationId xmlns:a16="http://schemas.microsoft.com/office/drawing/2014/main" id="{33E43559-FF3D-465A-A32A-5EFA37933618}"/>
              </a:ext>
            </a:extLst>
          </p:cNvPr>
          <p:cNvSpPr>
            <a:spLocks noGrp="1"/>
          </p:cNvSpPr>
          <p:nvPr>
            <p:ph type="dt" sz="half" idx="10"/>
          </p:nvPr>
        </p:nvSpPr>
        <p:spPr>
          <a:xfrm>
            <a:off x="320040" y="6447791"/>
            <a:ext cx="1463041" cy="365124"/>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10/12/2022</a:t>
            </a:r>
            <a:endParaRPr lang="en-US" dirty="0"/>
          </a:p>
        </p:txBody>
      </p:sp>
      <p:sp>
        <p:nvSpPr>
          <p:cNvPr id="16" name="Text Placeholder 10">
            <a:extLst>
              <a:ext uri="{FF2B5EF4-FFF2-40B4-BE49-F238E27FC236}">
                <a16:creationId xmlns:a16="http://schemas.microsoft.com/office/drawing/2014/main" id="{4909E534-5993-4738-9BB7-F3EB7CB717B4}"/>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descr="Text&#10;&#10;Description automatically generated">
            <a:extLst>
              <a:ext uri="{FF2B5EF4-FFF2-40B4-BE49-F238E27FC236}">
                <a16:creationId xmlns:a16="http://schemas.microsoft.com/office/drawing/2014/main" id="{2A759FC7-3774-4821-95BA-FCFDCD40FF97}"/>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97126F78-B219-45A0-A703-2EAEF2A11563}"/>
              </a:ext>
            </a:extLst>
          </p:cNvPr>
          <p:cNvSpPr>
            <a:spLocks noGrp="1"/>
          </p:cNvSpPr>
          <p:nvPr>
            <p:ph type="title"/>
          </p:nvPr>
        </p:nvSpPr>
        <p:spPr>
          <a:xfrm>
            <a:off x="271452" y="286769"/>
            <a:ext cx="11498120" cy="520858"/>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DB7AA62-04DF-4D22-9572-BDE598622C08}"/>
              </a:ext>
            </a:extLst>
          </p:cNvPr>
          <p:cNvSpPr>
            <a:spLocks noGrp="1"/>
          </p:cNvSpPr>
          <p:nvPr>
            <p:ph type="body" idx="1"/>
          </p:nvPr>
        </p:nvSpPr>
        <p:spPr>
          <a:xfrm>
            <a:off x="271452" y="1487773"/>
            <a:ext cx="5693617"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27CC6C-91C2-4072-B025-F56F8FD41968}"/>
              </a:ext>
            </a:extLst>
          </p:cNvPr>
          <p:cNvSpPr>
            <a:spLocks noGrp="1"/>
          </p:cNvSpPr>
          <p:nvPr>
            <p:ph sz="half" idx="2"/>
          </p:nvPr>
        </p:nvSpPr>
        <p:spPr>
          <a:xfrm>
            <a:off x="271452" y="1913223"/>
            <a:ext cx="5693617"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23382D-DE3A-4EBD-8D27-50226F3F6638}"/>
              </a:ext>
            </a:extLst>
          </p:cNvPr>
          <p:cNvSpPr>
            <a:spLocks noGrp="1"/>
          </p:cNvSpPr>
          <p:nvPr>
            <p:ph type="body" sz="quarter" idx="3"/>
          </p:nvPr>
        </p:nvSpPr>
        <p:spPr>
          <a:xfrm>
            <a:off x="6096000" y="1487773"/>
            <a:ext cx="5721656"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3BAD83-CB1B-46D1-A198-3AF121C42C82}"/>
              </a:ext>
            </a:extLst>
          </p:cNvPr>
          <p:cNvSpPr>
            <a:spLocks noGrp="1"/>
          </p:cNvSpPr>
          <p:nvPr>
            <p:ph sz="quarter" idx="4"/>
          </p:nvPr>
        </p:nvSpPr>
        <p:spPr>
          <a:xfrm>
            <a:off x="6096000" y="1913223"/>
            <a:ext cx="5721656"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828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5C33114-805E-4EE9-BAFD-3C843E42A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68634076-D137-4919-896A-951340BDCDE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Slide Number Placeholder 4">
            <a:extLst>
              <a:ext uri="{FF2B5EF4-FFF2-40B4-BE49-F238E27FC236}">
                <a16:creationId xmlns:a16="http://schemas.microsoft.com/office/drawing/2014/main" id="{828F5F0E-5014-4A18-8533-5DDBE8984800}"/>
              </a:ext>
            </a:extLst>
          </p:cNvPr>
          <p:cNvSpPr>
            <a:spLocks noGrp="1"/>
          </p:cNvSpPr>
          <p:nvPr>
            <p:ph type="sldNum" sz="quarter" idx="12"/>
          </p:nvPr>
        </p:nvSpPr>
        <p:spPr>
          <a:xfrm>
            <a:off x="9028518" y="6439852"/>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4" name="Footer Placeholder 3">
            <a:extLst>
              <a:ext uri="{FF2B5EF4-FFF2-40B4-BE49-F238E27FC236}">
                <a16:creationId xmlns:a16="http://schemas.microsoft.com/office/drawing/2014/main" id="{3F0761AF-33B3-450C-8F64-7FD73CFF6EA0}"/>
              </a:ext>
            </a:extLst>
          </p:cNvPr>
          <p:cNvSpPr>
            <a:spLocks noGrp="1"/>
          </p:cNvSpPr>
          <p:nvPr>
            <p:ph type="ftr" sz="quarter" idx="11"/>
          </p:nvPr>
        </p:nvSpPr>
        <p:spPr>
          <a:xfrm>
            <a:off x="1466367" y="6447792"/>
            <a:ext cx="9554057"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3" name="Date Placeholder 2">
            <a:extLst>
              <a:ext uri="{FF2B5EF4-FFF2-40B4-BE49-F238E27FC236}">
                <a16:creationId xmlns:a16="http://schemas.microsoft.com/office/drawing/2014/main" id="{65E3F012-17A2-48EB-BC7D-D2D726A504F5}"/>
              </a:ext>
            </a:extLst>
          </p:cNvPr>
          <p:cNvSpPr>
            <a:spLocks noGrp="1"/>
          </p:cNvSpPr>
          <p:nvPr>
            <p:ph type="dt" sz="half" idx="10"/>
          </p:nvPr>
        </p:nvSpPr>
        <p:spPr>
          <a:xfrm>
            <a:off x="320040" y="6449059"/>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10/12/2022</a:t>
            </a:r>
            <a:endParaRPr lang="en-US" dirty="0"/>
          </a:p>
        </p:txBody>
      </p:sp>
      <p:sp>
        <p:nvSpPr>
          <p:cNvPr id="11" name="Text Placeholder 10">
            <a:extLst>
              <a:ext uri="{FF2B5EF4-FFF2-40B4-BE49-F238E27FC236}">
                <a16:creationId xmlns:a16="http://schemas.microsoft.com/office/drawing/2014/main" id="{147C312F-4853-46D3-A726-992F58BCF828}"/>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2" name="Picture 11" descr="Text&#10;&#10;Description automatically generated">
            <a:extLst>
              <a:ext uri="{FF2B5EF4-FFF2-40B4-BE49-F238E27FC236}">
                <a16:creationId xmlns:a16="http://schemas.microsoft.com/office/drawing/2014/main" id="{58087DFD-5430-4E9D-ADE7-FD5980578FCF}"/>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C6FE47A1-46C9-41CC-9518-757A0637AFBA}"/>
              </a:ext>
            </a:extLst>
          </p:cNvPr>
          <p:cNvSpPr>
            <a:spLocks noGrp="1"/>
          </p:cNvSpPr>
          <p:nvPr>
            <p:ph type="title"/>
          </p:nvPr>
        </p:nvSpPr>
        <p:spPr>
          <a:xfrm>
            <a:off x="271143" y="297020"/>
            <a:ext cx="11498429" cy="510700"/>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2221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B8291-1C70-48A1-9287-3B95C071D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AA344-CC31-433C-94A0-C18AD081B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6888D-CDB4-48B8-99B4-EFD28FBD6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10/12/2022</a:t>
            </a:r>
          </a:p>
        </p:txBody>
      </p:sp>
      <p:sp>
        <p:nvSpPr>
          <p:cNvPr id="5" name="Footer Placeholder 4">
            <a:extLst>
              <a:ext uri="{FF2B5EF4-FFF2-40B4-BE49-F238E27FC236}">
                <a16:creationId xmlns:a16="http://schemas.microsoft.com/office/drawing/2014/main" id="{89445615-AA67-4017-A680-9AD024F20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Radiation Protection Program</a:t>
            </a:r>
          </a:p>
        </p:txBody>
      </p:sp>
      <p:sp>
        <p:nvSpPr>
          <p:cNvPr id="6" name="Slide Number Placeholder 5">
            <a:extLst>
              <a:ext uri="{FF2B5EF4-FFF2-40B4-BE49-F238E27FC236}">
                <a16:creationId xmlns:a16="http://schemas.microsoft.com/office/drawing/2014/main" id="{6412EA0B-55A7-4896-B08D-80890599F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37F84-F6DA-4AD8-82AC-F41D15E40AE4}" type="slidenum">
              <a:rPr lang="en-US" smtClean="0"/>
              <a:t>‹#›</a:t>
            </a:fld>
            <a:endParaRPr lang="en-US"/>
          </a:p>
        </p:txBody>
      </p:sp>
    </p:spTree>
    <p:extLst>
      <p:ext uri="{BB962C8B-B14F-4D97-AF65-F5344CB8AC3E}">
        <p14:creationId xmlns:p14="http://schemas.microsoft.com/office/powerpoint/2010/main" val="50867034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2" r:id="rId5"/>
    <p:sldLayoutId id="2147483661" r:id="rId6"/>
    <p:sldLayoutId id="2147483652" r:id="rId7"/>
    <p:sldLayoutId id="2147483653" r:id="rId8"/>
    <p:sldLayoutId id="2147483654" r:id="rId9"/>
    <p:sldLayoutId id="2147483655" r:id="rId10"/>
    <p:sldLayoutId id="2147483663" r:id="rId11"/>
    <p:sldLayoutId id="2147483664" r:id="rId12"/>
    <p:sldLayoutId id="214748365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m.wikimedia.org/wiki/Category:United_States_Environmental_Protection_Agency"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epa.gov/radiatio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B2EF-AFA3-4DD1-8BF5-CEF9DA233267}"/>
              </a:ext>
            </a:extLst>
          </p:cNvPr>
          <p:cNvSpPr>
            <a:spLocks noGrp="1"/>
          </p:cNvSpPr>
          <p:nvPr>
            <p:ph type="ctrTitle"/>
          </p:nvPr>
        </p:nvSpPr>
        <p:spPr/>
        <p:txBody>
          <a:bodyPr/>
          <a:lstStyle/>
          <a:p>
            <a:r>
              <a:rPr lang="en-US" dirty="0"/>
              <a:t>EPA Update</a:t>
            </a:r>
          </a:p>
        </p:txBody>
      </p:sp>
      <p:sp>
        <p:nvSpPr>
          <p:cNvPr id="3" name="Text Placeholder 2">
            <a:extLst>
              <a:ext uri="{FF2B5EF4-FFF2-40B4-BE49-F238E27FC236}">
                <a16:creationId xmlns:a16="http://schemas.microsoft.com/office/drawing/2014/main" id="{A0FAAA87-AE0D-4162-8DD5-7DA011659225}"/>
              </a:ext>
            </a:extLst>
          </p:cNvPr>
          <p:cNvSpPr>
            <a:spLocks noGrp="1"/>
          </p:cNvSpPr>
          <p:nvPr>
            <p:ph type="body" sz="quarter" idx="13"/>
          </p:nvPr>
        </p:nvSpPr>
        <p:spPr>
          <a:xfrm>
            <a:off x="720029" y="3695700"/>
            <a:ext cx="6964362" cy="976102"/>
          </a:xfrm>
        </p:spPr>
        <p:txBody>
          <a:bodyPr/>
          <a:lstStyle/>
          <a:p>
            <a:r>
              <a:rPr lang="en-US" dirty="0"/>
              <a:t>LLW Forum Fall Meeting</a:t>
            </a:r>
          </a:p>
          <a:p>
            <a:r>
              <a:rPr lang="en-US" dirty="0"/>
              <a:t>Baltimore, Maryland</a:t>
            </a:r>
          </a:p>
        </p:txBody>
      </p:sp>
      <p:sp>
        <p:nvSpPr>
          <p:cNvPr id="4" name="Text Placeholder 3">
            <a:extLst>
              <a:ext uri="{FF2B5EF4-FFF2-40B4-BE49-F238E27FC236}">
                <a16:creationId xmlns:a16="http://schemas.microsoft.com/office/drawing/2014/main" id="{9E96C735-D222-4804-AA77-6C27D43DD258}"/>
              </a:ext>
            </a:extLst>
          </p:cNvPr>
          <p:cNvSpPr>
            <a:spLocks noGrp="1"/>
          </p:cNvSpPr>
          <p:nvPr>
            <p:ph type="body" sz="quarter" idx="14"/>
          </p:nvPr>
        </p:nvSpPr>
        <p:spPr>
          <a:xfrm>
            <a:off x="720028" y="5007984"/>
            <a:ext cx="7086599" cy="477024"/>
          </a:xfrm>
        </p:spPr>
        <p:txBody>
          <a:bodyPr>
            <a:normAutofit/>
          </a:bodyPr>
          <a:lstStyle/>
          <a:p>
            <a:r>
              <a:rPr lang="en-US" dirty="0"/>
              <a:t>Dan Schultheisz, EPA Office of Radiation and Indoor Air</a:t>
            </a:r>
          </a:p>
        </p:txBody>
      </p:sp>
      <p:sp>
        <p:nvSpPr>
          <p:cNvPr id="5" name="Text Placeholder 4">
            <a:extLst>
              <a:ext uri="{FF2B5EF4-FFF2-40B4-BE49-F238E27FC236}">
                <a16:creationId xmlns:a16="http://schemas.microsoft.com/office/drawing/2014/main" id="{EB468B18-54BE-4492-BE02-50CBCDC2ED44}"/>
              </a:ext>
            </a:extLst>
          </p:cNvPr>
          <p:cNvSpPr>
            <a:spLocks noGrp="1"/>
          </p:cNvSpPr>
          <p:nvPr>
            <p:ph type="body" sz="quarter" idx="15"/>
          </p:nvPr>
        </p:nvSpPr>
        <p:spPr/>
        <p:txBody>
          <a:bodyPr/>
          <a:lstStyle/>
          <a:p>
            <a:r>
              <a:rPr lang="en-US" dirty="0"/>
              <a:t>October 12, 2022</a:t>
            </a:r>
          </a:p>
        </p:txBody>
      </p:sp>
      <p:sp>
        <p:nvSpPr>
          <p:cNvPr id="6" name="Oval 5">
            <a:extLst>
              <a:ext uri="{FF2B5EF4-FFF2-40B4-BE49-F238E27FC236}">
                <a16:creationId xmlns:a16="http://schemas.microsoft.com/office/drawing/2014/main" id="{78E2B1F4-5745-4F12-ACC5-9A29AF7457D6}"/>
              </a:ext>
            </a:extLst>
          </p:cNvPr>
          <p:cNvSpPr/>
          <p:nvPr/>
        </p:nvSpPr>
        <p:spPr>
          <a:xfrm>
            <a:off x="8009458" y="1654444"/>
            <a:ext cx="3527155" cy="3527155"/>
          </a:xfrm>
          <a:prstGeom prst="ellipse">
            <a:avLst/>
          </a:prstGeom>
          <a:blipFill>
            <a:blip r:embed="rId2">
              <a:extLst>
                <a:ext uri="{837473B0-CC2E-450A-ABE3-18F120FF3D39}">
                  <a1611:picAttrSrcUrl xmlns:a1611="http://schemas.microsoft.com/office/drawing/2016/11/main" r:i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442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6D91-6A59-47A9-93F9-69A98FD197FB}"/>
              </a:ext>
            </a:extLst>
          </p:cNvPr>
          <p:cNvSpPr>
            <a:spLocks noGrp="1"/>
          </p:cNvSpPr>
          <p:nvPr>
            <p:ph type="title"/>
          </p:nvPr>
        </p:nvSpPr>
        <p:spPr/>
        <p:txBody>
          <a:bodyPr/>
          <a:lstStyle/>
          <a:p>
            <a:r>
              <a:rPr lang="en-US" dirty="0"/>
              <a:t>Issues for Future Recertifications</a:t>
            </a:r>
          </a:p>
        </p:txBody>
      </p:sp>
      <p:sp>
        <p:nvSpPr>
          <p:cNvPr id="3" name="Content Placeholder 2">
            <a:extLst>
              <a:ext uri="{FF2B5EF4-FFF2-40B4-BE49-F238E27FC236}">
                <a16:creationId xmlns:a16="http://schemas.microsoft.com/office/drawing/2014/main" id="{B23CB6EF-B915-408E-B6C6-69B97ADB5812}"/>
              </a:ext>
            </a:extLst>
          </p:cNvPr>
          <p:cNvSpPr>
            <a:spLocks noGrp="1"/>
          </p:cNvSpPr>
          <p:nvPr>
            <p:ph idx="1"/>
          </p:nvPr>
        </p:nvSpPr>
        <p:spPr>
          <a:xfrm>
            <a:off x="271781" y="1434988"/>
            <a:ext cx="6129020" cy="4952739"/>
          </a:xfrm>
        </p:spPr>
        <p:txBody>
          <a:bodyPr>
            <a:normAutofit/>
          </a:bodyPr>
          <a:lstStyle/>
          <a:p>
            <a:r>
              <a:rPr lang="en-US" dirty="0">
                <a:latin typeface="Arial"/>
                <a:cs typeface="Arial"/>
              </a:rPr>
              <a:t>DOE is working to add two new panels as part of longer-term expansion</a:t>
            </a:r>
          </a:p>
          <a:p>
            <a:pPr lvl="1"/>
            <a:r>
              <a:rPr lang="en-US" dirty="0">
                <a:latin typeface="Arial"/>
                <a:cs typeface="Arial"/>
              </a:rPr>
              <a:t>Two panels for existing waste inventory</a:t>
            </a:r>
          </a:p>
          <a:p>
            <a:pPr lvl="1"/>
            <a:r>
              <a:rPr lang="en-US" dirty="0">
                <a:latin typeface="Arial"/>
                <a:cs typeface="Arial"/>
              </a:rPr>
              <a:t>Additional panels expected for disposal of ~40 metric tons (MT) of </a:t>
            </a:r>
            <a:r>
              <a:rPr lang="en-US" dirty="0" err="1">
                <a:latin typeface="Arial"/>
                <a:cs typeface="Arial"/>
              </a:rPr>
              <a:t>downblended</a:t>
            </a:r>
            <a:r>
              <a:rPr lang="en-US" dirty="0">
                <a:latin typeface="Arial"/>
                <a:cs typeface="Arial"/>
              </a:rPr>
              <a:t> surplus plutonium (Pu)</a:t>
            </a:r>
          </a:p>
          <a:p>
            <a:r>
              <a:rPr lang="en-US" dirty="0"/>
              <a:t>DOE to submit request for approval to EPA</a:t>
            </a:r>
          </a:p>
          <a:p>
            <a:pPr lvl="1"/>
            <a:r>
              <a:rPr lang="en-US" dirty="0"/>
              <a:t>NEPA documentation for two panels complete</a:t>
            </a:r>
          </a:p>
          <a:p>
            <a:pPr lvl="1"/>
            <a:r>
              <a:rPr lang="en-US" dirty="0"/>
              <a:t>Also needs approval by State of New Mexico</a:t>
            </a:r>
          </a:p>
          <a:p>
            <a:r>
              <a:rPr lang="en-US" dirty="0"/>
              <a:t>Characterization information needed for areas not previously excavated (esp. panels 13+)</a:t>
            </a:r>
          </a:p>
          <a:p>
            <a:pPr lvl="1"/>
            <a:r>
              <a:rPr lang="en-US" dirty="0"/>
              <a:t>Presence of pressurized brine</a:t>
            </a:r>
          </a:p>
          <a:p>
            <a:pPr lvl="1"/>
            <a:r>
              <a:rPr lang="en-US" dirty="0"/>
              <a:t>Additional wells in Culebra Dolomite</a:t>
            </a:r>
          </a:p>
          <a:p>
            <a:r>
              <a:rPr lang="en-US" dirty="0"/>
              <a:t>Modeling of new waste panels</a:t>
            </a:r>
          </a:p>
          <a:p>
            <a:endParaRPr lang="en-US" dirty="0"/>
          </a:p>
        </p:txBody>
      </p:sp>
      <p:sp>
        <p:nvSpPr>
          <p:cNvPr id="4" name="Date Placeholder 3">
            <a:extLst>
              <a:ext uri="{FF2B5EF4-FFF2-40B4-BE49-F238E27FC236}">
                <a16:creationId xmlns:a16="http://schemas.microsoft.com/office/drawing/2014/main" id="{8E21DF60-DF7E-4563-8D5C-E0513757B66C}"/>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8F0812DB-9BD1-4959-BF57-9EDBE92F7139}"/>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9564D4DD-2BEA-4568-81BB-7AF4A747130C}"/>
              </a:ext>
            </a:extLst>
          </p:cNvPr>
          <p:cNvSpPr>
            <a:spLocks noGrp="1"/>
          </p:cNvSpPr>
          <p:nvPr>
            <p:ph type="sldNum" sz="quarter" idx="12"/>
          </p:nvPr>
        </p:nvSpPr>
        <p:spPr/>
        <p:txBody>
          <a:bodyPr/>
          <a:lstStyle/>
          <a:p>
            <a:fld id="{23737F84-F6DA-4AD8-82AC-F41D15E40AE4}" type="slidenum">
              <a:rPr lang="en-US" smtClean="0"/>
              <a:pPr/>
              <a:t>10</a:t>
            </a:fld>
            <a:endParaRPr lang="en-US" dirty="0"/>
          </a:p>
        </p:txBody>
      </p:sp>
      <p:sp>
        <p:nvSpPr>
          <p:cNvPr id="7" name="Text Placeholder 6">
            <a:extLst>
              <a:ext uri="{FF2B5EF4-FFF2-40B4-BE49-F238E27FC236}">
                <a16:creationId xmlns:a16="http://schemas.microsoft.com/office/drawing/2014/main" id="{AF9A848F-5A43-436F-909E-358B410C4B13}"/>
              </a:ext>
            </a:extLst>
          </p:cNvPr>
          <p:cNvSpPr>
            <a:spLocks noGrp="1"/>
          </p:cNvSpPr>
          <p:nvPr>
            <p:ph type="body" sz="quarter" idx="13"/>
          </p:nvPr>
        </p:nvSpPr>
        <p:spPr/>
        <p:txBody>
          <a:bodyPr/>
          <a:lstStyle/>
          <a:p>
            <a:r>
              <a:rPr lang="en-US" dirty="0"/>
              <a:t>New Waste Panels</a:t>
            </a:r>
          </a:p>
        </p:txBody>
      </p:sp>
      <p:pic>
        <p:nvPicPr>
          <p:cNvPr id="8" name="Content Placeholder 6">
            <a:extLst>
              <a:ext uri="{FF2B5EF4-FFF2-40B4-BE49-F238E27FC236}">
                <a16:creationId xmlns:a16="http://schemas.microsoft.com/office/drawing/2014/main" id="{1391F388-B574-48C7-A030-51DFB9458216}"/>
              </a:ext>
            </a:extLst>
          </p:cNvPr>
          <p:cNvPicPr>
            <a:picLocks noChangeAspect="1"/>
          </p:cNvPicPr>
          <p:nvPr/>
        </p:nvPicPr>
        <p:blipFill>
          <a:blip r:embed="rId2"/>
          <a:stretch>
            <a:fillRect/>
          </a:stretch>
        </p:blipFill>
        <p:spPr>
          <a:xfrm>
            <a:off x="7090148" y="1216818"/>
            <a:ext cx="4800484" cy="4952739"/>
          </a:xfrm>
          <a:prstGeom prst="rect">
            <a:avLst/>
          </a:prstGeom>
        </p:spPr>
      </p:pic>
      <p:sp>
        <p:nvSpPr>
          <p:cNvPr id="9" name="TextBox 8">
            <a:extLst>
              <a:ext uri="{FF2B5EF4-FFF2-40B4-BE49-F238E27FC236}">
                <a16:creationId xmlns:a16="http://schemas.microsoft.com/office/drawing/2014/main" id="{216F6542-DC19-47B6-ABF0-017CFA3ECFFA}"/>
              </a:ext>
            </a:extLst>
          </p:cNvPr>
          <p:cNvSpPr txBox="1"/>
          <p:nvPr/>
        </p:nvSpPr>
        <p:spPr>
          <a:xfrm>
            <a:off x="8769956" y="6109236"/>
            <a:ext cx="1393330"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Source: DOE</a:t>
            </a:r>
          </a:p>
        </p:txBody>
      </p:sp>
    </p:spTree>
    <p:extLst>
      <p:ext uri="{BB962C8B-B14F-4D97-AF65-F5344CB8AC3E}">
        <p14:creationId xmlns:p14="http://schemas.microsoft.com/office/powerpoint/2010/main" val="368887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A6466C-7BDA-4FD3-89A1-B1BD223F0C61}"/>
              </a:ext>
            </a:extLst>
          </p:cNvPr>
          <p:cNvSpPr>
            <a:spLocks noGrp="1"/>
          </p:cNvSpPr>
          <p:nvPr>
            <p:ph type="sldNum" sz="quarter" idx="12"/>
          </p:nvPr>
        </p:nvSpPr>
        <p:spPr/>
        <p:txBody>
          <a:bodyPr/>
          <a:lstStyle/>
          <a:p>
            <a:fld id="{23737F84-F6DA-4AD8-82AC-F41D15E40AE4}" type="slidenum">
              <a:rPr lang="en-US" smtClean="0"/>
              <a:pPr/>
              <a:t>11</a:t>
            </a:fld>
            <a:endParaRPr lang="en-US" dirty="0"/>
          </a:p>
        </p:txBody>
      </p:sp>
      <p:sp>
        <p:nvSpPr>
          <p:cNvPr id="4" name="Date Placeholder 3">
            <a:extLst>
              <a:ext uri="{FF2B5EF4-FFF2-40B4-BE49-F238E27FC236}">
                <a16:creationId xmlns:a16="http://schemas.microsoft.com/office/drawing/2014/main" id="{6AF2FB32-4583-4295-8549-DEB1E0B7A1B9}"/>
              </a:ext>
            </a:extLst>
          </p:cNvPr>
          <p:cNvSpPr>
            <a:spLocks noGrp="1"/>
          </p:cNvSpPr>
          <p:nvPr>
            <p:ph type="dt" sz="half" idx="10"/>
          </p:nvPr>
        </p:nvSpPr>
        <p:spPr/>
        <p:txBody>
          <a:bodyPr/>
          <a:lstStyle/>
          <a:p>
            <a:r>
              <a:rPr lang="en-US"/>
              <a:t>10/12/2022</a:t>
            </a:r>
            <a:endParaRPr lang="en-US" dirty="0"/>
          </a:p>
        </p:txBody>
      </p:sp>
      <p:sp>
        <p:nvSpPr>
          <p:cNvPr id="2" name="Title 1">
            <a:extLst>
              <a:ext uri="{FF2B5EF4-FFF2-40B4-BE49-F238E27FC236}">
                <a16:creationId xmlns:a16="http://schemas.microsoft.com/office/drawing/2014/main" id="{73D576F2-477F-4801-ADD5-B58322A50752}"/>
              </a:ext>
            </a:extLst>
          </p:cNvPr>
          <p:cNvSpPr>
            <a:spLocks noGrp="1"/>
          </p:cNvSpPr>
          <p:nvPr>
            <p:ph type="title"/>
          </p:nvPr>
        </p:nvSpPr>
        <p:spPr>
          <a:xfrm>
            <a:off x="271780" y="210661"/>
            <a:ext cx="11500792" cy="520766"/>
          </a:xfrm>
        </p:spPr>
        <p:txBody>
          <a:bodyPr>
            <a:normAutofit fontScale="90000"/>
          </a:bodyPr>
          <a:lstStyle/>
          <a:p>
            <a:r>
              <a:rPr lang="en-US" dirty="0"/>
              <a:t>Issues for Future Recertifications</a:t>
            </a:r>
          </a:p>
        </p:txBody>
      </p:sp>
      <p:sp>
        <p:nvSpPr>
          <p:cNvPr id="5" name="Footer Placeholder 4">
            <a:extLst>
              <a:ext uri="{FF2B5EF4-FFF2-40B4-BE49-F238E27FC236}">
                <a16:creationId xmlns:a16="http://schemas.microsoft.com/office/drawing/2014/main" id="{C8339117-DF2E-4BBE-96A7-3BA268ABFFC2}"/>
              </a:ext>
            </a:extLst>
          </p:cNvPr>
          <p:cNvSpPr>
            <a:spLocks noGrp="1"/>
          </p:cNvSpPr>
          <p:nvPr>
            <p:ph type="ftr" sz="quarter" idx="11"/>
          </p:nvPr>
        </p:nvSpPr>
        <p:spPr/>
        <p:txBody>
          <a:bodyPr/>
          <a:lstStyle/>
          <a:p>
            <a:r>
              <a:rPr lang="en-US" dirty="0"/>
              <a:t>Radiation Protection Program</a:t>
            </a:r>
          </a:p>
        </p:txBody>
      </p:sp>
      <p:sp>
        <p:nvSpPr>
          <p:cNvPr id="3" name="Content Placeholder 2">
            <a:extLst>
              <a:ext uri="{FF2B5EF4-FFF2-40B4-BE49-F238E27FC236}">
                <a16:creationId xmlns:a16="http://schemas.microsoft.com/office/drawing/2014/main" id="{B11D1D8F-8E4C-405B-919D-76939ACB2C90}"/>
              </a:ext>
            </a:extLst>
          </p:cNvPr>
          <p:cNvSpPr>
            <a:spLocks noGrp="1"/>
          </p:cNvSpPr>
          <p:nvPr>
            <p:ph idx="13"/>
          </p:nvPr>
        </p:nvSpPr>
        <p:spPr>
          <a:xfrm>
            <a:off x="271780" y="1354527"/>
            <a:ext cx="6474326" cy="5136150"/>
          </a:xfrm>
        </p:spPr>
        <p:txBody>
          <a:bodyPr>
            <a:normAutofit lnSpcReduction="10000"/>
          </a:bodyPr>
          <a:lstStyle/>
          <a:p>
            <a:pPr>
              <a:lnSpc>
                <a:spcPct val="110000"/>
              </a:lnSpc>
            </a:pPr>
            <a:r>
              <a:rPr lang="en-US" dirty="0"/>
              <a:t>Surplus plutonium is the largest contributor to total EPA units in the inventory</a:t>
            </a:r>
          </a:p>
          <a:p>
            <a:pPr lvl="1">
              <a:spcAft>
                <a:spcPts val="600"/>
              </a:spcAft>
            </a:pPr>
            <a:r>
              <a:rPr lang="en-US" dirty="0"/>
              <a:t>Increased importance of Pu solubility and radiolysis</a:t>
            </a:r>
          </a:p>
          <a:p>
            <a:pPr lvl="1">
              <a:spcAft>
                <a:spcPts val="600"/>
              </a:spcAft>
            </a:pPr>
            <a:r>
              <a:rPr lang="en-US" dirty="0"/>
              <a:t>Need to ensure waste stream will not be concentrated in a single panel (radiolysis gas generation concerns)  </a:t>
            </a:r>
          </a:p>
          <a:p>
            <a:pPr>
              <a:lnSpc>
                <a:spcPct val="110000"/>
              </a:lnSpc>
            </a:pPr>
            <a:r>
              <a:rPr lang="en-US" dirty="0"/>
              <a:t>Plutonium is downblended with a proprietary adulterant generally represented in the PA</a:t>
            </a:r>
          </a:p>
          <a:p>
            <a:pPr lvl="1">
              <a:spcAft>
                <a:spcPts val="600"/>
              </a:spcAft>
            </a:pPr>
            <a:r>
              <a:rPr lang="en-US" dirty="0"/>
              <a:t>Composed of Fe-base metal alloys, inorganic materials, non-ferrous metals, and plastics</a:t>
            </a:r>
          </a:p>
          <a:p>
            <a:pPr lvl="1">
              <a:spcAft>
                <a:spcPts val="600"/>
              </a:spcAft>
            </a:pPr>
            <a:r>
              <a:rPr lang="en-US" dirty="0"/>
              <a:t>Preliminary DOE experimental data shows it should not affect repository conditions</a:t>
            </a:r>
          </a:p>
          <a:p>
            <a:pPr lvl="1">
              <a:spcAft>
                <a:spcPts val="600"/>
              </a:spcAft>
            </a:pPr>
            <a:r>
              <a:rPr lang="en-US" dirty="0"/>
              <a:t>EPA will continue to look at longer-term data as DOE develops it</a:t>
            </a:r>
          </a:p>
        </p:txBody>
      </p:sp>
      <p:sp>
        <p:nvSpPr>
          <p:cNvPr id="7" name="Text Placeholder 6">
            <a:extLst>
              <a:ext uri="{FF2B5EF4-FFF2-40B4-BE49-F238E27FC236}">
                <a16:creationId xmlns:a16="http://schemas.microsoft.com/office/drawing/2014/main" id="{B5D04A2B-4568-4A77-8A27-45974251C570}"/>
              </a:ext>
            </a:extLst>
          </p:cNvPr>
          <p:cNvSpPr>
            <a:spLocks noGrp="1"/>
          </p:cNvSpPr>
          <p:nvPr>
            <p:ph type="body" sz="quarter" idx="14"/>
          </p:nvPr>
        </p:nvSpPr>
        <p:spPr/>
        <p:txBody>
          <a:bodyPr/>
          <a:lstStyle/>
          <a:p>
            <a:r>
              <a:rPr lang="en-US" dirty="0"/>
              <a:t>Pu Increase and Adulterant</a:t>
            </a:r>
          </a:p>
        </p:txBody>
      </p:sp>
      <p:graphicFrame>
        <p:nvGraphicFramePr>
          <p:cNvPr id="11" name="Content Placeholder 10">
            <a:extLst>
              <a:ext uri="{FF2B5EF4-FFF2-40B4-BE49-F238E27FC236}">
                <a16:creationId xmlns:a16="http://schemas.microsoft.com/office/drawing/2014/main" id="{5A9302F1-863C-4102-8A0C-2016D3616FB8}"/>
              </a:ext>
            </a:extLst>
          </p:cNvPr>
          <p:cNvGraphicFramePr>
            <a:graphicFrameLocks noGrp="1"/>
          </p:cNvGraphicFramePr>
          <p:nvPr>
            <p:ph sz="quarter" idx="15"/>
          </p:nvPr>
        </p:nvGraphicFramePr>
        <p:xfrm>
          <a:off x="6372225" y="1259473"/>
          <a:ext cx="5246034" cy="2425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0">
            <a:extLst>
              <a:ext uri="{FF2B5EF4-FFF2-40B4-BE49-F238E27FC236}">
                <a16:creationId xmlns:a16="http://schemas.microsoft.com/office/drawing/2014/main" id="{DC5CF3F4-C9E9-47CC-86F3-1BC645F8F4A5}"/>
              </a:ext>
            </a:extLst>
          </p:cNvPr>
          <p:cNvGraphicFramePr>
            <a:graphicFrameLocks/>
          </p:cNvGraphicFramePr>
          <p:nvPr/>
        </p:nvGraphicFramePr>
        <p:xfrm>
          <a:off x="6403355" y="3684495"/>
          <a:ext cx="5246034" cy="236578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5123F82D-8EBE-4A4B-953C-F4C94666E11B}"/>
              </a:ext>
            </a:extLst>
          </p:cNvPr>
          <p:cNvSpPr txBox="1"/>
          <p:nvPr/>
        </p:nvSpPr>
        <p:spPr>
          <a:xfrm>
            <a:off x="9701386" y="1928209"/>
            <a:ext cx="1765227" cy="369332"/>
          </a:xfrm>
          <a:prstGeom prst="rect">
            <a:avLst/>
          </a:prstGeom>
          <a:noFill/>
        </p:spPr>
        <p:txBody>
          <a:bodyPr wrap="none" rtlCol="0">
            <a:spAutoFit/>
          </a:bodyPr>
          <a:lstStyle/>
          <a:p>
            <a:r>
              <a:rPr lang="en-US" dirty="0"/>
              <a:t>Surplus Pu (29%)</a:t>
            </a:r>
          </a:p>
        </p:txBody>
      </p:sp>
      <p:sp>
        <p:nvSpPr>
          <p:cNvPr id="14" name="TextBox 13">
            <a:extLst>
              <a:ext uri="{FF2B5EF4-FFF2-40B4-BE49-F238E27FC236}">
                <a16:creationId xmlns:a16="http://schemas.microsoft.com/office/drawing/2014/main" id="{01F9E1E5-18D4-4DB7-B971-428FFA795BE1}"/>
              </a:ext>
            </a:extLst>
          </p:cNvPr>
          <p:cNvSpPr txBox="1"/>
          <p:nvPr/>
        </p:nvSpPr>
        <p:spPr>
          <a:xfrm>
            <a:off x="9672909" y="4195583"/>
            <a:ext cx="1765227" cy="369332"/>
          </a:xfrm>
          <a:prstGeom prst="rect">
            <a:avLst/>
          </a:prstGeom>
          <a:noFill/>
        </p:spPr>
        <p:txBody>
          <a:bodyPr wrap="none" rtlCol="0">
            <a:spAutoFit/>
          </a:bodyPr>
          <a:lstStyle/>
          <a:p>
            <a:r>
              <a:rPr lang="en-US" dirty="0"/>
              <a:t>Surplus Pu (42%)</a:t>
            </a:r>
          </a:p>
        </p:txBody>
      </p:sp>
      <p:cxnSp>
        <p:nvCxnSpPr>
          <p:cNvPr id="18" name="Straight Arrow Connector 17">
            <a:extLst>
              <a:ext uri="{FF2B5EF4-FFF2-40B4-BE49-F238E27FC236}">
                <a16:creationId xmlns:a16="http://schemas.microsoft.com/office/drawing/2014/main" id="{1AB73A69-6243-413F-ACD9-ECC988356F3C}"/>
              </a:ext>
            </a:extLst>
          </p:cNvPr>
          <p:cNvCxnSpPr>
            <a:cxnSpLocks/>
          </p:cNvCxnSpPr>
          <p:nvPr/>
        </p:nvCxnSpPr>
        <p:spPr>
          <a:xfrm flipH="1">
            <a:off x="9914969" y="2275912"/>
            <a:ext cx="502022" cy="327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85EB61-89BA-4C51-AD8F-5B496BD9A8CE}"/>
              </a:ext>
            </a:extLst>
          </p:cNvPr>
          <p:cNvCxnSpPr>
            <a:cxnSpLocks/>
          </p:cNvCxnSpPr>
          <p:nvPr/>
        </p:nvCxnSpPr>
        <p:spPr>
          <a:xfrm flipH="1">
            <a:off x="9861177" y="4575426"/>
            <a:ext cx="502022" cy="327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08B0ED-46DF-4F87-AE41-DAE71209871C}"/>
              </a:ext>
            </a:extLst>
          </p:cNvPr>
          <p:cNvSpPr txBox="1"/>
          <p:nvPr/>
        </p:nvSpPr>
        <p:spPr>
          <a:xfrm>
            <a:off x="6478124" y="2032474"/>
            <a:ext cx="1384238" cy="646331"/>
          </a:xfrm>
          <a:prstGeom prst="rect">
            <a:avLst/>
          </a:prstGeom>
          <a:noFill/>
        </p:spPr>
        <p:txBody>
          <a:bodyPr wrap="square" rtlCol="0">
            <a:spAutoFit/>
          </a:bodyPr>
          <a:lstStyle/>
          <a:p>
            <a:r>
              <a:rPr lang="en-US" dirty="0"/>
              <a:t>Other Waste (combined)</a:t>
            </a:r>
          </a:p>
        </p:txBody>
      </p:sp>
      <p:sp>
        <p:nvSpPr>
          <p:cNvPr id="22" name="TextBox 21">
            <a:extLst>
              <a:ext uri="{FF2B5EF4-FFF2-40B4-BE49-F238E27FC236}">
                <a16:creationId xmlns:a16="http://schemas.microsoft.com/office/drawing/2014/main" id="{3B5A90E2-22C9-4011-A992-582D1C43B780}"/>
              </a:ext>
            </a:extLst>
          </p:cNvPr>
          <p:cNvSpPr txBox="1"/>
          <p:nvPr/>
        </p:nvSpPr>
        <p:spPr>
          <a:xfrm>
            <a:off x="6615957" y="4332569"/>
            <a:ext cx="1376555" cy="646331"/>
          </a:xfrm>
          <a:prstGeom prst="rect">
            <a:avLst/>
          </a:prstGeom>
          <a:noFill/>
        </p:spPr>
        <p:txBody>
          <a:bodyPr wrap="square" rtlCol="0">
            <a:spAutoFit/>
          </a:bodyPr>
          <a:lstStyle/>
          <a:p>
            <a:r>
              <a:rPr lang="en-US" dirty="0"/>
              <a:t>Other Waste (combined)</a:t>
            </a:r>
          </a:p>
        </p:txBody>
      </p:sp>
      <p:cxnSp>
        <p:nvCxnSpPr>
          <p:cNvPr id="26" name="Straight Arrow Connector 25">
            <a:extLst>
              <a:ext uri="{FF2B5EF4-FFF2-40B4-BE49-F238E27FC236}">
                <a16:creationId xmlns:a16="http://schemas.microsoft.com/office/drawing/2014/main" id="{BD6D335B-3ADD-497D-96AF-81D5BC6F1DCF}"/>
              </a:ext>
            </a:extLst>
          </p:cNvPr>
          <p:cNvCxnSpPr>
            <a:cxnSpLocks/>
          </p:cNvCxnSpPr>
          <p:nvPr/>
        </p:nvCxnSpPr>
        <p:spPr>
          <a:xfrm>
            <a:off x="7422078" y="2769646"/>
            <a:ext cx="5917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42B262-2B01-48A4-AB73-E7C8018093DA}"/>
              </a:ext>
            </a:extLst>
          </p:cNvPr>
          <p:cNvSpPr txBox="1"/>
          <p:nvPr/>
        </p:nvSpPr>
        <p:spPr>
          <a:xfrm>
            <a:off x="6840017" y="6230357"/>
            <a:ext cx="4929555" cy="261610"/>
          </a:xfrm>
          <a:prstGeom prst="rect">
            <a:avLst/>
          </a:prstGeom>
          <a:noFill/>
        </p:spPr>
        <p:txBody>
          <a:bodyPr wrap="none" rtlCol="0">
            <a:spAutoFit/>
          </a:bodyPr>
          <a:lstStyle/>
          <a:p>
            <a:r>
              <a:rPr lang="en-US" sz="1100" baseline="30000" dirty="0"/>
              <a:t>*</a:t>
            </a:r>
            <a:r>
              <a:rPr lang="en-US" sz="1100" dirty="0"/>
              <a:t>EPA units are units of activity normalized towards its release limits used for the PA</a:t>
            </a:r>
          </a:p>
        </p:txBody>
      </p:sp>
      <p:cxnSp>
        <p:nvCxnSpPr>
          <p:cNvPr id="24" name="Straight Arrow Connector 23">
            <a:extLst>
              <a:ext uri="{FF2B5EF4-FFF2-40B4-BE49-F238E27FC236}">
                <a16:creationId xmlns:a16="http://schemas.microsoft.com/office/drawing/2014/main" id="{3E45ABB0-0648-4CB3-8E31-AA5E5F193059}"/>
              </a:ext>
            </a:extLst>
          </p:cNvPr>
          <p:cNvCxnSpPr>
            <a:cxnSpLocks/>
          </p:cNvCxnSpPr>
          <p:nvPr/>
        </p:nvCxnSpPr>
        <p:spPr>
          <a:xfrm>
            <a:off x="7422078" y="2769646"/>
            <a:ext cx="624076" cy="3567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3BDFF4-87BD-4130-8E3D-80329B0D50D1}"/>
              </a:ext>
            </a:extLst>
          </p:cNvPr>
          <p:cNvCxnSpPr>
            <a:cxnSpLocks/>
          </p:cNvCxnSpPr>
          <p:nvPr/>
        </p:nvCxnSpPr>
        <p:spPr>
          <a:xfrm>
            <a:off x="7454429" y="5013026"/>
            <a:ext cx="5917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6498E9F-3397-4E18-880C-F2319D12D34F}"/>
              </a:ext>
            </a:extLst>
          </p:cNvPr>
          <p:cNvCxnSpPr>
            <a:cxnSpLocks/>
          </p:cNvCxnSpPr>
          <p:nvPr/>
        </p:nvCxnSpPr>
        <p:spPr>
          <a:xfrm>
            <a:off x="7454429" y="5013026"/>
            <a:ext cx="624076" cy="3567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71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3CF4-E516-46C7-A235-C519AC41F0B7}"/>
              </a:ext>
            </a:extLst>
          </p:cNvPr>
          <p:cNvSpPr>
            <a:spLocks noGrp="1"/>
          </p:cNvSpPr>
          <p:nvPr>
            <p:ph type="title"/>
          </p:nvPr>
        </p:nvSpPr>
        <p:spPr/>
        <p:txBody>
          <a:bodyPr/>
          <a:lstStyle/>
          <a:p>
            <a:r>
              <a:rPr lang="en-US" dirty="0"/>
              <a:t>Emergency Response Activities</a:t>
            </a:r>
          </a:p>
        </p:txBody>
      </p:sp>
      <p:sp>
        <p:nvSpPr>
          <p:cNvPr id="3" name="Content Placeholder 2">
            <a:extLst>
              <a:ext uri="{FF2B5EF4-FFF2-40B4-BE49-F238E27FC236}">
                <a16:creationId xmlns:a16="http://schemas.microsoft.com/office/drawing/2014/main" id="{48998697-AEBF-4342-A6EF-FAFF82D9765E}"/>
              </a:ext>
            </a:extLst>
          </p:cNvPr>
          <p:cNvSpPr>
            <a:spLocks noGrp="1"/>
          </p:cNvSpPr>
          <p:nvPr>
            <p:ph idx="1"/>
          </p:nvPr>
        </p:nvSpPr>
        <p:spPr>
          <a:xfrm>
            <a:off x="271780" y="1434989"/>
            <a:ext cx="11501441" cy="4918310"/>
          </a:xfrm>
        </p:spPr>
        <p:txBody>
          <a:bodyPr>
            <a:normAutofit/>
          </a:bodyPr>
          <a:lstStyle/>
          <a:p>
            <a:r>
              <a:rPr lang="en-US" dirty="0"/>
              <a:t>Latest in a series of exercises led by DOE/National Nuclear Security Administration</a:t>
            </a:r>
          </a:p>
          <a:p>
            <a:pPr lvl="1"/>
            <a:r>
              <a:rPr lang="en-US" dirty="0"/>
              <a:t>Validate the concept of operations for technical and operational support for </a:t>
            </a:r>
            <a:r>
              <a:rPr lang="en-US" dirty="0" err="1"/>
              <a:t>nuc</a:t>
            </a:r>
            <a:r>
              <a:rPr lang="en-US" dirty="0"/>
              <a:t>/rad response</a:t>
            </a:r>
          </a:p>
          <a:p>
            <a:pPr lvl="1"/>
            <a:r>
              <a:rPr lang="en-US" dirty="0"/>
              <a:t>Allow interagency partners to identify capability gaps and opportunities for improvement</a:t>
            </a:r>
          </a:p>
          <a:p>
            <a:pPr lvl="1"/>
            <a:r>
              <a:rPr lang="en-US" dirty="0"/>
              <a:t>Provide an opportunity to establish relationships/understanding between response partners</a:t>
            </a:r>
          </a:p>
          <a:p>
            <a:r>
              <a:rPr lang="en-US" dirty="0"/>
              <a:t>Full-scale exercise replicating search, detonation, and early recovery activities</a:t>
            </a:r>
          </a:p>
          <a:p>
            <a:pPr lvl="1"/>
            <a:r>
              <a:rPr lang="en-US" dirty="0"/>
              <a:t>Radiological dispersal device (RDD) in Austin, Texas</a:t>
            </a:r>
          </a:p>
          <a:p>
            <a:pPr lvl="1"/>
            <a:r>
              <a:rPr lang="en-US" dirty="0"/>
              <a:t>Detonation at Camp Mabry during a 5K run</a:t>
            </a:r>
          </a:p>
          <a:p>
            <a:pPr lvl="1"/>
            <a:r>
              <a:rPr lang="en-US" dirty="0"/>
              <a:t>12 Agencies with 54 subordinate entities (Federal, State, and Local)</a:t>
            </a:r>
          </a:p>
          <a:p>
            <a:pPr lvl="1"/>
            <a:r>
              <a:rPr lang="en-US" dirty="0"/>
              <a:t>~400 players and 120 exercise staff (37 from EPA)</a:t>
            </a:r>
          </a:p>
          <a:p>
            <a:r>
              <a:rPr lang="en-US" dirty="0"/>
              <a:t>After Action Report still in process, but some clear areas for improvement</a:t>
            </a:r>
          </a:p>
          <a:p>
            <a:pPr lvl="1"/>
            <a:r>
              <a:rPr lang="en-US" dirty="0"/>
              <a:t>Notifications</a:t>
            </a:r>
          </a:p>
          <a:p>
            <a:pPr lvl="1"/>
            <a:r>
              <a:rPr lang="en-US" dirty="0"/>
              <a:t>Communications/public information</a:t>
            </a:r>
          </a:p>
          <a:p>
            <a:pPr lvl="1"/>
            <a:r>
              <a:rPr lang="en-US" dirty="0"/>
              <a:t>Data analysis and dissemination</a:t>
            </a:r>
          </a:p>
        </p:txBody>
      </p:sp>
      <p:sp>
        <p:nvSpPr>
          <p:cNvPr id="4" name="Date Placeholder 3">
            <a:extLst>
              <a:ext uri="{FF2B5EF4-FFF2-40B4-BE49-F238E27FC236}">
                <a16:creationId xmlns:a16="http://schemas.microsoft.com/office/drawing/2014/main" id="{31763E4C-B186-4731-B302-AB2A9CB8F794}"/>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BE52187F-F301-4942-9483-AEF5423DA597}"/>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A37DDA6B-8240-44D2-A9C8-A07450D2C18E}"/>
              </a:ext>
            </a:extLst>
          </p:cNvPr>
          <p:cNvSpPr>
            <a:spLocks noGrp="1"/>
          </p:cNvSpPr>
          <p:nvPr>
            <p:ph type="sldNum" sz="quarter" idx="12"/>
          </p:nvPr>
        </p:nvSpPr>
        <p:spPr/>
        <p:txBody>
          <a:bodyPr/>
          <a:lstStyle/>
          <a:p>
            <a:fld id="{23737F84-F6DA-4AD8-82AC-F41D15E40AE4}" type="slidenum">
              <a:rPr lang="en-US" smtClean="0"/>
              <a:pPr/>
              <a:t>12</a:t>
            </a:fld>
            <a:endParaRPr lang="en-US" dirty="0"/>
          </a:p>
        </p:txBody>
      </p:sp>
      <p:sp>
        <p:nvSpPr>
          <p:cNvPr id="7" name="Text Placeholder 6">
            <a:extLst>
              <a:ext uri="{FF2B5EF4-FFF2-40B4-BE49-F238E27FC236}">
                <a16:creationId xmlns:a16="http://schemas.microsoft.com/office/drawing/2014/main" id="{7584BD71-C127-4AA9-BA21-8E118AC1AF7B}"/>
              </a:ext>
            </a:extLst>
          </p:cNvPr>
          <p:cNvSpPr>
            <a:spLocks noGrp="1"/>
          </p:cNvSpPr>
          <p:nvPr>
            <p:ph type="body" sz="quarter" idx="13"/>
          </p:nvPr>
        </p:nvSpPr>
        <p:spPr/>
        <p:txBody>
          <a:bodyPr/>
          <a:lstStyle/>
          <a:p>
            <a:r>
              <a:rPr lang="en-US" dirty="0"/>
              <a:t>Cobalt Magnet 2022</a:t>
            </a:r>
          </a:p>
        </p:txBody>
      </p:sp>
    </p:spTree>
    <p:extLst>
      <p:ext uri="{BB962C8B-B14F-4D97-AF65-F5344CB8AC3E}">
        <p14:creationId xmlns:p14="http://schemas.microsoft.com/office/powerpoint/2010/main" val="215961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3B92-2B57-403A-B93B-7CDF52B929F5}"/>
              </a:ext>
            </a:extLst>
          </p:cNvPr>
          <p:cNvSpPr>
            <a:spLocks noGrp="1"/>
          </p:cNvSpPr>
          <p:nvPr>
            <p:ph type="title"/>
          </p:nvPr>
        </p:nvSpPr>
        <p:spPr/>
        <p:txBody>
          <a:bodyPr/>
          <a:lstStyle/>
          <a:p>
            <a:r>
              <a:rPr lang="en-US" dirty="0"/>
              <a:t>Emergency Response Activities</a:t>
            </a:r>
          </a:p>
        </p:txBody>
      </p:sp>
      <p:sp>
        <p:nvSpPr>
          <p:cNvPr id="3" name="Content Placeholder 2">
            <a:extLst>
              <a:ext uri="{FF2B5EF4-FFF2-40B4-BE49-F238E27FC236}">
                <a16:creationId xmlns:a16="http://schemas.microsoft.com/office/drawing/2014/main" id="{CC313055-F698-45BD-A971-32573F423FE9}"/>
              </a:ext>
            </a:extLst>
          </p:cNvPr>
          <p:cNvSpPr>
            <a:spLocks noGrp="1"/>
          </p:cNvSpPr>
          <p:nvPr>
            <p:ph idx="1"/>
          </p:nvPr>
        </p:nvSpPr>
        <p:spPr>
          <a:xfrm>
            <a:off x="271780" y="1434990"/>
            <a:ext cx="11501441" cy="5012800"/>
          </a:xfrm>
        </p:spPr>
        <p:txBody>
          <a:bodyPr>
            <a:normAutofit lnSpcReduction="10000"/>
          </a:bodyPr>
          <a:lstStyle/>
          <a:p>
            <a:r>
              <a:rPr lang="en-US" dirty="0"/>
              <a:t>Situation in Ukraine is evolving and uncertain</a:t>
            </a:r>
          </a:p>
          <a:p>
            <a:pPr lvl="1"/>
            <a:r>
              <a:rPr lang="en-US" dirty="0"/>
              <a:t>Most attention on </a:t>
            </a:r>
            <a:r>
              <a:rPr lang="en-US" dirty="0" err="1"/>
              <a:t>Zaporizhzhia</a:t>
            </a:r>
            <a:r>
              <a:rPr lang="en-US" dirty="0"/>
              <a:t> nuclear power plant</a:t>
            </a:r>
          </a:p>
          <a:p>
            <a:pPr lvl="2"/>
            <a:r>
              <a:rPr lang="en-US" dirty="0"/>
              <a:t>All six units shut down</a:t>
            </a:r>
          </a:p>
          <a:p>
            <a:pPr lvl="2"/>
            <a:r>
              <a:rPr lang="en-US" dirty="0"/>
              <a:t>Power supply – utility lines and backup generators</a:t>
            </a:r>
          </a:p>
          <a:p>
            <a:pPr lvl="2"/>
            <a:r>
              <a:rPr lang="en-US" dirty="0"/>
              <a:t>Military action – occupation and shelling/mines</a:t>
            </a:r>
          </a:p>
          <a:p>
            <a:pPr lvl="2"/>
            <a:r>
              <a:rPr lang="en-US" dirty="0"/>
              <a:t>IAEA inspections</a:t>
            </a:r>
          </a:p>
          <a:p>
            <a:pPr lvl="1"/>
            <a:r>
              <a:rPr lang="en-US" dirty="0"/>
              <a:t>More recent actions and statements introducing further uncertainty</a:t>
            </a:r>
          </a:p>
          <a:p>
            <a:r>
              <a:rPr lang="en-US" dirty="0"/>
              <a:t>U.S. working to provide assistance through bilateral and other mechanisms</a:t>
            </a:r>
          </a:p>
          <a:p>
            <a:pPr lvl="1"/>
            <a:r>
              <a:rPr lang="en-US" dirty="0"/>
              <a:t>IAEA Request for Assistance Network (RANET)</a:t>
            </a:r>
          </a:p>
          <a:p>
            <a:pPr lvl="2"/>
            <a:r>
              <a:rPr lang="en-US" dirty="0"/>
              <a:t>Monitoring equipment</a:t>
            </a:r>
          </a:p>
          <a:p>
            <a:pPr lvl="2"/>
            <a:r>
              <a:rPr lang="en-US" dirty="0"/>
              <a:t>Protective equipment for NPP workers and others</a:t>
            </a:r>
          </a:p>
          <a:p>
            <a:pPr lvl="2"/>
            <a:r>
              <a:rPr lang="en-US" dirty="0"/>
              <a:t>Initial request was 24 pages long (other countries also working to support requests)</a:t>
            </a:r>
          </a:p>
          <a:p>
            <a:pPr lvl="1"/>
            <a:r>
              <a:rPr lang="en-US" dirty="0"/>
              <a:t>Newer diesel generators for power backup</a:t>
            </a:r>
          </a:p>
          <a:p>
            <a:r>
              <a:rPr lang="en-US" dirty="0"/>
              <a:t>EPA is lead coordinating agency for domestic response to foreign nuclear incidents</a:t>
            </a:r>
          </a:p>
          <a:p>
            <a:pPr lvl="1"/>
            <a:r>
              <a:rPr lang="en-US" dirty="0"/>
              <a:t>Tracking reports and communications, coordinating with federal partners</a:t>
            </a:r>
          </a:p>
          <a:p>
            <a:pPr lvl="1"/>
            <a:r>
              <a:rPr lang="en-US" dirty="0"/>
              <a:t>Reviewing policies and procedures</a:t>
            </a:r>
          </a:p>
        </p:txBody>
      </p:sp>
      <p:sp>
        <p:nvSpPr>
          <p:cNvPr id="4" name="Date Placeholder 3">
            <a:extLst>
              <a:ext uri="{FF2B5EF4-FFF2-40B4-BE49-F238E27FC236}">
                <a16:creationId xmlns:a16="http://schemas.microsoft.com/office/drawing/2014/main" id="{08CB0617-FC7E-4B09-A42D-8F881D5CA852}"/>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191A5571-AB17-437F-A451-5FA6BE192FD7}"/>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5EBA3F62-2B1B-43FC-920D-40DB0FC37503}"/>
              </a:ext>
            </a:extLst>
          </p:cNvPr>
          <p:cNvSpPr>
            <a:spLocks noGrp="1"/>
          </p:cNvSpPr>
          <p:nvPr>
            <p:ph type="sldNum" sz="quarter" idx="12"/>
          </p:nvPr>
        </p:nvSpPr>
        <p:spPr/>
        <p:txBody>
          <a:bodyPr/>
          <a:lstStyle/>
          <a:p>
            <a:fld id="{23737F84-F6DA-4AD8-82AC-F41D15E40AE4}" type="slidenum">
              <a:rPr lang="en-US" smtClean="0"/>
              <a:pPr/>
              <a:t>13</a:t>
            </a:fld>
            <a:endParaRPr lang="en-US" dirty="0"/>
          </a:p>
        </p:txBody>
      </p:sp>
      <p:sp>
        <p:nvSpPr>
          <p:cNvPr id="7" name="Text Placeholder 6">
            <a:extLst>
              <a:ext uri="{FF2B5EF4-FFF2-40B4-BE49-F238E27FC236}">
                <a16:creationId xmlns:a16="http://schemas.microsoft.com/office/drawing/2014/main" id="{3597E4B5-7D0B-4213-8951-EEA9615F36EE}"/>
              </a:ext>
            </a:extLst>
          </p:cNvPr>
          <p:cNvSpPr>
            <a:spLocks noGrp="1"/>
          </p:cNvSpPr>
          <p:nvPr>
            <p:ph type="body" sz="quarter" idx="13"/>
          </p:nvPr>
        </p:nvSpPr>
        <p:spPr/>
        <p:txBody>
          <a:bodyPr/>
          <a:lstStyle/>
          <a:p>
            <a:r>
              <a:rPr lang="en-US" dirty="0"/>
              <a:t>Ukraine</a:t>
            </a:r>
          </a:p>
        </p:txBody>
      </p:sp>
    </p:spTree>
    <p:extLst>
      <p:ext uri="{BB962C8B-B14F-4D97-AF65-F5344CB8AC3E}">
        <p14:creationId xmlns:p14="http://schemas.microsoft.com/office/powerpoint/2010/main" val="331019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A39CC1-2372-4923-B1F4-9BE7D2B21CC1}"/>
              </a:ext>
            </a:extLst>
          </p:cNvPr>
          <p:cNvSpPr>
            <a:spLocks noGrp="1"/>
          </p:cNvSpPr>
          <p:nvPr>
            <p:ph type="sldNum" sz="quarter" idx="12"/>
          </p:nvPr>
        </p:nvSpPr>
        <p:spPr/>
        <p:txBody>
          <a:bodyPr/>
          <a:lstStyle/>
          <a:p>
            <a:fld id="{23737F84-F6DA-4AD8-82AC-F41D15E40AE4}" type="slidenum">
              <a:rPr lang="en-US" smtClean="0"/>
              <a:pPr/>
              <a:t>14</a:t>
            </a:fld>
            <a:endParaRPr lang="en-US" dirty="0"/>
          </a:p>
        </p:txBody>
      </p:sp>
      <p:sp>
        <p:nvSpPr>
          <p:cNvPr id="3" name="Footer Placeholder 2">
            <a:extLst>
              <a:ext uri="{FF2B5EF4-FFF2-40B4-BE49-F238E27FC236}">
                <a16:creationId xmlns:a16="http://schemas.microsoft.com/office/drawing/2014/main" id="{ACA043C3-4007-4380-81D3-18A182C7432C}"/>
              </a:ext>
            </a:extLst>
          </p:cNvPr>
          <p:cNvSpPr>
            <a:spLocks noGrp="1"/>
          </p:cNvSpPr>
          <p:nvPr>
            <p:ph type="ftr" sz="quarter" idx="11"/>
          </p:nvPr>
        </p:nvSpPr>
        <p:spPr/>
        <p:txBody>
          <a:bodyPr/>
          <a:lstStyle/>
          <a:p>
            <a:r>
              <a:rPr lang="en-US"/>
              <a:t>Radiation Protection Program</a:t>
            </a:r>
            <a:endParaRPr lang="en-US" dirty="0"/>
          </a:p>
        </p:txBody>
      </p:sp>
      <p:sp>
        <p:nvSpPr>
          <p:cNvPr id="4" name="Date Placeholder 3">
            <a:extLst>
              <a:ext uri="{FF2B5EF4-FFF2-40B4-BE49-F238E27FC236}">
                <a16:creationId xmlns:a16="http://schemas.microsoft.com/office/drawing/2014/main" id="{52700817-3A77-4418-9F48-6072DD7D6F9F}"/>
              </a:ext>
            </a:extLst>
          </p:cNvPr>
          <p:cNvSpPr>
            <a:spLocks noGrp="1"/>
          </p:cNvSpPr>
          <p:nvPr>
            <p:ph type="dt" sz="half" idx="10"/>
          </p:nvPr>
        </p:nvSpPr>
        <p:spPr/>
        <p:txBody>
          <a:bodyPr/>
          <a:lstStyle/>
          <a:p>
            <a:r>
              <a:rPr lang="en-US"/>
              <a:t>10/12/2022</a:t>
            </a:r>
            <a:endParaRPr lang="en-US" dirty="0"/>
          </a:p>
        </p:txBody>
      </p:sp>
      <p:sp>
        <p:nvSpPr>
          <p:cNvPr id="5" name="Text Placeholder 4">
            <a:extLst>
              <a:ext uri="{FF2B5EF4-FFF2-40B4-BE49-F238E27FC236}">
                <a16:creationId xmlns:a16="http://schemas.microsoft.com/office/drawing/2014/main" id="{F2DE0E48-2F68-4B70-AC54-96AE59628C74}"/>
              </a:ext>
            </a:extLst>
          </p:cNvPr>
          <p:cNvSpPr>
            <a:spLocks noGrp="1"/>
          </p:cNvSpPr>
          <p:nvPr>
            <p:ph type="body" sz="quarter" idx="14"/>
          </p:nvPr>
        </p:nvSpPr>
        <p:spPr/>
        <p:txBody>
          <a:bodyPr/>
          <a:lstStyle/>
          <a:p>
            <a:r>
              <a:rPr lang="en-US" dirty="0"/>
              <a:t>Nuclear Reactors in Ukraine</a:t>
            </a:r>
          </a:p>
        </p:txBody>
      </p:sp>
      <p:sp>
        <p:nvSpPr>
          <p:cNvPr id="6" name="Title 5">
            <a:extLst>
              <a:ext uri="{FF2B5EF4-FFF2-40B4-BE49-F238E27FC236}">
                <a16:creationId xmlns:a16="http://schemas.microsoft.com/office/drawing/2014/main" id="{AF8B8666-D0F1-4DB2-B299-CE192B19C1F8}"/>
              </a:ext>
            </a:extLst>
          </p:cNvPr>
          <p:cNvSpPr>
            <a:spLocks noGrp="1"/>
          </p:cNvSpPr>
          <p:nvPr>
            <p:ph type="title"/>
          </p:nvPr>
        </p:nvSpPr>
        <p:spPr/>
        <p:txBody>
          <a:bodyPr>
            <a:normAutofit fontScale="90000"/>
          </a:bodyPr>
          <a:lstStyle/>
          <a:p>
            <a:r>
              <a:rPr lang="en-US" dirty="0"/>
              <a:t>Emergency Response</a:t>
            </a:r>
          </a:p>
        </p:txBody>
      </p:sp>
      <p:pic>
        <p:nvPicPr>
          <p:cNvPr id="7" name="Picture 2" descr="A map of Ukraine showing the location of its nuclear plants">
            <a:extLst>
              <a:ext uri="{FF2B5EF4-FFF2-40B4-BE49-F238E27FC236}">
                <a16:creationId xmlns:a16="http://schemas.microsoft.com/office/drawing/2014/main" id="{63E0C233-5AFD-475F-BEE1-E516848AB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240" y="1367751"/>
            <a:ext cx="5583936" cy="487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3CD8-8DE3-4B42-9CB8-B17EE321B130}"/>
              </a:ext>
            </a:extLst>
          </p:cNvPr>
          <p:cNvSpPr>
            <a:spLocks noGrp="1"/>
          </p:cNvSpPr>
          <p:nvPr>
            <p:ph type="title"/>
          </p:nvPr>
        </p:nvSpPr>
        <p:spPr/>
        <p:txBody>
          <a:bodyPr/>
          <a:lstStyle/>
          <a:p>
            <a:r>
              <a:rPr lang="en-US" dirty="0"/>
              <a:t>Additional Updates</a:t>
            </a:r>
          </a:p>
        </p:txBody>
      </p:sp>
      <p:sp>
        <p:nvSpPr>
          <p:cNvPr id="4" name="Date Placeholder 3">
            <a:extLst>
              <a:ext uri="{FF2B5EF4-FFF2-40B4-BE49-F238E27FC236}">
                <a16:creationId xmlns:a16="http://schemas.microsoft.com/office/drawing/2014/main" id="{32E056C0-4DF0-456A-8B63-D71A68CEC4CA}"/>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95C0115B-577C-4725-AB20-662E41C18C38}"/>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811E0379-8B89-4A0C-BEBF-C2631CBD38DF}"/>
              </a:ext>
            </a:extLst>
          </p:cNvPr>
          <p:cNvSpPr>
            <a:spLocks noGrp="1"/>
          </p:cNvSpPr>
          <p:nvPr>
            <p:ph type="sldNum" sz="quarter" idx="12"/>
          </p:nvPr>
        </p:nvSpPr>
        <p:spPr/>
        <p:txBody>
          <a:bodyPr/>
          <a:lstStyle/>
          <a:p>
            <a:fld id="{23737F84-F6DA-4AD8-82AC-F41D15E40AE4}" type="slidenum">
              <a:rPr lang="en-US" smtClean="0"/>
              <a:pPr/>
              <a:t>15</a:t>
            </a:fld>
            <a:endParaRPr lang="en-US" dirty="0"/>
          </a:p>
        </p:txBody>
      </p:sp>
      <p:sp>
        <p:nvSpPr>
          <p:cNvPr id="7" name="Text Placeholder 6">
            <a:extLst>
              <a:ext uri="{FF2B5EF4-FFF2-40B4-BE49-F238E27FC236}">
                <a16:creationId xmlns:a16="http://schemas.microsoft.com/office/drawing/2014/main" id="{082E74C7-36E0-4118-BF30-63C40D5CE55D}"/>
              </a:ext>
            </a:extLst>
          </p:cNvPr>
          <p:cNvSpPr>
            <a:spLocks noGrp="1"/>
          </p:cNvSpPr>
          <p:nvPr>
            <p:ph type="body" sz="quarter" idx="13"/>
          </p:nvPr>
        </p:nvSpPr>
        <p:spPr/>
        <p:txBody>
          <a:bodyPr/>
          <a:lstStyle/>
          <a:p>
            <a:endParaRPr lang="en-US"/>
          </a:p>
        </p:txBody>
      </p:sp>
      <p:sp>
        <p:nvSpPr>
          <p:cNvPr id="8" name="Content Placeholder 2">
            <a:extLst>
              <a:ext uri="{FF2B5EF4-FFF2-40B4-BE49-F238E27FC236}">
                <a16:creationId xmlns:a16="http://schemas.microsoft.com/office/drawing/2014/main" id="{AD61CE63-C3DD-4980-9FB3-2755AA53C043}"/>
              </a:ext>
            </a:extLst>
          </p:cNvPr>
          <p:cNvSpPr>
            <a:spLocks noGrp="1"/>
          </p:cNvSpPr>
          <p:nvPr>
            <p:ph idx="1"/>
          </p:nvPr>
        </p:nvSpPr>
        <p:spPr>
          <a:xfrm>
            <a:off x="271780" y="1434990"/>
            <a:ext cx="11501441" cy="4351338"/>
          </a:xfrm>
        </p:spPr>
        <p:txBody>
          <a:bodyPr>
            <a:normAutofit/>
          </a:bodyPr>
          <a:lstStyle/>
          <a:p>
            <a:r>
              <a:rPr lang="en-US" dirty="0"/>
              <a:t>Multi-Agency Radiation Site Survey and Investigation Manual (MARSSIM)</a:t>
            </a:r>
          </a:p>
          <a:p>
            <a:pPr lvl="1"/>
            <a:r>
              <a:rPr lang="en-US" dirty="0"/>
              <a:t>Provides a federal consensus approach for conducting radiation surveys</a:t>
            </a:r>
          </a:p>
          <a:p>
            <a:pPr lvl="1"/>
            <a:r>
              <a:rPr lang="en-US" dirty="0"/>
              <a:t>Working to respond to comments to finalize Revision 2, with additional research on:</a:t>
            </a:r>
          </a:p>
          <a:p>
            <a:pPr lvl="2"/>
            <a:r>
              <a:rPr lang="en-US" dirty="0"/>
              <a:t>Automated measurements – Measurement Quality Objectives (MQOs) and operational practice</a:t>
            </a:r>
          </a:p>
          <a:p>
            <a:pPr lvl="2"/>
            <a:r>
              <a:rPr lang="en-US" dirty="0"/>
              <a:t>Discrete radioactive particles</a:t>
            </a:r>
          </a:p>
          <a:p>
            <a:pPr lvl="2"/>
            <a:r>
              <a:rPr lang="en-US" dirty="0"/>
              <a:t>MQOs for aerial measurements</a:t>
            </a:r>
          </a:p>
          <a:p>
            <a:pPr lvl="2"/>
            <a:endParaRPr lang="en-US" dirty="0"/>
          </a:p>
          <a:p>
            <a:r>
              <a:rPr lang="en-US" dirty="0"/>
              <a:t>Federal Guidance Report No. 16</a:t>
            </a:r>
          </a:p>
          <a:p>
            <a:pPr lvl="1"/>
            <a:r>
              <a:rPr lang="en-US" dirty="0"/>
              <a:t>Updated cancer risk coefficients for ingestion, inhalation, and external exposure</a:t>
            </a:r>
          </a:p>
          <a:p>
            <a:pPr lvl="1"/>
            <a:r>
              <a:rPr lang="en-US" dirty="0"/>
              <a:t>Currently undergoing internal review prior to expected review by Interagency Steering Committee on Radiation Standards (ISCORS)</a:t>
            </a:r>
          </a:p>
          <a:p>
            <a:pPr lvl="1"/>
            <a:r>
              <a:rPr lang="en-US" dirty="0"/>
              <a:t>Science Advisory Board review anticipated 2023</a:t>
            </a:r>
          </a:p>
        </p:txBody>
      </p:sp>
    </p:spTree>
    <p:extLst>
      <p:ext uri="{BB962C8B-B14F-4D97-AF65-F5344CB8AC3E}">
        <p14:creationId xmlns:p14="http://schemas.microsoft.com/office/powerpoint/2010/main" val="53423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0F90-FDFD-4D75-94B3-CC6682C4DD2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A77EE2C-E8BA-4825-BE40-0CCB1B4587BD}"/>
              </a:ext>
            </a:extLst>
          </p:cNvPr>
          <p:cNvSpPr>
            <a:spLocks noGrp="1"/>
          </p:cNvSpPr>
          <p:nvPr>
            <p:ph type="body" idx="1"/>
          </p:nvPr>
        </p:nvSpPr>
        <p:spPr/>
        <p:txBody>
          <a:bodyPr/>
          <a:lstStyle/>
          <a:p>
            <a:r>
              <a:rPr lang="en-US" dirty="0">
                <a:hlinkClick r:id="rId2"/>
              </a:rPr>
              <a:t>https://www.epa.gov/radiation</a:t>
            </a:r>
            <a:r>
              <a:rPr lang="en-US" dirty="0"/>
              <a:t> </a:t>
            </a:r>
          </a:p>
        </p:txBody>
      </p:sp>
      <p:sp>
        <p:nvSpPr>
          <p:cNvPr id="4" name="Date Placeholder 3">
            <a:extLst>
              <a:ext uri="{FF2B5EF4-FFF2-40B4-BE49-F238E27FC236}">
                <a16:creationId xmlns:a16="http://schemas.microsoft.com/office/drawing/2014/main" id="{82201146-71E7-4D71-9BA7-D93981BAC999}"/>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83CA6147-88DA-4AA4-B8CD-AEF51AEFDE8D}"/>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5FFDAEED-9F76-48C7-A534-D353EA972F53}"/>
              </a:ext>
            </a:extLst>
          </p:cNvPr>
          <p:cNvSpPr>
            <a:spLocks noGrp="1"/>
          </p:cNvSpPr>
          <p:nvPr>
            <p:ph type="sldNum" sz="quarter" idx="12"/>
          </p:nvPr>
        </p:nvSpPr>
        <p:spPr/>
        <p:txBody>
          <a:bodyPr/>
          <a:lstStyle/>
          <a:p>
            <a:fld id="{23737F84-F6DA-4AD8-82AC-F41D15E40AE4}" type="slidenum">
              <a:rPr lang="en-US" smtClean="0"/>
              <a:pPr/>
              <a:t>16</a:t>
            </a:fld>
            <a:endParaRPr lang="en-US" dirty="0"/>
          </a:p>
        </p:txBody>
      </p:sp>
    </p:spTree>
    <p:extLst>
      <p:ext uri="{BB962C8B-B14F-4D97-AF65-F5344CB8AC3E}">
        <p14:creationId xmlns:p14="http://schemas.microsoft.com/office/powerpoint/2010/main" val="287623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02A6-AB6A-4CEF-B688-3D0EC678333D}"/>
              </a:ext>
            </a:extLst>
          </p:cNvPr>
          <p:cNvSpPr>
            <a:spLocks noGrp="1"/>
          </p:cNvSpPr>
          <p:nvPr>
            <p:ph type="title"/>
          </p:nvPr>
        </p:nvSpPr>
        <p:spPr/>
        <p:txBody>
          <a:bodyPr/>
          <a:lstStyle/>
          <a:p>
            <a:r>
              <a:rPr lang="en-US" dirty="0"/>
              <a:t>Overview of Presentation</a:t>
            </a:r>
          </a:p>
        </p:txBody>
      </p:sp>
      <p:sp>
        <p:nvSpPr>
          <p:cNvPr id="3" name="Content Placeholder 2">
            <a:extLst>
              <a:ext uri="{FF2B5EF4-FFF2-40B4-BE49-F238E27FC236}">
                <a16:creationId xmlns:a16="http://schemas.microsoft.com/office/drawing/2014/main" id="{48428D9F-9EE4-4BA4-88A6-3EAFA16C35B5}"/>
              </a:ext>
            </a:extLst>
          </p:cNvPr>
          <p:cNvSpPr>
            <a:spLocks noGrp="1"/>
          </p:cNvSpPr>
          <p:nvPr>
            <p:ph idx="1"/>
          </p:nvPr>
        </p:nvSpPr>
        <p:spPr/>
        <p:txBody>
          <a:bodyPr/>
          <a:lstStyle/>
          <a:p>
            <a:pPr>
              <a:spcBef>
                <a:spcPts val="1200"/>
              </a:spcBef>
            </a:pPr>
            <a:r>
              <a:rPr lang="en-US" dirty="0"/>
              <a:t>Waste Isolation Pilot Plant (WIPP) Recertification</a:t>
            </a:r>
          </a:p>
          <a:p>
            <a:pPr>
              <a:spcBef>
                <a:spcPts val="1200"/>
              </a:spcBef>
            </a:pPr>
            <a:r>
              <a:rPr lang="en-US" dirty="0"/>
              <a:t>Emergency Response</a:t>
            </a:r>
          </a:p>
          <a:p>
            <a:pPr lvl="1">
              <a:spcBef>
                <a:spcPts val="1200"/>
              </a:spcBef>
            </a:pPr>
            <a:r>
              <a:rPr lang="en-US" dirty="0"/>
              <a:t>Cobalt Magnet 2022</a:t>
            </a:r>
          </a:p>
          <a:p>
            <a:pPr lvl="1">
              <a:spcBef>
                <a:spcPts val="1200"/>
              </a:spcBef>
            </a:pPr>
            <a:r>
              <a:rPr lang="en-US" dirty="0"/>
              <a:t>Ukraine</a:t>
            </a:r>
          </a:p>
          <a:p>
            <a:pPr>
              <a:spcBef>
                <a:spcPts val="1200"/>
              </a:spcBef>
            </a:pPr>
            <a:r>
              <a:rPr lang="en-US" dirty="0"/>
              <a:t>Additional Updates</a:t>
            </a:r>
          </a:p>
          <a:p>
            <a:pPr lvl="1">
              <a:spcBef>
                <a:spcPts val="1200"/>
              </a:spcBef>
            </a:pPr>
            <a:r>
              <a:rPr lang="en-US" dirty="0"/>
              <a:t>Multi-Agency Radiation Site Survey and Investigation Manual (MARSSIM)</a:t>
            </a:r>
          </a:p>
          <a:p>
            <a:pPr lvl="1">
              <a:spcBef>
                <a:spcPts val="1200"/>
              </a:spcBef>
            </a:pPr>
            <a:r>
              <a:rPr lang="en-US" dirty="0"/>
              <a:t>Federal Guidance</a:t>
            </a:r>
          </a:p>
        </p:txBody>
      </p:sp>
      <p:sp>
        <p:nvSpPr>
          <p:cNvPr id="4" name="Date Placeholder 3">
            <a:extLst>
              <a:ext uri="{FF2B5EF4-FFF2-40B4-BE49-F238E27FC236}">
                <a16:creationId xmlns:a16="http://schemas.microsoft.com/office/drawing/2014/main" id="{3D325524-6E64-4744-92EC-F8DFBB18E1EE}"/>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6C4E8E86-4815-4114-BE7E-4E1718F4BD84}"/>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B69FC098-2389-4844-85F2-C40727537412}"/>
              </a:ext>
            </a:extLst>
          </p:cNvPr>
          <p:cNvSpPr>
            <a:spLocks noGrp="1"/>
          </p:cNvSpPr>
          <p:nvPr>
            <p:ph type="sldNum" sz="quarter" idx="12"/>
          </p:nvPr>
        </p:nvSpPr>
        <p:spPr/>
        <p:txBody>
          <a:bodyPr/>
          <a:lstStyle/>
          <a:p>
            <a:fld id="{23737F84-F6DA-4AD8-82AC-F41D15E40AE4}" type="slidenum">
              <a:rPr lang="en-US" smtClean="0"/>
              <a:pPr/>
              <a:t>2</a:t>
            </a:fld>
            <a:endParaRPr lang="en-US" dirty="0"/>
          </a:p>
        </p:txBody>
      </p:sp>
      <p:sp>
        <p:nvSpPr>
          <p:cNvPr id="7" name="Text Placeholder 6">
            <a:extLst>
              <a:ext uri="{FF2B5EF4-FFF2-40B4-BE49-F238E27FC236}">
                <a16:creationId xmlns:a16="http://schemas.microsoft.com/office/drawing/2014/main" id="{44A93F6A-6492-4600-A584-0E658BE7F4B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629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303B-943B-4C19-99C5-463C46A0ABC8}"/>
              </a:ext>
            </a:extLst>
          </p:cNvPr>
          <p:cNvSpPr>
            <a:spLocks noGrp="1"/>
          </p:cNvSpPr>
          <p:nvPr>
            <p:ph type="title"/>
          </p:nvPr>
        </p:nvSpPr>
        <p:spPr/>
        <p:txBody>
          <a:bodyPr/>
          <a:lstStyle/>
          <a:p>
            <a:r>
              <a:rPr lang="en-US" dirty="0"/>
              <a:t>Background on WIPP</a:t>
            </a:r>
          </a:p>
        </p:txBody>
      </p:sp>
      <p:sp>
        <p:nvSpPr>
          <p:cNvPr id="4" name="Date Placeholder 3">
            <a:extLst>
              <a:ext uri="{FF2B5EF4-FFF2-40B4-BE49-F238E27FC236}">
                <a16:creationId xmlns:a16="http://schemas.microsoft.com/office/drawing/2014/main" id="{7A8E295D-D89F-47E3-95A6-A63D14D66A3F}"/>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F2FF9089-8F0A-41A4-AB58-453B032A1788}"/>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E8FAFC26-607F-4BE3-9DB4-8C433AA9EE49}"/>
              </a:ext>
            </a:extLst>
          </p:cNvPr>
          <p:cNvSpPr>
            <a:spLocks noGrp="1"/>
          </p:cNvSpPr>
          <p:nvPr>
            <p:ph type="sldNum" sz="quarter" idx="12"/>
          </p:nvPr>
        </p:nvSpPr>
        <p:spPr/>
        <p:txBody>
          <a:bodyPr/>
          <a:lstStyle/>
          <a:p>
            <a:fld id="{23737F84-F6DA-4AD8-82AC-F41D15E40AE4}" type="slidenum">
              <a:rPr lang="en-US" smtClean="0"/>
              <a:pPr/>
              <a:t>3</a:t>
            </a:fld>
            <a:endParaRPr lang="en-US" dirty="0"/>
          </a:p>
        </p:txBody>
      </p:sp>
      <p:sp>
        <p:nvSpPr>
          <p:cNvPr id="7" name="Text Placeholder 6">
            <a:extLst>
              <a:ext uri="{FF2B5EF4-FFF2-40B4-BE49-F238E27FC236}">
                <a16:creationId xmlns:a16="http://schemas.microsoft.com/office/drawing/2014/main" id="{E2C7D1C7-4E3A-4FE1-97BC-84B7FF44C046}"/>
              </a:ext>
            </a:extLst>
          </p:cNvPr>
          <p:cNvSpPr>
            <a:spLocks noGrp="1"/>
          </p:cNvSpPr>
          <p:nvPr>
            <p:ph type="body" sz="quarter" idx="13"/>
          </p:nvPr>
        </p:nvSpPr>
        <p:spPr/>
        <p:txBody>
          <a:bodyPr/>
          <a:lstStyle/>
          <a:p>
            <a:r>
              <a:rPr lang="en-US" dirty="0"/>
              <a:t>The Waste Isolation Pilot Plant and EPA’s Regulatory Authority</a:t>
            </a:r>
          </a:p>
        </p:txBody>
      </p:sp>
      <p:pic>
        <p:nvPicPr>
          <p:cNvPr id="8" name="Content Placeholder 5">
            <a:extLst>
              <a:ext uri="{FF2B5EF4-FFF2-40B4-BE49-F238E27FC236}">
                <a16:creationId xmlns:a16="http://schemas.microsoft.com/office/drawing/2014/main" id="{6E3CBFA7-5403-4BC1-9586-C49993E4F0F2}"/>
              </a:ext>
            </a:extLst>
          </p:cNvPr>
          <p:cNvPicPr>
            <a:picLocks noChangeAspect="1"/>
          </p:cNvPicPr>
          <p:nvPr/>
        </p:nvPicPr>
        <p:blipFill>
          <a:blip r:embed="rId2"/>
          <a:stretch>
            <a:fillRect/>
          </a:stretch>
        </p:blipFill>
        <p:spPr>
          <a:xfrm>
            <a:off x="7603959" y="1310326"/>
            <a:ext cx="2868241" cy="1143587"/>
          </a:xfrm>
          <a:prstGeom prst="rect">
            <a:avLst/>
          </a:prstGeom>
        </p:spPr>
      </p:pic>
      <p:pic>
        <p:nvPicPr>
          <p:cNvPr id="9" name="Picture 7">
            <a:extLst>
              <a:ext uri="{FF2B5EF4-FFF2-40B4-BE49-F238E27FC236}">
                <a16:creationId xmlns:a16="http://schemas.microsoft.com/office/drawing/2014/main" id="{AD75F962-F2B8-4269-9A6C-18CE422F5F0E}"/>
              </a:ext>
            </a:extLst>
          </p:cNvPr>
          <p:cNvPicPr>
            <a:picLocks noChangeAspect="1" noChangeArrowheads="1"/>
          </p:cNvPicPr>
          <p:nvPr/>
        </p:nvPicPr>
        <p:blipFill>
          <a:blip r:embed="rId3" cstate="print"/>
          <a:srcRect/>
          <a:stretch>
            <a:fillRect/>
          </a:stretch>
        </p:blipFill>
        <p:spPr bwMode="auto">
          <a:xfrm>
            <a:off x="8314441" y="2508277"/>
            <a:ext cx="1855054" cy="1317434"/>
          </a:xfrm>
          <a:prstGeom prst="rect">
            <a:avLst/>
          </a:prstGeom>
          <a:noFill/>
          <a:ln w="9525">
            <a:noFill/>
            <a:miter lim="800000"/>
            <a:headEnd/>
            <a:tailEnd/>
          </a:ln>
        </p:spPr>
      </p:pic>
      <p:pic>
        <p:nvPicPr>
          <p:cNvPr id="10" name="Picture 9">
            <a:extLst>
              <a:ext uri="{FF2B5EF4-FFF2-40B4-BE49-F238E27FC236}">
                <a16:creationId xmlns:a16="http://schemas.microsoft.com/office/drawing/2014/main" id="{D12EA133-71E2-4588-B9D5-DBBDCF99E2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3368" y="1310326"/>
            <a:ext cx="1589006" cy="2118674"/>
          </a:xfrm>
          <a:prstGeom prst="rect">
            <a:avLst/>
          </a:prstGeom>
        </p:spPr>
      </p:pic>
      <p:pic>
        <p:nvPicPr>
          <p:cNvPr id="11" name="Picture 4" descr="WIPP_Layout_7_XSection_SiteView">
            <a:extLst>
              <a:ext uri="{FF2B5EF4-FFF2-40B4-BE49-F238E27FC236}">
                <a16:creationId xmlns:a16="http://schemas.microsoft.com/office/drawing/2014/main" id="{A7637FB3-C3D5-407A-B0A1-EAF7D094A7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742564" y="3876119"/>
            <a:ext cx="3189523" cy="252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Content Placeholder 2">
            <a:extLst>
              <a:ext uri="{FF2B5EF4-FFF2-40B4-BE49-F238E27FC236}">
                <a16:creationId xmlns:a16="http://schemas.microsoft.com/office/drawing/2014/main" id="{0F154C8F-8C72-4797-87C9-18E5A6420367}"/>
              </a:ext>
            </a:extLst>
          </p:cNvPr>
          <p:cNvSpPr>
            <a:spLocks noGrp="1"/>
          </p:cNvSpPr>
          <p:nvPr>
            <p:ph idx="1"/>
          </p:nvPr>
        </p:nvSpPr>
        <p:spPr>
          <a:xfrm>
            <a:off x="119627" y="1310326"/>
            <a:ext cx="7484332" cy="5258748"/>
          </a:xfrm>
        </p:spPr>
        <p:txBody>
          <a:bodyPr>
            <a:normAutofit fontScale="92500" lnSpcReduction="20000"/>
          </a:bodyPr>
          <a:lstStyle/>
          <a:p>
            <a:pPr>
              <a:lnSpc>
                <a:spcPct val="120000"/>
              </a:lnSpc>
              <a:spcBef>
                <a:spcPts val="0"/>
              </a:spcBef>
              <a:spcAft>
                <a:spcPts val="600"/>
              </a:spcAft>
            </a:pPr>
            <a:r>
              <a:rPr lang="en-US" altLang="en-US" sz="2000" dirty="0"/>
              <a:t>WIPP is a deep geologic repository near Carlsbad in southeastern New Mexico, located in bedded salt</a:t>
            </a:r>
          </a:p>
          <a:p>
            <a:pPr>
              <a:lnSpc>
                <a:spcPct val="120000"/>
              </a:lnSpc>
              <a:spcBef>
                <a:spcPts val="0"/>
              </a:spcBef>
              <a:spcAft>
                <a:spcPts val="600"/>
              </a:spcAft>
            </a:pPr>
            <a:r>
              <a:rPr lang="en-US" altLang="en-US" sz="2000" dirty="0"/>
              <a:t>The facility disposes transuranic (TRU) radioactive waste from the manufacture of atomic weapons and from DOE defense clean-up</a:t>
            </a:r>
          </a:p>
          <a:p>
            <a:pPr>
              <a:lnSpc>
                <a:spcPct val="120000"/>
              </a:lnSpc>
              <a:spcBef>
                <a:spcPts val="0"/>
              </a:spcBef>
              <a:spcAft>
                <a:spcPts val="600"/>
              </a:spcAft>
            </a:pPr>
            <a:r>
              <a:rPr lang="en-US" altLang="en-US" sz="2000" dirty="0"/>
              <a:t>EPA performs oversight for the radioactive portion of waste per the WIPP Land Withdrawal Act of 1992</a:t>
            </a:r>
          </a:p>
          <a:p>
            <a:pPr lvl="1">
              <a:lnSpc>
                <a:spcPct val="120000"/>
              </a:lnSpc>
              <a:spcBef>
                <a:spcPts val="0"/>
              </a:spcBef>
              <a:spcAft>
                <a:spcPts val="600"/>
              </a:spcAft>
            </a:pPr>
            <a:r>
              <a:rPr lang="en-US" altLang="en-US" sz="1800" dirty="0"/>
              <a:t>This includes a recertification every five years where </a:t>
            </a:r>
            <a:r>
              <a:rPr lang="en-US" sz="1800" dirty="0"/>
              <a:t>DOE demonstrates WIPP meets the requirements of 40 CFR parts 191 and 194 for long-term disposal</a:t>
            </a:r>
          </a:p>
          <a:p>
            <a:pPr lvl="2">
              <a:lnSpc>
                <a:spcPct val="120000"/>
              </a:lnSpc>
              <a:spcBef>
                <a:spcPts val="0"/>
              </a:spcBef>
              <a:spcAft>
                <a:spcPts val="600"/>
              </a:spcAft>
            </a:pPr>
            <a:r>
              <a:rPr lang="en-US" altLang="en-US" sz="1600" dirty="0"/>
              <a:t>Recertification of 2019 Compliance Recertification Application (CRA) published in </a:t>
            </a:r>
            <a:r>
              <a:rPr lang="en-US" altLang="en-US" sz="1600" i="1" dirty="0"/>
              <a:t>Federal Register </a:t>
            </a:r>
            <a:r>
              <a:rPr lang="en-US" altLang="en-US" sz="1600" dirty="0"/>
              <a:t>on May 3, 2022 (87 FR 26126)</a:t>
            </a:r>
          </a:p>
          <a:p>
            <a:pPr lvl="2">
              <a:lnSpc>
                <a:spcPct val="120000"/>
              </a:lnSpc>
              <a:spcBef>
                <a:spcPts val="0"/>
              </a:spcBef>
              <a:spcAft>
                <a:spcPts val="600"/>
              </a:spcAft>
            </a:pPr>
            <a:r>
              <a:rPr lang="en-US" altLang="en-US" sz="1600" dirty="0"/>
              <a:t>Opportunity to identify changes/updates to information about disposal site and actual waste emplacement at WIPP, and incorporate new info in our compliance decision</a:t>
            </a:r>
          </a:p>
          <a:p>
            <a:pPr lvl="2">
              <a:lnSpc>
                <a:spcPct val="120000"/>
              </a:lnSpc>
              <a:spcBef>
                <a:spcPts val="0"/>
              </a:spcBef>
              <a:spcAft>
                <a:spcPts val="600"/>
              </a:spcAft>
            </a:pPr>
            <a:r>
              <a:rPr lang="en-US" altLang="en-US" sz="1600" dirty="0"/>
              <a:t>Recertification is not a rulemaking and is not subject to judicial review</a:t>
            </a:r>
          </a:p>
          <a:p>
            <a:pPr lvl="1">
              <a:lnSpc>
                <a:spcPct val="120000"/>
              </a:lnSpc>
              <a:spcBef>
                <a:spcPts val="0"/>
              </a:spcBef>
              <a:spcAft>
                <a:spcPts val="600"/>
              </a:spcAft>
            </a:pPr>
            <a:r>
              <a:rPr lang="en-US" altLang="en-US" sz="1800" dirty="0"/>
              <a:t>Recertification includes a performance assessment (PA) probabilistic model that calculates potential repository releases</a:t>
            </a:r>
          </a:p>
          <a:p>
            <a:pPr>
              <a:lnSpc>
                <a:spcPct val="120000"/>
              </a:lnSpc>
              <a:spcBef>
                <a:spcPts val="0"/>
              </a:spcBef>
            </a:pPr>
            <a:endParaRPr lang="en-US" altLang="en-US" sz="1800" dirty="0"/>
          </a:p>
        </p:txBody>
      </p:sp>
    </p:spTree>
    <p:extLst>
      <p:ext uri="{BB962C8B-B14F-4D97-AF65-F5344CB8AC3E}">
        <p14:creationId xmlns:p14="http://schemas.microsoft.com/office/powerpoint/2010/main" val="71005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AF61-A28C-45BB-AEF0-6CB4C71ED305}"/>
              </a:ext>
            </a:extLst>
          </p:cNvPr>
          <p:cNvSpPr>
            <a:spLocks noGrp="1"/>
          </p:cNvSpPr>
          <p:nvPr>
            <p:ph type="title"/>
          </p:nvPr>
        </p:nvSpPr>
        <p:spPr/>
        <p:txBody>
          <a:bodyPr/>
          <a:lstStyle/>
          <a:p>
            <a:r>
              <a:rPr lang="en-US" dirty="0"/>
              <a:t>Overview of EPA’s Review of CRA-2019</a:t>
            </a:r>
          </a:p>
        </p:txBody>
      </p:sp>
      <p:sp>
        <p:nvSpPr>
          <p:cNvPr id="3" name="Content Placeholder 2">
            <a:extLst>
              <a:ext uri="{FF2B5EF4-FFF2-40B4-BE49-F238E27FC236}">
                <a16:creationId xmlns:a16="http://schemas.microsoft.com/office/drawing/2014/main" id="{CED62A44-C53A-4848-9138-30047BD6935C}"/>
              </a:ext>
            </a:extLst>
          </p:cNvPr>
          <p:cNvSpPr>
            <a:spLocks noGrp="1"/>
          </p:cNvSpPr>
          <p:nvPr>
            <p:ph idx="1"/>
          </p:nvPr>
        </p:nvSpPr>
        <p:spPr>
          <a:xfrm>
            <a:off x="271780" y="1216818"/>
            <a:ext cx="11501441" cy="5230972"/>
          </a:xfrm>
        </p:spPr>
        <p:txBody>
          <a:bodyPr vert="horz" lIns="91440" tIns="45720" rIns="91440" bIns="45720" rtlCol="0" anchor="t">
            <a:normAutofit/>
          </a:bodyPr>
          <a:lstStyle/>
          <a:p>
            <a:pPr>
              <a:lnSpc>
                <a:spcPct val="100000"/>
              </a:lnSpc>
              <a:spcAft>
                <a:spcPts val="600"/>
              </a:spcAft>
            </a:pPr>
            <a:r>
              <a:rPr lang="en-US" dirty="0">
                <a:latin typeface="Arial"/>
                <a:cs typeface="Arial"/>
              </a:rPr>
              <a:t>Key technical issues in the performance assessment</a:t>
            </a:r>
          </a:p>
          <a:p>
            <a:pPr lvl="1">
              <a:lnSpc>
                <a:spcPct val="100000"/>
              </a:lnSpc>
              <a:spcAft>
                <a:spcPts val="600"/>
              </a:spcAft>
            </a:pPr>
            <a:r>
              <a:rPr lang="en-US" dirty="0">
                <a:latin typeface="Arial"/>
                <a:cs typeface="Arial"/>
              </a:rPr>
              <a:t>Abandonment of Panel Closures in the South (APCS) Approach</a:t>
            </a:r>
          </a:p>
          <a:p>
            <a:pPr lvl="1">
              <a:lnSpc>
                <a:spcPct val="100000"/>
              </a:lnSpc>
              <a:spcAft>
                <a:spcPts val="600"/>
              </a:spcAft>
            </a:pPr>
            <a:r>
              <a:rPr lang="en-US" dirty="0">
                <a:latin typeface="Arial"/>
                <a:cs typeface="Arial"/>
              </a:rPr>
              <a:t>Geochemistry</a:t>
            </a:r>
          </a:p>
          <a:p>
            <a:pPr lvl="2">
              <a:lnSpc>
                <a:spcPct val="100000"/>
              </a:lnSpc>
              <a:spcAft>
                <a:spcPts val="600"/>
              </a:spcAft>
            </a:pPr>
            <a:r>
              <a:rPr lang="en-US" dirty="0">
                <a:latin typeface="Arial"/>
                <a:cs typeface="Arial"/>
              </a:rPr>
              <a:t>Plutonium (Pu) Oxidation State</a:t>
            </a:r>
          </a:p>
          <a:p>
            <a:pPr lvl="2">
              <a:lnSpc>
                <a:spcPct val="100000"/>
              </a:lnSpc>
              <a:spcAft>
                <a:spcPts val="600"/>
              </a:spcAft>
            </a:pPr>
            <a:r>
              <a:rPr lang="en-US" dirty="0">
                <a:latin typeface="Arial"/>
                <a:cs typeface="Arial"/>
              </a:rPr>
              <a:t>Geochemistry database and modeling assumptions</a:t>
            </a:r>
          </a:p>
          <a:p>
            <a:pPr lvl="1">
              <a:lnSpc>
                <a:spcPct val="100000"/>
              </a:lnSpc>
              <a:spcAft>
                <a:spcPts val="600"/>
              </a:spcAft>
            </a:pPr>
            <a:r>
              <a:rPr lang="en-US" dirty="0">
                <a:latin typeface="Arial"/>
                <a:cs typeface="Arial"/>
              </a:rPr>
              <a:t>Drilling Issues</a:t>
            </a:r>
          </a:p>
          <a:p>
            <a:pPr lvl="2">
              <a:lnSpc>
                <a:spcPct val="100000"/>
              </a:lnSpc>
              <a:spcAft>
                <a:spcPts val="600"/>
              </a:spcAft>
            </a:pPr>
            <a:r>
              <a:rPr lang="en-US" dirty="0">
                <a:latin typeface="Arial"/>
                <a:cs typeface="Arial"/>
              </a:rPr>
              <a:t>Plugging patterns</a:t>
            </a:r>
          </a:p>
          <a:p>
            <a:pPr lvl="2">
              <a:lnSpc>
                <a:spcPct val="100000"/>
              </a:lnSpc>
              <a:spcAft>
                <a:spcPts val="600"/>
              </a:spcAft>
            </a:pPr>
            <a:r>
              <a:rPr lang="en-US" dirty="0">
                <a:latin typeface="Arial"/>
                <a:cs typeface="Arial"/>
              </a:rPr>
              <a:t>Drilling rate</a:t>
            </a:r>
          </a:p>
          <a:p>
            <a:pPr>
              <a:lnSpc>
                <a:spcPct val="100000"/>
              </a:lnSpc>
              <a:spcAft>
                <a:spcPts val="600"/>
              </a:spcAft>
            </a:pPr>
            <a:r>
              <a:rPr lang="en-US" dirty="0">
                <a:latin typeface="Arial"/>
                <a:cs typeface="Arial"/>
              </a:rPr>
              <a:t>EPA conducted 6 sensitivity studies</a:t>
            </a:r>
          </a:p>
          <a:p>
            <a:pPr>
              <a:lnSpc>
                <a:spcPct val="100000"/>
              </a:lnSpc>
              <a:spcAft>
                <a:spcPts val="600"/>
              </a:spcAft>
            </a:pPr>
            <a:r>
              <a:rPr lang="en-US" dirty="0">
                <a:latin typeface="Arial"/>
                <a:cs typeface="Arial"/>
              </a:rPr>
              <a:t>Issues for future recertifications</a:t>
            </a:r>
          </a:p>
        </p:txBody>
      </p:sp>
      <p:sp>
        <p:nvSpPr>
          <p:cNvPr id="4" name="Date Placeholder 3">
            <a:extLst>
              <a:ext uri="{FF2B5EF4-FFF2-40B4-BE49-F238E27FC236}">
                <a16:creationId xmlns:a16="http://schemas.microsoft.com/office/drawing/2014/main" id="{D0971B57-59DB-4DAA-B314-58E36CC82BEA}"/>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A937034D-07A7-400D-A36C-7D5EA95C1D6C}"/>
              </a:ext>
            </a:extLst>
          </p:cNvPr>
          <p:cNvSpPr>
            <a:spLocks noGrp="1"/>
          </p:cNvSpPr>
          <p:nvPr>
            <p:ph type="ftr" sz="quarter" idx="11"/>
          </p:nvPr>
        </p:nvSpPr>
        <p:spPr/>
        <p:txBody>
          <a:bodyPr/>
          <a:lstStyle/>
          <a:p>
            <a:r>
              <a:rPr lang="en-US" dirty="0"/>
              <a:t>Radiation Protection Program</a:t>
            </a:r>
          </a:p>
        </p:txBody>
      </p:sp>
      <p:sp>
        <p:nvSpPr>
          <p:cNvPr id="6" name="Slide Number Placeholder 5">
            <a:extLst>
              <a:ext uri="{FF2B5EF4-FFF2-40B4-BE49-F238E27FC236}">
                <a16:creationId xmlns:a16="http://schemas.microsoft.com/office/drawing/2014/main" id="{234E310F-70EF-4526-A0E9-43FC5320793D}"/>
              </a:ext>
            </a:extLst>
          </p:cNvPr>
          <p:cNvSpPr>
            <a:spLocks noGrp="1"/>
          </p:cNvSpPr>
          <p:nvPr>
            <p:ph type="sldNum" sz="quarter" idx="12"/>
          </p:nvPr>
        </p:nvSpPr>
        <p:spPr/>
        <p:txBody>
          <a:bodyPr/>
          <a:lstStyle/>
          <a:p>
            <a:fld id="{23737F84-F6DA-4AD8-82AC-F41D15E40AE4}" type="slidenum">
              <a:rPr lang="en-US" smtClean="0"/>
              <a:pPr/>
              <a:t>4</a:t>
            </a:fld>
            <a:endParaRPr lang="en-US" dirty="0"/>
          </a:p>
        </p:txBody>
      </p:sp>
      <p:sp>
        <p:nvSpPr>
          <p:cNvPr id="7" name="Text Placeholder 6">
            <a:extLst>
              <a:ext uri="{FF2B5EF4-FFF2-40B4-BE49-F238E27FC236}">
                <a16:creationId xmlns:a16="http://schemas.microsoft.com/office/drawing/2014/main" id="{47C31FD2-445B-49F5-8DE3-223684A18C93}"/>
              </a:ext>
            </a:extLst>
          </p:cNvPr>
          <p:cNvSpPr>
            <a:spLocks noGrp="1"/>
          </p:cNvSpPr>
          <p:nvPr>
            <p:ph type="body" sz="quarter" idx="13"/>
          </p:nvPr>
        </p:nvSpPr>
        <p:spPr/>
        <p:txBody>
          <a:bodyPr/>
          <a:lstStyle/>
          <a:p>
            <a:r>
              <a:rPr lang="en-US" dirty="0"/>
              <a:t>Performance Assessment</a:t>
            </a:r>
          </a:p>
        </p:txBody>
      </p:sp>
    </p:spTree>
    <p:extLst>
      <p:ext uri="{BB962C8B-B14F-4D97-AF65-F5344CB8AC3E}">
        <p14:creationId xmlns:p14="http://schemas.microsoft.com/office/powerpoint/2010/main" val="121526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EB86-7494-40D5-9178-59FC69F520F4}"/>
              </a:ext>
            </a:extLst>
          </p:cNvPr>
          <p:cNvSpPr>
            <a:spLocks noGrp="1"/>
          </p:cNvSpPr>
          <p:nvPr>
            <p:ph type="title"/>
          </p:nvPr>
        </p:nvSpPr>
        <p:spPr/>
        <p:txBody>
          <a:bodyPr/>
          <a:lstStyle/>
          <a:p>
            <a:r>
              <a:rPr lang="en-US" dirty="0"/>
              <a:t>Key Technical Issues</a:t>
            </a:r>
          </a:p>
        </p:txBody>
      </p:sp>
      <p:sp>
        <p:nvSpPr>
          <p:cNvPr id="3" name="Content Placeholder 2">
            <a:extLst>
              <a:ext uri="{FF2B5EF4-FFF2-40B4-BE49-F238E27FC236}">
                <a16:creationId xmlns:a16="http://schemas.microsoft.com/office/drawing/2014/main" id="{79FF5EEB-281E-4AA0-AFB9-7978A05C0D5A}"/>
              </a:ext>
            </a:extLst>
          </p:cNvPr>
          <p:cNvSpPr>
            <a:spLocks noGrp="1"/>
          </p:cNvSpPr>
          <p:nvPr>
            <p:ph idx="1"/>
          </p:nvPr>
        </p:nvSpPr>
        <p:spPr>
          <a:xfrm>
            <a:off x="271780" y="1434990"/>
            <a:ext cx="8218637" cy="5012800"/>
          </a:xfrm>
        </p:spPr>
        <p:txBody>
          <a:bodyPr vert="horz" lIns="91440" tIns="45720" rIns="91440" bIns="45720" rtlCol="0" anchor="t">
            <a:normAutofit/>
          </a:bodyPr>
          <a:lstStyle/>
          <a:p>
            <a:pPr>
              <a:spcAft>
                <a:spcPts val="1800"/>
              </a:spcAft>
            </a:pPr>
            <a:r>
              <a:rPr lang="en-US" sz="2000" dirty="0">
                <a:latin typeface="Arial"/>
                <a:cs typeface="Arial"/>
              </a:rPr>
              <a:t>DOE abandoned the areas affected by the 2014 radiological incident: Panels 3-6 and 9 </a:t>
            </a:r>
            <a:endParaRPr lang="en-US" sz="2000" dirty="0"/>
          </a:p>
          <a:p>
            <a:pPr>
              <a:spcAft>
                <a:spcPts val="1800"/>
              </a:spcAft>
            </a:pPr>
            <a:r>
              <a:rPr lang="en-US" sz="2000" dirty="0">
                <a:latin typeface="Arial"/>
                <a:cs typeface="Arial"/>
              </a:rPr>
              <a:t>Panels 3-6 will not have panel closures and Panel 9 will not be used for waste but is retained in the modeling </a:t>
            </a:r>
          </a:p>
          <a:p>
            <a:pPr>
              <a:spcAft>
                <a:spcPts val="600"/>
              </a:spcAft>
            </a:pPr>
            <a:r>
              <a:rPr lang="en-US" sz="2000" dirty="0">
                <a:latin typeface="Arial"/>
                <a:cs typeface="Arial"/>
              </a:rPr>
              <a:t>DOE proposed the APCS modeling approach to account for the volume of waste that would have been in Panel 9, and the location of the replacement panel was unknown</a:t>
            </a:r>
          </a:p>
          <a:p>
            <a:pPr lvl="1">
              <a:spcAft>
                <a:spcPts val="600"/>
              </a:spcAft>
            </a:pPr>
            <a:r>
              <a:rPr lang="en-US" sz="1800" dirty="0">
                <a:latin typeface="Arial"/>
                <a:cs typeface="Arial"/>
              </a:rPr>
              <a:t>EPA approved this proposed approach that used Panel 9 as a proxy for another panel in an unknown location</a:t>
            </a:r>
          </a:p>
          <a:p>
            <a:pPr lvl="1">
              <a:spcAft>
                <a:spcPts val="600"/>
              </a:spcAft>
            </a:pPr>
            <a:r>
              <a:rPr lang="en-US" sz="1800" dirty="0">
                <a:latin typeface="Arial"/>
                <a:cs typeface="Arial"/>
              </a:rPr>
              <a:t>DOE’s intent was to model Panel 9 with waste but without closures and show that it would bound the results if waste were actually placed in a “Panel 9”</a:t>
            </a:r>
          </a:p>
          <a:p>
            <a:pPr lvl="1">
              <a:spcAft>
                <a:spcPts val="600"/>
              </a:spcAft>
            </a:pPr>
            <a:r>
              <a:rPr lang="en-US" sz="1800" dirty="0">
                <a:latin typeface="Arial"/>
                <a:cs typeface="Arial"/>
              </a:rPr>
              <a:t>Assumption was that calculated releases would be higher without panel closures</a:t>
            </a:r>
          </a:p>
          <a:p>
            <a:pPr lvl="2"/>
            <a:endParaRPr lang="en-US" dirty="0"/>
          </a:p>
        </p:txBody>
      </p:sp>
      <p:sp>
        <p:nvSpPr>
          <p:cNvPr id="4" name="Date Placeholder 3">
            <a:extLst>
              <a:ext uri="{FF2B5EF4-FFF2-40B4-BE49-F238E27FC236}">
                <a16:creationId xmlns:a16="http://schemas.microsoft.com/office/drawing/2014/main" id="{2ADE77C8-233A-481A-8661-D74385C9B4DA}"/>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0A4B11F6-CE41-447E-B2A9-49DBA9FCE624}"/>
              </a:ext>
            </a:extLst>
          </p:cNvPr>
          <p:cNvSpPr>
            <a:spLocks noGrp="1"/>
          </p:cNvSpPr>
          <p:nvPr>
            <p:ph type="ftr" sz="quarter" idx="11"/>
          </p:nvPr>
        </p:nvSpPr>
        <p:spPr/>
        <p:txBody>
          <a:bodyPr/>
          <a:lstStyle/>
          <a:p>
            <a:r>
              <a:rPr lang="en-US" dirty="0"/>
              <a:t>Radiation Protection Program</a:t>
            </a:r>
          </a:p>
        </p:txBody>
      </p:sp>
      <p:sp>
        <p:nvSpPr>
          <p:cNvPr id="6" name="Slide Number Placeholder 5">
            <a:extLst>
              <a:ext uri="{FF2B5EF4-FFF2-40B4-BE49-F238E27FC236}">
                <a16:creationId xmlns:a16="http://schemas.microsoft.com/office/drawing/2014/main" id="{DF0508C4-A765-43A1-BA76-567BCBEA477C}"/>
              </a:ext>
            </a:extLst>
          </p:cNvPr>
          <p:cNvSpPr>
            <a:spLocks noGrp="1"/>
          </p:cNvSpPr>
          <p:nvPr>
            <p:ph type="sldNum" sz="quarter" idx="12"/>
          </p:nvPr>
        </p:nvSpPr>
        <p:spPr/>
        <p:txBody>
          <a:bodyPr/>
          <a:lstStyle/>
          <a:p>
            <a:fld id="{23737F84-F6DA-4AD8-82AC-F41D15E40AE4}" type="slidenum">
              <a:rPr lang="en-US" smtClean="0"/>
              <a:pPr/>
              <a:t>5</a:t>
            </a:fld>
            <a:endParaRPr lang="en-US" dirty="0"/>
          </a:p>
        </p:txBody>
      </p:sp>
      <p:sp>
        <p:nvSpPr>
          <p:cNvPr id="7" name="Text Placeholder 6">
            <a:extLst>
              <a:ext uri="{FF2B5EF4-FFF2-40B4-BE49-F238E27FC236}">
                <a16:creationId xmlns:a16="http://schemas.microsoft.com/office/drawing/2014/main" id="{B9D715A2-9794-4B85-A004-60783DF53BDC}"/>
              </a:ext>
            </a:extLst>
          </p:cNvPr>
          <p:cNvSpPr>
            <a:spLocks noGrp="1"/>
          </p:cNvSpPr>
          <p:nvPr>
            <p:ph type="body" sz="quarter" idx="13"/>
          </p:nvPr>
        </p:nvSpPr>
        <p:spPr/>
        <p:txBody>
          <a:bodyPr/>
          <a:lstStyle/>
          <a:p>
            <a:r>
              <a:rPr lang="en-US" dirty="0"/>
              <a:t>Abandoned Panel Closure System (APCS) Approach</a:t>
            </a:r>
          </a:p>
        </p:txBody>
      </p:sp>
      <p:pic>
        <p:nvPicPr>
          <p:cNvPr id="8" name="Picture 4">
            <a:extLst>
              <a:ext uri="{FF2B5EF4-FFF2-40B4-BE49-F238E27FC236}">
                <a16:creationId xmlns:a16="http://schemas.microsoft.com/office/drawing/2014/main" id="{0B050140-E23B-4717-96E8-53411B4437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12"/>
          <a:stretch/>
        </p:blipFill>
        <p:spPr bwMode="auto">
          <a:xfrm rot="5400000">
            <a:off x="8556626" y="1548338"/>
            <a:ext cx="3297386" cy="342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8C67E3-0F3A-4849-B3B0-DA349D49D24C}"/>
              </a:ext>
            </a:extLst>
          </p:cNvPr>
          <p:cNvSpPr/>
          <p:nvPr/>
        </p:nvSpPr>
        <p:spPr>
          <a:xfrm>
            <a:off x="8490418" y="3547589"/>
            <a:ext cx="3429802" cy="136434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A1DC5F6E-C289-486D-8B55-13994ED957C0}"/>
              </a:ext>
            </a:extLst>
          </p:cNvPr>
          <p:cNvCxnSpPr>
            <a:cxnSpLocks/>
          </p:cNvCxnSpPr>
          <p:nvPr/>
        </p:nvCxnSpPr>
        <p:spPr>
          <a:xfrm flipV="1">
            <a:off x="10406743" y="5036457"/>
            <a:ext cx="0" cy="50800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964EA14-7BF0-4659-9489-EDF59FF23455}"/>
              </a:ext>
            </a:extLst>
          </p:cNvPr>
          <p:cNvSpPr txBox="1"/>
          <p:nvPr/>
        </p:nvSpPr>
        <p:spPr>
          <a:xfrm>
            <a:off x="9637485" y="5668982"/>
            <a:ext cx="1763816" cy="369332"/>
          </a:xfrm>
          <a:prstGeom prst="rect">
            <a:avLst/>
          </a:prstGeom>
          <a:noFill/>
        </p:spPr>
        <p:txBody>
          <a:bodyPr wrap="none" rtlCol="0">
            <a:spAutoFit/>
          </a:bodyPr>
          <a:lstStyle/>
          <a:p>
            <a:r>
              <a:rPr lang="en-US" dirty="0"/>
              <a:t>Area Abandoned</a:t>
            </a:r>
          </a:p>
        </p:txBody>
      </p:sp>
      <p:sp>
        <p:nvSpPr>
          <p:cNvPr id="12" name="Rectangle: Rounded Corners 11">
            <a:extLst>
              <a:ext uri="{FF2B5EF4-FFF2-40B4-BE49-F238E27FC236}">
                <a16:creationId xmlns:a16="http://schemas.microsoft.com/office/drawing/2014/main" id="{2F543A98-086F-4DA9-AE5A-E2A918E57B4D}"/>
              </a:ext>
            </a:extLst>
          </p:cNvPr>
          <p:cNvSpPr/>
          <p:nvPr/>
        </p:nvSpPr>
        <p:spPr>
          <a:xfrm>
            <a:off x="9855200" y="3547589"/>
            <a:ext cx="841829" cy="1283361"/>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18C7B85-DAE3-4D9B-98DD-A4A6F3C27943}"/>
              </a:ext>
            </a:extLst>
          </p:cNvPr>
          <p:cNvSpPr/>
          <p:nvPr/>
        </p:nvSpPr>
        <p:spPr>
          <a:xfrm>
            <a:off x="11354517" y="4147178"/>
            <a:ext cx="418704"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4</a:t>
            </a:r>
          </a:p>
        </p:txBody>
      </p:sp>
      <p:sp>
        <p:nvSpPr>
          <p:cNvPr id="14" name="Rectangle 13">
            <a:extLst>
              <a:ext uri="{FF2B5EF4-FFF2-40B4-BE49-F238E27FC236}">
                <a16:creationId xmlns:a16="http://schemas.microsoft.com/office/drawing/2014/main" id="{728E0427-7AF6-4B26-906C-7000495A11C9}"/>
              </a:ext>
            </a:extLst>
          </p:cNvPr>
          <p:cNvSpPr/>
          <p:nvPr/>
        </p:nvSpPr>
        <p:spPr>
          <a:xfrm>
            <a:off x="8877514" y="4209401"/>
            <a:ext cx="418704"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5</a:t>
            </a:r>
          </a:p>
        </p:txBody>
      </p:sp>
      <p:sp>
        <p:nvSpPr>
          <p:cNvPr id="15" name="Rectangle 14">
            <a:extLst>
              <a:ext uri="{FF2B5EF4-FFF2-40B4-BE49-F238E27FC236}">
                <a16:creationId xmlns:a16="http://schemas.microsoft.com/office/drawing/2014/main" id="{07F33AE6-6D3E-4F89-84B1-D530C36DB629}"/>
              </a:ext>
            </a:extLst>
          </p:cNvPr>
          <p:cNvSpPr/>
          <p:nvPr/>
        </p:nvSpPr>
        <p:spPr>
          <a:xfrm>
            <a:off x="11509829" y="3542938"/>
            <a:ext cx="100824"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3</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B158DA4C-85C8-4D2F-9D24-7472CB70C429}"/>
              </a:ext>
            </a:extLst>
          </p:cNvPr>
          <p:cNvSpPr/>
          <p:nvPr/>
        </p:nvSpPr>
        <p:spPr>
          <a:xfrm>
            <a:off x="8877514" y="3583429"/>
            <a:ext cx="418704"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6</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0287952E-1E14-4D60-8F5D-4EA1453336B4}"/>
              </a:ext>
            </a:extLst>
          </p:cNvPr>
          <p:cNvSpPr/>
          <p:nvPr/>
        </p:nvSpPr>
        <p:spPr>
          <a:xfrm>
            <a:off x="9027886" y="3542939"/>
            <a:ext cx="2582767"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9</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9170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AFDD-6304-4DA3-AE1B-949D34EBDCA5}"/>
              </a:ext>
            </a:extLst>
          </p:cNvPr>
          <p:cNvSpPr>
            <a:spLocks noGrp="1"/>
          </p:cNvSpPr>
          <p:nvPr>
            <p:ph type="title"/>
          </p:nvPr>
        </p:nvSpPr>
        <p:spPr/>
        <p:txBody>
          <a:bodyPr/>
          <a:lstStyle/>
          <a:p>
            <a:r>
              <a:rPr lang="en-US" dirty="0"/>
              <a:t>Key Technical Issues</a:t>
            </a:r>
          </a:p>
        </p:txBody>
      </p:sp>
      <p:sp>
        <p:nvSpPr>
          <p:cNvPr id="3" name="Content Placeholder 2">
            <a:extLst>
              <a:ext uri="{FF2B5EF4-FFF2-40B4-BE49-F238E27FC236}">
                <a16:creationId xmlns:a16="http://schemas.microsoft.com/office/drawing/2014/main" id="{9B791FCD-4D55-466D-B4BD-B1F28F448358}"/>
              </a:ext>
            </a:extLst>
          </p:cNvPr>
          <p:cNvSpPr>
            <a:spLocks noGrp="1"/>
          </p:cNvSpPr>
          <p:nvPr>
            <p:ph idx="1"/>
          </p:nvPr>
        </p:nvSpPr>
        <p:spPr>
          <a:xfrm>
            <a:off x="271780" y="1328057"/>
            <a:ext cx="11501441" cy="4958443"/>
          </a:xfrm>
        </p:spPr>
        <p:txBody>
          <a:bodyPr>
            <a:normAutofit fontScale="85000" lnSpcReduction="10000"/>
          </a:bodyPr>
          <a:lstStyle/>
          <a:p>
            <a:pPr>
              <a:lnSpc>
                <a:spcPct val="120000"/>
              </a:lnSpc>
              <a:spcAft>
                <a:spcPts val="600"/>
              </a:spcAft>
            </a:pPr>
            <a:r>
              <a:rPr lang="en-US" sz="2400" dirty="0"/>
              <a:t>Plutonium (Pu) oxidation state</a:t>
            </a:r>
          </a:p>
          <a:p>
            <a:pPr lvl="1">
              <a:lnSpc>
                <a:spcPct val="120000"/>
              </a:lnSpc>
              <a:spcAft>
                <a:spcPts val="600"/>
              </a:spcAft>
            </a:pPr>
            <a:r>
              <a:rPr lang="en-US" dirty="0"/>
              <a:t>Assumptions of 50/50 split between Pu(III) &amp; P</a:t>
            </a:r>
            <a:r>
              <a:rPr lang="en-US" i="0" dirty="0">
                <a:solidFill>
                  <a:srgbClr val="202124"/>
                </a:solidFill>
                <a:effectLst/>
                <a:latin typeface="Roboto" panose="02000000000000000000" pitchFamily="2" charset="0"/>
              </a:rPr>
              <a:t>u(IV) unchanged since</a:t>
            </a:r>
            <a:r>
              <a:rPr lang="en-US" i="0" dirty="0">
                <a:effectLst/>
                <a:latin typeface="Roboto" panose="02000000000000000000" pitchFamily="2" charset="0"/>
              </a:rPr>
              <a:t> initial </a:t>
            </a:r>
            <a:r>
              <a:rPr lang="en-US" dirty="0">
                <a:latin typeface="Roboto" panose="02000000000000000000" pitchFamily="2" charset="0"/>
              </a:rPr>
              <a:t>Compliance Certification Application (</a:t>
            </a:r>
            <a:r>
              <a:rPr lang="en-US" i="0" dirty="0">
                <a:effectLst/>
                <a:latin typeface="Roboto" panose="02000000000000000000" pitchFamily="2" charset="0"/>
              </a:rPr>
              <a:t>CCA)</a:t>
            </a:r>
          </a:p>
          <a:p>
            <a:pPr lvl="1">
              <a:lnSpc>
                <a:spcPct val="120000"/>
              </a:lnSpc>
              <a:spcAft>
                <a:spcPts val="600"/>
              </a:spcAft>
            </a:pPr>
            <a:r>
              <a:rPr lang="en-US" i="0" dirty="0">
                <a:solidFill>
                  <a:srgbClr val="202124"/>
                </a:solidFill>
                <a:effectLst/>
                <a:latin typeface="Roboto" panose="02000000000000000000" pitchFamily="2" charset="0"/>
              </a:rPr>
              <a:t>EPA </a:t>
            </a:r>
            <a:r>
              <a:rPr lang="en-US" dirty="0">
                <a:solidFill>
                  <a:srgbClr val="202124"/>
                </a:solidFill>
                <a:latin typeface="Roboto" panose="02000000000000000000" pitchFamily="2" charset="0"/>
              </a:rPr>
              <a:t>finds that more recent</a:t>
            </a:r>
            <a:r>
              <a:rPr lang="en-US" i="0" dirty="0">
                <a:solidFill>
                  <a:srgbClr val="202124"/>
                </a:solidFill>
                <a:effectLst/>
                <a:latin typeface="Roboto" panose="02000000000000000000" pitchFamily="2" charset="0"/>
              </a:rPr>
              <a:t> literature evidence indicates dominance of Pu(III) due to repository physical and chemical </a:t>
            </a:r>
            <a:r>
              <a:rPr lang="en-US" i="0" dirty="0">
                <a:effectLst/>
                <a:latin typeface="Roboto" panose="02000000000000000000" pitchFamily="2" charset="0"/>
              </a:rPr>
              <a:t>conditions, i.e</a:t>
            </a:r>
            <a:r>
              <a:rPr lang="en-US" dirty="0">
                <a:latin typeface="Roboto" panose="02000000000000000000" pitchFamily="2" charset="0"/>
              </a:rPr>
              <a:t>., Pu(III)&gt;&gt;Pu(IV)</a:t>
            </a:r>
            <a:endParaRPr lang="en-US" i="0" dirty="0">
              <a:effectLst/>
              <a:latin typeface="Roboto" panose="02000000000000000000" pitchFamily="2" charset="0"/>
            </a:endParaRPr>
          </a:p>
          <a:p>
            <a:pPr lvl="2">
              <a:lnSpc>
                <a:spcPct val="120000"/>
              </a:lnSpc>
              <a:spcAft>
                <a:spcPts val="600"/>
              </a:spcAft>
            </a:pPr>
            <a:r>
              <a:rPr lang="en-US" dirty="0">
                <a:solidFill>
                  <a:srgbClr val="202124"/>
                </a:solidFill>
                <a:latin typeface="Roboto" panose="02000000000000000000" pitchFamily="2" charset="0"/>
              </a:rPr>
              <a:t>Pu(III) more soluble than Pu(IV), so a 50/50 split would underestimate releases</a:t>
            </a:r>
          </a:p>
          <a:p>
            <a:pPr lvl="1">
              <a:lnSpc>
                <a:spcPct val="120000"/>
              </a:lnSpc>
              <a:spcAft>
                <a:spcPts val="600"/>
              </a:spcAft>
            </a:pPr>
            <a:r>
              <a:rPr lang="en-US" dirty="0">
                <a:solidFill>
                  <a:srgbClr val="202124"/>
                </a:solidFill>
                <a:latin typeface="Roboto" panose="02000000000000000000" pitchFamily="2" charset="0"/>
              </a:rPr>
              <a:t>Takes on new prominence with plans for additional volume of surplus plutonium</a:t>
            </a:r>
          </a:p>
          <a:p>
            <a:pPr>
              <a:lnSpc>
                <a:spcPct val="120000"/>
              </a:lnSpc>
              <a:spcAft>
                <a:spcPts val="600"/>
              </a:spcAft>
            </a:pPr>
            <a:r>
              <a:rPr lang="en-US" sz="2400" dirty="0"/>
              <a:t>Geochemistry database and modeling assumptions</a:t>
            </a:r>
          </a:p>
          <a:p>
            <a:pPr lvl="1">
              <a:lnSpc>
                <a:spcPct val="120000"/>
              </a:lnSpc>
              <a:spcAft>
                <a:spcPts val="600"/>
              </a:spcAft>
            </a:pPr>
            <a:r>
              <a:rPr lang="en-US" dirty="0"/>
              <a:t>Geochemistry database used to calculate actinide solubility contains multiple errors (e.g., in selection of organic ligand stability constants, inclusion of inappropriate lead data)</a:t>
            </a:r>
          </a:p>
          <a:p>
            <a:pPr lvl="1">
              <a:lnSpc>
                <a:spcPct val="120000"/>
              </a:lnSpc>
              <a:spcAft>
                <a:spcPts val="600"/>
              </a:spcAft>
            </a:pPr>
            <a:r>
              <a:rPr lang="en-US" dirty="0"/>
              <a:t>Assumptions used to perform solubility calculations (e.g., calcite precipitation) do not reflect current WIPP data </a:t>
            </a:r>
          </a:p>
          <a:p>
            <a:pPr lvl="2">
              <a:lnSpc>
                <a:spcPct val="120000"/>
              </a:lnSpc>
              <a:spcAft>
                <a:spcPts val="600"/>
              </a:spcAft>
            </a:pPr>
            <a:r>
              <a:rPr lang="en-US" dirty="0"/>
              <a:t>Results of this calculation are not represented in the rest of the PA and has implications towards repository water balance, magnesium oxide (MgO) backfill efficacy, and rock mechanics</a:t>
            </a:r>
          </a:p>
        </p:txBody>
      </p:sp>
      <p:sp>
        <p:nvSpPr>
          <p:cNvPr id="4" name="Date Placeholder 3">
            <a:extLst>
              <a:ext uri="{FF2B5EF4-FFF2-40B4-BE49-F238E27FC236}">
                <a16:creationId xmlns:a16="http://schemas.microsoft.com/office/drawing/2014/main" id="{AA5C7E23-B67D-4ADE-BD57-BAB079772478}"/>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F21856B9-5791-48E2-BEF7-A5EF896EDA23}"/>
              </a:ext>
            </a:extLst>
          </p:cNvPr>
          <p:cNvSpPr>
            <a:spLocks noGrp="1"/>
          </p:cNvSpPr>
          <p:nvPr>
            <p:ph type="ftr" sz="quarter" idx="11"/>
          </p:nvPr>
        </p:nvSpPr>
        <p:spPr/>
        <p:txBody>
          <a:bodyPr/>
          <a:lstStyle/>
          <a:p>
            <a:r>
              <a:rPr lang="en-US" dirty="0"/>
              <a:t>Radiation Protection Program</a:t>
            </a:r>
          </a:p>
        </p:txBody>
      </p:sp>
      <p:sp>
        <p:nvSpPr>
          <p:cNvPr id="6" name="Slide Number Placeholder 5">
            <a:extLst>
              <a:ext uri="{FF2B5EF4-FFF2-40B4-BE49-F238E27FC236}">
                <a16:creationId xmlns:a16="http://schemas.microsoft.com/office/drawing/2014/main" id="{4F160B73-3866-4E9E-8778-61CEAED2ADB5}"/>
              </a:ext>
            </a:extLst>
          </p:cNvPr>
          <p:cNvSpPr>
            <a:spLocks noGrp="1"/>
          </p:cNvSpPr>
          <p:nvPr>
            <p:ph type="sldNum" sz="quarter" idx="12"/>
          </p:nvPr>
        </p:nvSpPr>
        <p:spPr/>
        <p:txBody>
          <a:bodyPr/>
          <a:lstStyle/>
          <a:p>
            <a:fld id="{23737F84-F6DA-4AD8-82AC-F41D15E40AE4}" type="slidenum">
              <a:rPr lang="en-US" smtClean="0"/>
              <a:pPr/>
              <a:t>6</a:t>
            </a:fld>
            <a:endParaRPr lang="en-US" dirty="0"/>
          </a:p>
        </p:txBody>
      </p:sp>
      <p:sp>
        <p:nvSpPr>
          <p:cNvPr id="7" name="Text Placeholder 6">
            <a:extLst>
              <a:ext uri="{FF2B5EF4-FFF2-40B4-BE49-F238E27FC236}">
                <a16:creationId xmlns:a16="http://schemas.microsoft.com/office/drawing/2014/main" id="{4110AF08-30D3-4706-8A05-2EDEBADA7A77}"/>
              </a:ext>
            </a:extLst>
          </p:cNvPr>
          <p:cNvSpPr>
            <a:spLocks noGrp="1"/>
          </p:cNvSpPr>
          <p:nvPr>
            <p:ph type="body" sz="quarter" idx="13"/>
          </p:nvPr>
        </p:nvSpPr>
        <p:spPr/>
        <p:txBody>
          <a:bodyPr/>
          <a:lstStyle/>
          <a:p>
            <a:r>
              <a:rPr lang="en-US" dirty="0"/>
              <a:t>Geochemistry</a:t>
            </a:r>
          </a:p>
        </p:txBody>
      </p:sp>
    </p:spTree>
    <p:extLst>
      <p:ext uri="{BB962C8B-B14F-4D97-AF65-F5344CB8AC3E}">
        <p14:creationId xmlns:p14="http://schemas.microsoft.com/office/powerpoint/2010/main" val="202034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9B4C-818A-4C51-960D-6C6B6DE8C301}"/>
              </a:ext>
            </a:extLst>
          </p:cNvPr>
          <p:cNvSpPr>
            <a:spLocks noGrp="1"/>
          </p:cNvSpPr>
          <p:nvPr>
            <p:ph type="title"/>
          </p:nvPr>
        </p:nvSpPr>
        <p:spPr/>
        <p:txBody>
          <a:bodyPr/>
          <a:lstStyle/>
          <a:p>
            <a:r>
              <a:rPr lang="en-US" dirty="0"/>
              <a:t>Key Technical Issues</a:t>
            </a:r>
          </a:p>
        </p:txBody>
      </p:sp>
      <p:sp>
        <p:nvSpPr>
          <p:cNvPr id="3" name="Content Placeholder 2">
            <a:extLst>
              <a:ext uri="{FF2B5EF4-FFF2-40B4-BE49-F238E27FC236}">
                <a16:creationId xmlns:a16="http://schemas.microsoft.com/office/drawing/2014/main" id="{107623B5-EFCC-4EFE-9774-27335C0568E8}"/>
              </a:ext>
            </a:extLst>
          </p:cNvPr>
          <p:cNvSpPr>
            <a:spLocks noGrp="1"/>
          </p:cNvSpPr>
          <p:nvPr>
            <p:ph idx="1"/>
          </p:nvPr>
        </p:nvSpPr>
        <p:spPr>
          <a:xfrm>
            <a:off x="271780" y="1434989"/>
            <a:ext cx="11832236" cy="5134085"/>
          </a:xfrm>
        </p:spPr>
        <p:txBody>
          <a:bodyPr vert="horz" lIns="91440" tIns="45720" rIns="91440" bIns="45720" rtlCol="0" anchor="t">
            <a:normAutofit fontScale="92500" lnSpcReduction="10000"/>
          </a:bodyPr>
          <a:lstStyle/>
          <a:p>
            <a:pPr>
              <a:lnSpc>
                <a:spcPct val="100000"/>
              </a:lnSpc>
              <a:spcBef>
                <a:spcPts val="600"/>
              </a:spcBef>
              <a:spcAft>
                <a:spcPts val="600"/>
              </a:spcAft>
            </a:pPr>
            <a:r>
              <a:rPr lang="en-US" dirty="0">
                <a:latin typeface="Arial"/>
                <a:cs typeface="Arial"/>
              </a:rPr>
              <a:t>Drilling intrusions are the only mechanism leading to significant potential releases</a:t>
            </a:r>
            <a:endParaRPr lang="en-US" strike="sngStrike" dirty="0">
              <a:latin typeface="Arial"/>
              <a:cs typeface="Arial"/>
            </a:endParaRPr>
          </a:p>
          <a:p>
            <a:pPr>
              <a:lnSpc>
                <a:spcPct val="100000"/>
              </a:lnSpc>
              <a:spcBef>
                <a:spcPts val="600"/>
              </a:spcBef>
              <a:spcAft>
                <a:spcPts val="600"/>
              </a:spcAft>
            </a:pPr>
            <a:r>
              <a:rPr lang="en-US" dirty="0">
                <a:latin typeface="Arial"/>
                <a:cs typeface="Arial"/>
              </a:rPr>
              <a:t>The method used to plug boreholes influences release calculations</a:t>
            </a:r>
            <a:endParaRPr lang="en-US" strike="sngStrike" dirty="0">
              <a:latin typeface="Arial"/>
              <a:cs typeface="Arial"/>
            </a:endParaRPr>
          </a:p>
          <a:p>
            <a:pPr lvl="1">
              <a:lnSpc>
                <a:spcPct val="100000"/>
              </a:lnSpc>
              <a:spcAft>
                <a:spcPts val="600"/>
              </a:spcAft>
            </a:pPr>
            <a:r>
              <a:rPr lang="en-US" dirty="0">
                <a:latin typeface="Arial"/>
                <a:cs typeface="Arial"/>
              </a:rPr>
              <a:t>Continuous plugs limit fluid flow in and out of repository and better protect against brine releases of radionuclides</a:t>
            </a:r>
          </a:p>
          <a:p>
            <a:pPr lvl="1">
              <a:lnSpc>
                <a:spcPct val="100000"/>
              </a:lnSpc>
              <a:spcAft>
                <a:spcPts val="600"/>
              </a:spcAft>
            </a:pPr>
            <a:r>
              <a:rPr lang="en-US" dirty="0">
                <a:latin typeface="Arial"/>
                <a:cs typeface="Arial"/>
              </a:rPr>
              <a:t>DOE changed frequency probability calculation methodology for PA simulations for CRA-2019</a:t>
            </a:r>
          </a:p>
          <a:p>
            <a:pPr lvl="2">
              <a:lnSpc>
                <a:spcPct val="100000"/>
              </a:lnSpc>
              <a:spcAft>
                <a:spcPts val="600"/>
              </a:spcAft>
            </a:pPr>
            <a:r>
              <a:rPr lang="en-US" dirty="0">
                <a:latin typeface="Arial"/>
                <a:cs typeface="Arial"/>
              </a:rPr>
              <a:t>EPA disagreed with justification for the change as inconsistent with </a:t>
            </a:r>
            <a:r>
              <a:rPr lang="en-US">
                <a:latin typeface="Arial"/>
                <a:cs typeface="Arial"/>
              </a:rPr>
              <a:t>actual practice</a:t>
            </a:r>
            <a:endParaRPr lang="en-US" dirty="0">
              <a:latin typeface="Arial"/>
              <a:cs typeface="Arial"/>
            </a:endParaRPr>
          </a:p>
          <a:p>
            <a:pPr lvl="1">
              <a:lnSpc>
                <a:spcPct val="100000"/>
              </a:lnSpc>
              <a:spcAft>
                <a:spcPts val="600"/>
              </a:spcAft>
            </a:pPr>
            <a:r>
              <a:rPr lang="en-US" dirty="0">
                <a:latin typeface="Arial"/>
                <a:cs typeface="Arial"/>
              </a:rPr>
              <a:t>New probabilities underestimate releases in comparison to prior approved approach</a:t>
            </a:r>
          </a:p>
          <a:p>
            <a:pPr lvl="1">
              <a:lnSpc>
                <a:spcPct val="100000"/>
              </a:lnSpc>
              <a:spcAft>
                <a:spcPts val="600"/>
              </a:spcAft>
            </a:pPr>
            <a:r>
              <a:rPr lang="en-US" dirty="0">
                <a:latin typeface="Arial"/>
                <a:cs typeface="Arial"/>
              </a:rPr>
              <a:t>DOE should utilize previously approved (CCA) methodology or propose an acceptable alternative</a:t>
            </a:r>
          </a:p>
          <a:p>
            <a:pPr>
              <a:lnSpc>
                <a:spcPct val="100000"/>
              </a:lnSpc>
              <a:spcAft>
                <a:spcPts val="600"/>
              </a:spcAft>
            </a:pPr>
            <a:r>
              <a:rPr lang="en-US" sz="2200" dirty="0">
                <a:latin typeface="Arial"/>
                <a:cs typeface="Arial"/>
              </a:rPr>
              <a:t>"Drilling rate" is the areal density of boreholes that would occur in the Delaware Basin after 10,000 years based on the average annual rate of drilling over the past 100 years</a:t>
            </a:r>
          </a:p>
          <a:p>
            <a:pPr lvl="1">
              <a:lnSpc>
                <a:spcPct val="100000"/>
              </a:lnSpc>
              <a:spcAft>
                <a:spcPts val="600"/>
              </a:spcAft>
            </a:pPr>
            <a:r>
              <a:rPr lang="en-US" dirty="0">
                <a:latin typeface="Arial"/>
                <a:cs typeface="Arial"/>
              </a:rPr>
              <a:t>Only deep boreholes (i.e., repository depth) used in PA calculations – rate increased over time</a:t>
            </a:r>
          </a:p>
          <a:p>
            <a:pPr lvl="1">
              <a:lnSpc>
                <a:spcPct val="100000"/>
              </a:lnSpc>
              <a:spcAft>
                <a:spcPts val="600"/>
              </a:spcAft>
            </a:pPr>
            <a:r>
              <a:rPr lang="en-US" dirty="0">
                <a:latin typeface="Arial"/>
                <a:cs typeface="Arial"/>
              </a:rPr>
              <a:t>Boreholes of unknown depth excluded from PA – historically 3 out of 4 are deep</a:t>
            </a:r>
          </a:p>
          <a:p>
            <a:pPr lvl="2">
              <a:lnSpc>
                <a:spcPct val="100000"/>
              </a:lnSpc>
              <a:spcAft>
                <a:spcPts val="600"/>
              </a:spcAft>
            </a:pPr>
            <a:r>
              <a:rPr lang="en-US" dirty="0">
                <a:latin typeface="Arial"/>
                <a:cs typeface="Arial"/>
              </a:rPr>
              <a:t>~3,000 boreholes of unknown depth excluded from CRA-2019 calculations</a:t>
            </a:r>
          </a:p>
          <a:p>
            <a:pPr>
              <a:lnSpc>
                <a:spcPct val="100000"/>
              </a:lnSpc>
              <a:spcBef>
                <a:spcPts val="600"/>
              </a:spcBef>
              <a:spcAft>
                <a:spcPts val="600"/>
              </a:spcAft>
            </a:pPr>
            <a:endParaRPr lang="en-US" dirty="0">
              <a:latin typeface="Arial"/>
              <a:cs typeface="Arial"/>
            </a:endParaRPr>
          </a:p>
        </p:txBody>
      </p:sp>
      <p:sp>
        <p:nvSpPr>
          <p:cNvPr id="4" name="Date Placeholder 3">
            <a:extLst>
              <a:ext uri="{FF2B5EF4-FFF2-40B4-BE49-F238E27FC236}">
                <a16:creationId xmlns:a16="http://schemas.microsoft.com/office/drawing/2014/main" id="{B105BBD0-534A-45A7-9CAD-750C24309AE5}"/>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673583EC-FB3C-40C7-8F9A-78DCC20F33EF}"/>
              </a:ext>
            </a:extLst>
          </p:cNvPr>
          <p:cNvSpPr>
            <a:spLocks noGrp="1"/>
          </p:cNvSpPr>
          <p:nvPr>
            <p:ph type="ftr" sz="quarter" idx="11"/>
          </p:nvPr>
        </p:nvSpPr>
        <p:spPr/>
        <p:txBody>
          <a:bodyPr/>
          <a:lstStyle/>
          <a:p>
            <a:r>
              <a:rPr lang="en-US" dirty="0"/>
              <a:t>Radiation Protection Program</a:t>
            </a:r>
          </a:p>
        </p:txBody>
      </p:sp>
      <p:sp>
        <p:nvSpPr>
          <p:cNvPr id="6" name="Slide Number Placeholder 5">
            <a:extLst>
              <a:ext uri="{FF2B5EF4-FFF2-40B4-BE49-F238E27FC236}">
                <a16:creationId xmlns:a16="http://schemas.microsoft.com/office/drawing/2014/main" id="{A247BC62-9939-4991-86FC-C627A782B13C}"/>
              </a:ext>
            </a:extLst>
          </p:cNvPr>
          <p:cNvSpPr>
            <a:spLocks noGrp="1"/>
          </p:cNvSpPr>
          <p:nvPr>
            <p:ph type="sldNum" sz="quarter" idx="12"/>
          </p:nvPr>
        </p:nvSpPr>
        <p:spPr/>
        <p:txBody>
          <a:bodyPr/>
          <a:lstStyle/>
          <a:p>
            <a:fld id="{23737F84-F6DA-4AD8-82AC-F41D15E40AE4}" type="slidenum">
              <a:rPr lang="en-US" smtClean="0"/>
              <a:pPr/>
              <a:t>7</a:t>
            </a:fld>
            <a:endParaRPr lang="en-US" dirty="0"/>
          </a:p>
        </p:txBody>
      </p:sp>
      <p:sp>
        <p:nvSpPr>
          <p:cNvPr id="7" name="Text Placeholder 6">
            <a:extLst>
              <a:ext uri="{FF2B5EF4-FFF2-40B4-BE49-F238E27FC236}">
                <a16:creationId xmlns:a16="http://schemas.microsoft.com/office/drawing/2014/main" id="{C2817BFA-E035-4508-A50E-3D9A9B6E33F5}"/>
              </a:ext>
            </a:extLst>
          </p:cNvPr>
          <p:cNvSpPr>
            <a:spLocks noGrp="1"/>
          </p:cNvSpPr>
          <p:nvPr>
            <p:ph type="body" sz="quarter" idx="13"/>
          </p:nvPr>
        </p:nvSpPr>
        <p:spPr/>
        <p:txBody>
          <a:bodyPr vert="horz" lIns="91440" tIns="45720" rIns="91440" bIns="45720" rtlCol="0" anchor="t">
            <a:noAutofit/>
          </a:bodyPr>
          <a:lstStyle/>
          <a:p>
            <a:r>
              <a:rPr lang="en-US" dirty="0">
                <a:latin typeface="Arial"/>
                <a:cs typeface="Arial"/>
              </a:rPr>
              <a:t>Drilling</a:t>
            </a:r>
          </a:p>
        </p:txBody>
      </p:sp>
    </p:spTree>
    <p:extLst>
      <p:ext uri="{BB962C8B-B14F-4D97-AF65-F5344CB8AC3E}">
        <p14:creationId xmlns:p14="http://schemas.microsoft.com/office/powerpoint/2010/main" val="416723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8170-075F-43B4-91ED-21838B0FE49E}"/>
              </a:ext>
            </a:extLst>
          </p:cNvPr>
          <p:cNvSpPr>
            <a:spLocks noGrp="1"/>
          </p:cNvSpPr>
          <p:nvPr>
            <p:ph type="title"/>
          </p:nvPr>
        </p:nvSpPr>
        <p:spPr/>
        <p:txBody>
          <a:bodyPr/>
          <a:lstStyle/>
          <a:p>
            <a:r>
              <a:rPr lang="en-US" dirty="0"/>
              <a:t>Sensitivity Studies</a:t>
            </a:r>
          </a:p>
        </p:txBody>
      </p:sp>
      <p:sp>
        <p:nvSpPr>
          <p:cNvPr id="3" name="Content Placeholder 2">
            <a:extLst>
              <a:ext uri="{FF2B5EF4-FFF2-40B4-BE49-F238E27FC236}">
                <a16:creationId xmlns:a16="http://schemas.microsoft.com/office/drawing/2014/main" id="{982871D6-4C45-4A56-B5E2-3E4F1E07E0A8}"/>
              </a:ext>
            </a:extLst>
          </p:cNvPr>
          <p:cNvSpPr>
            <a:spLocks noGrp="1"/>
          </p:cNvSpPr>
          <p:nvPr>
            <p:ph idx="1"/>
          </p:nvPr>
        </p:nvSpPr>
        <p:spPr>
          <a:xfrm>
            <a:off x="271780" y="1434988"/>
            <a:ext cx="11501441" cy="5012801"/>
          </a:xfrm>
        </p:spPr>
        <p:txBody>
          <a:bodyPr vert="horz" lIns="91440" tIns="45720" rIns="91440" bIns="45720" rtlCol="0" anchor="t">
            <a:normAutofit lnSpcReduction="10000"/>
          </a:bodyPr>
          <a:lstStyle/>
          <a:p>
            <a:pPr>
              <a:spcAft>
                <a:spcPts val="600"/>
              </a:spcAft>
            </a:pPr>
            <a:r>
              <a:rPr lang="en-US" dirty="0">
                <a:latin typeface="Arial"/>
                <a:cs typeface="Arial"/>
              </a:rPr>
              <a:t>For the CRA-2019 review, EPA performed its own set of model calculations to determine the sensitivity of releases to the issues EPA identified in its review </a:t>
            </a:r>
            <a:endParaRPr lang="en-US" dirty="0"/>
          </a:p>
          <a:p>
            <a:pPr>
              <a:spcAft>
                <a:spcPts val="600"/>
              </a:spcAft>
            </a:pPr>
            <a:r>
              <a:rPr lang="en-US" dirty="0">
                <a:latin typeface="Arial"/>
                <a:cs typeface="Arial"/>
              </a:rPr>
              <a:t>The results are expressed as changes in mean total repository releases in EPA units as compared with DOE’s CRA-2019 results</a:t>
            </a:r>
            <a:endParaRPr lang="en-US" dirty="0"/>
          </a:p>
          <a:p>
            <a:pPr>
              <a:spcAft>
                <a:spcPts val="600"/>
              </a:spcAft>
            </a:pPr>
            <a:r>
              <a:rPr lang="en-US" sz="2400" dirty="0">
                <a:latin typeface="Arial"/>
                <a:cs typeface="Arial"/>
              </a:rPr>
              <a:t>In all cases, EPA calculations showed that WIPP would comply with regulatory standards</a:t>
            </a:r>
            <a:endParaRPr lang="en-US" dirty="0">
              <a:latin typeface="Arial"/>
              <a:cs typeface="Arial"/>
            </a:endParaRPr>
          </a:p>
          <a:p>
            <a:pPr>
              <a:spcAft>
                <a:spcPts val="600"/>
              </a:spcAft>
            </a:pPr>
            <a:r>
              <a:rPr lang="en-US" dirty="0">
                <a:latin typeface="Arial"/>
                <a:cs typeface="Arial"/>
              </a:rPr>
              <a:t>List of sensitivity studies:</a:t>
            </a:r>
            <a:endParaRPr lang="en-US" dirty="0"/>
          </a:p>
          <a:p>
            <a:pPr lvl="1">
              <a:spcAft>
                <a:spcPts val="600"/>
              </a:spcAft>
            </a:pPr>
            <a:r>
              <a:rPr lang="en-US" sz="1800" dirty="0">
                <a:latin typeface="Arial"/>
                <a:cs typeface="Arial"/>
              </a:rPr>
              <a:t>Sensitivity to Creep Closure of Empty Rooms (CRA19_COMP Analysis)</a:t>
            </a:r>
          </a:p>
          <a:p>
            <a:pPr lvl="1">
              <a:spcAft>
                <a:spcPts val="600"/>
              </a:spcAft>
            </a:pPr>
            <a:r>
              <a:rPr lang="en-US" sz="1800" dirty="0">
                <a:latin typeface="Arial"/>
                <a:cs typeface="Arial"/>
              </a:rPr>
              <a:t>Sensitivity to Borehole Plugging Frequency (PLG_PRB Analysis) </a:t>
            </a:r>
            <a:endParaRPr lang="en-US" sz="1800" dirty="0"/>
          </a:p>
          <a:p>
            <a:pPr lvl="1">
              <a:spcAft>
                <a:spcPts val="600"/>
              </a:spcAft>
            </a:pPr>
            <a:r>
              <a:rPr lang="en-US" sz="1800" dirty="0">
                <a:latin typeface="Arial"/>
                <a:cs typeface="Arial"/>
              </a:rPr>
              <a:t>Sensitivity to Actinide Solubility (GCHM_S0 Analysis) </a:t>
            </a:r>
            <a:endParaRPr lang="en-US" sz="1800" dirty="0"/>
          </a:p>
          <a:p>
            <a:pPr lvl="1">
              <a:spcAft>
                <a:spcPts val="600"/>
              </a:spcAft>
            </a:pPr>
            <a:r>
              <a:rPr lang="en-US" sz="1800" dirty="0">
                <a:latin typeface="Arial"/>
                <a:cs typeface="Arial"/>
              </a:rPr>
              <a:t>Sensitivity to Actinide Solubility and Colloid Parameters (GCHM_S2 Analysis)</a:t>
            </a:r>
          </a:p>
          <a:p>
            <a:pPr lvl="1">
              <a:spcAft>
                <a:spcPts val="600"/>
              </a:spcAft>
            </a:pPr>
            <a:r>
              <a:rPr lang="en-US" sz="1800" dirty="0">
                <a:latin typeface="Arial"/>
                <a:cs typeface="Arial"/>
              </a:rPr>
              <a:t>Sensitivity to Actinide Solubility, Colloid Parameters, and Actinide Oxidation State (GCHM_S3 Analysis)</a:t>
            </a:r>
          </a:p>
          <a:p>
            <a:pPr lvl="1">
              <a:spcAft>
                <a:spcPts val="600"/>
              </a:spcAft>
            </a:pPr>
            <a:r>
              <a:rPr lang="en-US" sz="1800" dirty="0">
                <a:latin typeface="Arial"/>
                <a:cs typeface="Arial"/>
              </a:rPr>
              <a:t>Sensitivity to Combined Geotechnical and Geochemical Parameter Changes (CRA19_COMB Analysis)</a:t>
            </a:r>
          </a:p>
          <a:p>
            <a:pPr>
              <a:spcAft>
                <a:spcPts val="600"/>
              </a:spcAft>
            </a:pPr>
            <a:endParaRPr lang="en-US" sz="2000" dirty="0">
              <a:latin typeface="Arial"/>
              <a:cs typeface="Arial"/>
            </a:endParaRPr>
          </a:p>
          <a:p>
            <a:endParaRPr lang="en-US" dirty="0"/>
          </a:p>
        </p:txBody>
      </p:sp>
      <p:sp>
        <p:nvSpPr>
          <p:cNvPr id="4" name="Date Placeholder 3">
            <a:extLst>
              <a:ext uri="{FF2B5EF4-FFF2-40B4-BE49-F238E27FC236}">
                <a16:creationId xmlns:a16="http://schemas.microsoft.com/office/drawing/2014/main" id="{1A92F7E7-5121-4424-9346-D2712A6D5B66}"/>
              </a:ext>
            </a:extLst>
          </p:cNvPr>
          <p:cNvSpPr>
            <a:spLocks noGrp="1"/>
          </p:cNvSpPr>
          <p:nvPr>
            <p:ph type="dt" sz="half" idx="10"/>
          </p:nvPr>
        </p:nvSpPr>
        <p:spPr/>
        <p:txBody>
          <a:bodyPr/>
          <a:lstStyle/>
          <a:p>
            <a:r>
              <a:rPr lang="en-US"/>
              <a:t>10/12/2022</a:t>
            </a:r>
            <a:endParaRPr lang="en-US" dirty="0"/>
          </a:p>
        </p:txBody>
      </p:sp>
      <p:sp>
        <p:nvSpPr>
          <p:cNvPr id="5" name="Footer Placeholder 4">
            <a:extLst>
              <a:ext uri="{FF2B5EF4-FFF2-40B4-BE49-F238E27FC236}">
                <a16:creationId xmlns:a16="http://schemas.microsoft.com/office/drawing/2014/main" id="{DC395E59-C62F-4FDB-A3BB-63C2898E92FE}"/>
              </a:ext>
            </a:extLst>
          </p:cNvPr>
          <p:cNvSpPr>
            <a:spLocks noGrp="1"/>
          </p:cNvSpPr>
          <p:nvPr>
            <p:ph type="ftr" sz="quarter" idx="11"/>
          </p:nvPr>
        </p:nvSpPr>
        <p:spPr/>
        <p:txBody>
          <a:bodyPr/>
          <a:lstStyle/>
          <a:p>
            <a:r>
              <a:rPr lang="en-US" dirty="0"/>
              <a:t>Radiation Protection Program</a:t>
            </a:r>
          </a:p>
        </p:txBody>
      </p:sp>
      <p:sp>
        <p:nvSpPr>
          <p:cNvPr id="6" name="Slide Number Placeholder 5">
            <a:extLst>
              <a:ext uri="{FF2B5EF4-FFF2-40B4-BE49-F238E27FC236}">
                <a16:creationId xmlns:a16="http://schemas.microsoft.com/office/drawing/2014/main" id="{1B73DF42-9383-4CDF-9BD8-25B15C65D0A3}"/>
              </a:ext>
            </a:extLst>
          </p:cNvPr>
          <p:cNvSpPr>
            <a:spLocks noGrp="1"/>
          </p:cNvSpPr>
          <p:nvPr>
            <p:ph type="sldNum" sz="quarter" idx="12"/>
          </p:nvPr>
        </p:nvSpPr>
        <p:spPr/>
        <p:txBody>
          <a:bodyPr/>
          <a:lstStyle/>
          <a:p>
            <a:fld id="{23737F84-F6DA-4AD8-82AC-F41D15E40AE4}" type="slidenum">
              <a:rPr lang="en-US" smtClean="0"/>
              <a:pPr/>
              <a:t>8</a:t>
            </a:fld>
            <a:endParaRPr lang="en-US" dirty="0"/>
          </a:p>
        </p:txBody>
      </p:sp>
    </p:spTree>
    <p:extLst>
      <p:ext uri="{BB962C8B-B14F-4D97-AF65-F5344CB8AC3E}">
        <p14:creationId xmlns:p14="http://schemas.microsoft.com/office/powerpoint/2010/main" val="365278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277AA-89E2-4986-8C9E-C375E150EB2A}"/>
              </a:ext>
            </a:extLst>
          </p:cNvPr>
          <p:cNvSpPr>
            <a:spLocks noGrp="1"/>
          </p:cNvSpPr>
          <p:nvPr>
            <p:ph type="sldNum" sz="quarter" idx="12"/>
          </p:nvPr>
        </p:nvSpPr>
        <p:spPr/>
        <p:txBody>
          <a:bodyPr/>
          <a:lstStyle/>
          <a:p>
            <a:fld id="{23737F84-F6DA-4AD8-82AC-F41D15E40AE4}" type="slidenum">
              <a:rPr lang="en-US" smtClean="0"/>
              <a:pPr/>
              <a:t>9</a:t>
            </a:fld>
            <a:endParaRPr lang="en-US" dirty="0"/>
          </a:p>
        </p:txBody>
      </p:sp>
      <p:sp>
        <p:nvSpPr>
          <p:cNvPr id="3" name="Footer Placeholder 2">
            <a:extLst>
              <a:ext uri="{FF2B5EF4-FFF2-40B4-BE49-F238E27FC236}">
                <a16:creationId xmlns:a16="http://schemas.microsoft.com/office/drawing/2014/main" id="{2EB4FE57-EF5E-4C08-84E5-D8942DD5D992}"/>
              </a:ext>
            </a:extLst>
          </p:cNvPr>
          <p:cNvSpPr>
            <a:spLocks noGrp="1"/>
          </p:cNvSpPr>
          <p:nvPr>
            <p:ph type="ftr" sz="quarter" idx="11"/>
          </p:nvPr>
        </p:nvSpPr>
        <p:spPr/>
        <p:txBody>
          <a:bodyPr/>
          <a:lstStyle/>
          <a:p>
            <a:r>
              <a:rPr lang="en-US"/>
              <a:t>Radiation Protection Program</a:t>
            </a:r>
            <a:endParaRPr lang="en-US" dirty="0"/>
          </a:p>
        </p:txBody>
      </p:sp>
      <p:sp>
        <p:nvSpPr>
          <p:cNvPr id="4" name="Date Placeholder 3">
            <a:extLst>
              <a:ext uri="{FF2B5EF4-FFF2-40B4-BE49-F238E27FC236}">
                <a16:creationId xmlns:a16="http://schemas.microsoft.com/office/drawing/2014/main" id="{E2B94B7C-2E22-44DA-A896-E2E78E728825}"/>
              </a:ext>
            </a:extLst>
          </p:cNvPr>
          <p:cNvSpPr>
            <a:spLocks noGrp="1"/>
          </p:cNvSpPr>
          <p:nvPr>
            <p:ph type="dt" sz="half" idx="10"/>
          </p:nvPr>
        </p:nvSpPr>
        <p:spPr/>
        <p:txBody>
          <a:bodyPr/>
          <a:lstStyle/>
          <a:p>
            <a:r>
              <a:rPr lang="en-US"/>
              <a:t>10/12/2022</a:t>
            </a:r>
            <a:endParaRPr lang="en-US" dirty="0"/>
          </a:p>
        </p:txBody>
      </p:sp>
      <p:sp>
        <p:nvSpPr>
          <p:cNvPr id="5" name="Text Placeholder 4">
            <a:extLst>
              <a:ext uri="{FF2B5EF4-FFF2-40B4-BE49-F238E27FC236}">
                <a16:creationId xmlns:a16="http://schemas.microsoft.com/office/drawing/2014/main" id="{EE16457F-1EDE-4467-9838-DBF0412E54A8}"/>
              </a:ext>
            </a:extLst>
          </p:cNvPr>
          <p:cNvSpPr>
            <a:spLocks noGrp="1"/>
          </p:cNvSpPr>
          <p:nvPr>
            <p:ph type="body" sz="quarter" idx="14"/>
          </p:nvPr>
        </p:nvSpPr>
        <p:spPr/>
        <p:txBody>
          <a:bodyPr/>
          <a:lstStyle/>
          <a:p>
            <a:r>
              <a:rPr lang="en-US" dirty="0"/>
              <a:t>Combined Geotechnical and Geochemical Parameter Changes (CRA19_COMB) Analysis</a:t>
            </a:r>
          </a:p>
          <a:p>
            <a:endParaRPr lang="en-US" dirty="0"/>
          </a:p>
        </p:txBody>
      </p:sp>
      <p:sp>
        <p:nvSpPr>
          <p:cNvPr id="6" name="Title 5">
            <a:extLst>
              <a:ext uri="{FF2B5EF4-FFF2-40B4-BE49-F238E27FC236}">
                <a16:creationId xmlns:a16="http://schemas.microsoft.com/office/drawing/2014/main" id="{28EE3C9E-46D2-44F1-BE28-77EEE7F24577}"/>
              </a:ext>
            </a:extLst>
          </p:cNvPr>
          <p:cNvSpPr>
            <a:spLocks noGrp="1"/>
          </p:cNvSpPr>
          <p:nvPr>
            <p:ph type="title"/>
          </p:nvPr>
        </p:nvSpPr>
        <p:spPr/>
        <p:txBody>
          <a:bodyPr>
            <a:normAutofit fontScale="90000"/>
          </a:bodyPr>
          <a:lstStyle/>
          <a:p>
            <a:r>
              <a:rPr lang="en-US" dirty="0"/>
              <a:t>Sensitivity Studies</a:t>
            </a:r>
          </a:p>
        </p:txBody>
      </p:sp>
      <p:graphicFrame>
        <p:nvGraphicFramePr>
          <p:cNvPr id="7" name="Chart 6">
            <a:extLst>
              <a:ext uri="{FF2B5EF4-FFF2-40B4-BE49-F238E27FC236}">
                <a16:creationId xmlns:a16="http://schemas.microsoft.com/office/drawing/2014/main" id="{F5D9F4CB-EC4A-4563-BFCF-3848E57FCEFA}"/>
              </a:ext>
            </a:extLst>
          </p:cNvPr>
          <p:cNvGraphicFramePr>
            <a:graphicFrameLocks/>
          </p:cNvGraphicFramePr>
          <p:nvPr>
            <p:extLst>
              <p:ext uri="{D42A27DB-BD31-4B8C-83A1-F6EECF244321}">
                <p14:modId xmlns:p14="http://schemas.microsoft.com/office/powerpoint/2010/main" val="711976290"/>
              </p:ext>
            </p:extLst>
          </p:nvPr>
        </p:nvGraphicFramePr>
        <p:xfrm>
          <a:off x="0" y="1216818"/>
          <a:ext cx="12192000" cy="5641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890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3480</TotalTime>
  <Words>1694</Words>
  <Application>Microsoft Macintosh PowerPoint</Application>
  <PresentationFormat>Widescreen</PresentationFormat>
  <Paragraphs>229</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Roboto</vt:lpstr>
      <vt:lpstr>Times New Roman</vt:lpstr>
      <vt:lpstr>Office Theme</vt:lpstr>
      <vt:lpstr>EPA Update</vt:lpstr>
      <vt:lpstr>Overview of Presentation</vt:lpstr>
      <vt:lpstr>Background on WIPP</vt:lpstr>
      <vt:lpstr>Overview of EPA’s Review of CRA-2019</vt:lpstr>
      <vt:lpstr>Key Technical Issues</vt:lpstr>
      <vt:lpstr>Key Technical Issues</vt:lpstr>
      <vt:lpstr>Key Technical Issues</vt:lpstr>
      <vt:lpstr>Sensitivity Studies</vt:lpstr>
      <vt:lpstr>Sensitivity Studies</vt:lpstr>
      <vt:lpstr>Issues for Future Recertifications</vt:lpstr>
      <vt:lpstr>Issues for Future Recertifications</vt:lpstr>
      <vt:lpstr>Emergency Response Activities</vt:lpstr>
      <vt:lpstr>Emergency Response Activities</vt:lpstr>
      <vt:lpstr>Emergency Response</vt:lpstr>
      <vt:lpstr>Additional Updates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Ellen</dc:creator>
  <cp:lastModifiedBy>Lori Beagles</cp:lastModifiedBy>
  <cp:revision>51</cp:revision>
  <dcterms:created xsi:type="dcterms:W3CDTF">2021-06-15T13:22:47Z</dcterms:created>
  <dcterms:modified xsi:type="dcterms:W3CDTF">2022-10-03T19:12:26Z</dcterms:modified>
</cp:coreProperties>
</file>