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68" r:id="rId4"/>
    <p:sldId id="270" r:id="rId5"/>
    <p:sldId id="271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2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81BC-FE14-4D2F-ACF5-EB855651083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C6D45-09CD-45E5-80ED-84AE25BB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Low-Level Radioactive Waste Forum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Part 61 Working Group -- Update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Chicago, IL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October 31, 2019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1741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43400"/>
            <a:ext cx="2286000" cy="17145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19600"/>
            <a:ext cx="2705100" cy="168592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9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10000" cy="2773363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</a:p>
          <a:p>
            <a:pPr marL="400050" lvl="1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Organized in 2012 to provide input to the NRC’s Part 61 rulemaking initiative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407944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73" y="1600201"/>
            <a:ext cx="3366707" cy="4996815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2819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Title 10 - Energy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Part 61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86200"/>
            <a:ext cx="2143506" cy="277177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9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 </a:t>
            </a:r>
            <a:r>
              <a:rPr lang="en-US" sz="2400" b="1" dirty="0" smtClean="0"/>
              <a:t>(cont.)</a:t>
            </a:r>
            <a:endParaRPr lang="en-US" b="1" dirty="0" smtClean="0"/>
          </a:p>
          <a:p>
            <a:pPr marL="400050" lvl="1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Original members represented sited states, including Pennsylvania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553551" cy="106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71" y="1295403"/>
            <a:ext cx="2226469" cy="148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2" y="2950369"/>
            <a:ext cx="1843088" cy="139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76" y="2940844"/>
            <a:ext cx="1735931" cy="1478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 b="-1"/>
          <a:stretch/>
        </p:blipFill>
        <p:spPr>
          <a:xfrm>
            <a:off x="4495800" y="4626295"/>
            <a:ext cx="1600200" cy="1686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2" y="4648204"/>
            <a:ext cx="2096929" cy="15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553551" cy="1064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9" y="1371600"/>
            <a:ext cx="7489571" cy="5246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4" y="1447800"/>
            <a:ext cx="8778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553551" cy="106489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30184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35814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Web site created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  (www.part-61.org)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52" y="76202"/>
            <a:ext cx="5980748" cy="11468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5590699" cy="3597116"/>
          </a:xfrm>
          <a:prstGeom prst="rect">
            <a:avLst/>
          </a:prstGeom>
          <a:noFill/>
          <a:ln>
            <a:noFill/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5609273" cy="1857375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35814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Web site created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  (www.part-61.org)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Members Only page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      (PW required)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52" y="76202"/>
            <a:ext cx="5980748" cy="11468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56849"/>
            <a:ext cx="5596890" cy="3572351"/>
          </a:xfrm>
          <a:prstGeom prst="rect">
            <a:avLst/>
          </a:prstGeom>
          <a:noFill/>
          <a:ln>
            <a:noFill/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70144"/>
            <a:ext cx="5596128" cy="1646698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4495800" cy="1371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CURRENT ACTIVITY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Review &amp; comment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52400"/>
            <a:ext cx="6286500" cy="1309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971405" cy="513726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3332988" cy="431139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240276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July 22, 2019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1722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Comment Period Ends:   11/19/2019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81</Words>
  <Application>Microsoft Macintosh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Low-Level Radioactive Waste Forum Part 61 Working Group --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Utah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Low-Level Radioactive Waste Forum Part 61 Working Group -- Update</dc:title>
  <dc:creator>Rusty Lundberg</dc:creator>
  <cp:lastModifiedBy>Lori Beagles</cp:lastModifiedBy>
  <cp:revision>26</cp:revision>
  <dcterms:created xsi:type="dcterms:W3CDTF">2019-10-28T17:35:26Z</dcterms:created>
  <dcterms:modified xsi:type="dcterms:W3CDTF">2019-10-30T17:05:29Z</dcterms:modified>
</cp:coreProperties>
</file>