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  <p:sldMasterId id="2147483702" r:id="rId5"/>
  </p:sldMasterIdLst>
  <p:notesMasterIdLst>
    <p:notesMasterId r:id="rId20"/>
  </p:notesMasterIdLst>
  <p:handoutMasterIdLst>
    <p:handoutMasterId r:id="rId21"/>
  </p:handoutMasterIdLst>
  <p:sldIdLst>
    <p:sldId id="522" r:id="rId6"/>
    <p:sldId id="504" r:id="rId7"/>
    <p:sldId id="520" r:id="rId8"/>
    <p:sldId id="505" r:id="rId9"/>
    <p:sldId id="521" r:id="rId10"/>
    <p:sldId id="502" r:id="rId11"/>
    <p:sldId id="352" r:id="rId12"/>
    <p:sldId id="351" r:id="rId13"/>
    <p:sldId id="518" r:id="rId14"/>
    <p:sldId id="515" r:id="rId15"/>
    <p:sldId id="510" r:id="rId16"/>
    <p:sldId id="508" r:id="rId17"/>
    <p:sldId id="501" r:id="rId18"/>
    <p:sldId id="50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8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1852">
          <p15:clr>
            <a:srgbClr val="A4A3A4"/>
          </p15:clr>
        </p15:guide>
        <p15:guide id="4" pos="4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ovan Robinson" initials="DOR" lastIdx="6" clrIdx="0"/>
  <p:cmAuthor id="7" name="Tetreault, Stephan" initials="TS" lastIdx="11" clrIdx="7">
    <p:extLst>
      <p:ext uri="{19B8F6BF-5375-455C-9EA6-DF929625EA0E}">
        <p15:presenceInfo xmlns:p15="http://schemas.microsoft.com/office/powerpoint/2012/main" userId="S-1-5-21-2844929807-1687724802-988633214-191105" providerId="AD"/>
      </p:ext>
    </p:extLst>
  </p:cmAuthor>
  <p:cmAuthor id="1" name="max.postman" initials="m" lastIdx="1" clrIdx="1"/>
  <p:cmAuthor id="2" name="Adamo, Emily (INTERN)" initials="AE(" lastIdx="3" clrIdx="2">
    <p:extLst>
      <p:ext uri="{19B8F6BF-5375-455C-9EA6-DF929625EA0E}">
        <p15:presenceInfo xmlns:p15="http://schemas.microsoft.com/office/powerpoint/2012/main" userId="S-1-5-21-2844929807-1687724802-988633214-192331" providerId="AD"/>
      </p:ext>
    </p:extLst>
  </p:cmAuthor>
  <p:cmAuthor id="3" name="Marble, Justin" initials="MJ" lastIdx="2" clrIdx="3">
    <p:extLst>
      <p:ext uri="{19B8F6BF-5375-455C-9EA6-DF929625EA0E}">
        <p15:presenceInfo xmlns:p15="http://schemas.microsoft.com/office/powerpoint/2012/main" userId="S-1-5-21-2844929807-1687724802-988633214-58246" providerId="AD"/>
      </p:ext>
    </p:extLst>
  </p:cmAuthor>
  <p:cmAuthor id="4" name="Howard Pope" initials="HP" lastIdx="38" clrIdx="4">
    <p:extLst>
      <p:ext uri="{19B8F6BF-5375-455C-9EA6-DF929625EA0E}">
        <p15:presenceInfo xmlns:p15="http://schemas.microsoft.com/office/powerpoint/2012/main" userId="ceb2ccfdf9b5bb02" providerId="Windows Live"/>
      </p:ext>
    </p:extLst>
  </p:cmAuthor>
  <p:cmAuthor id="5" name="Bohan, Catherine" initials="BC" lastIdx="30" clrIdx="5">
    <p:extLst>
      <p:ext uri="{19B8F6BF-5375-455C-9EA6-DF929625EA0E}">
        <p15:presenceInfo xmlns:p15="http://schemas.microsoft.com/office/powerpoint/2012/main" userId="S-1-5-21-2844929807-1687724802-988633214-207354" providerId="AD"/>
      </p:ext>
    </p:extLst>
  </p:cmAuthor>
  <p:cmAuthor id="6" name="Sparks, Keith (PPPO/CONTR)" initials="SK(" lastIdx="4" clrIdx="6">
    <p:extLst>
      <p:ext uri="{19B8F6BF-5375-455C-9EA6-DF929625EA0E}">
        <p15:presenceInfo xmlns:p15="http://schemas.microsoft.com/office/powerpoint/2012/main" userId="S-1-5-21-583907252-1547161642-725345543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C5D"/>
    <a:srgbClr val="01376B"/>
    <a:srgbClr val="5F7B1F"/>
    <a:srgbClr val="C9E38F"/>
    <a:srgbClr val="327517"/>
    <a:srgbClr val="285C12"/>
    <a:srgbClr val="079EE9"/>
    <a:srgbClr val="FFE382"/>
    <a:srgbClr val="5B80A6"/>
    <a:srgbClr val="CDE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49250" autoAdjust="0"/>
  </p:normalViewPr>
  <p:slideViewPr>
    <p:cSldViewPr snapToGrid="0">
      <p:cViewPr varScale="1">
        <p:scale>
          <a:sx n="116" d="100"/>
          <a:sy n="116" d="100"/>
        </p:scale>
        <p:origin x="84" y="96"/>
      </p:cViewPr>
      <p:guideLst>
        <p:guide orient="horz" pos="3658"/>
        <p:guide orient="horz" pos="1383"/>
        <p:guide pos="1852"/>
        <p:guide pos="4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66992-D359-482A-BA51-7640A05D2DD8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C6640B-0DE4-4E94-A927-D5524EBAB8EB}">
      <dgm:prSet phldrT="[Text]" custT="1"/>
      <dgm:spPr/>
      <dgm:t>
        <a:bodyPr anchor="t"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2004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68EA0-5764-4012-AF16-A865C81701F4}" type="parTrans" cxnId="{DF53B0F0-66B7-40F7-883B-9E1C8793F95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C0C44-0A2F-4B98-8628-4D89E9B5E9B2}" type="sibTrans" cxnId="{DF53B0F0-66B7-40F7-883B-9E1C8793F95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58C3FF-E668-4785-A93A-DEBC7A412961}">
      <dgm:prSet phldrT="[Text]" custT="1"/>
      <dgm:spPr>
        <a:solidFill>
          <a:srgbClr val="079EE9"/>
        </a:solidFill>
        <a:ln>
          <a:solidFill>
            <a:srgbClr val="079EE9"/>
          </a:solidFill>
        </a:ln>
      </dgm:spPr>
      <dgm:t>
        <a:bodyPr anchor="t"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2007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B17F8-0C23-4D70-BBE2-A0586D9664AF}" type="parTrans" cxnId="{9EE0690A-A7F0-4A52-962A-0F4F00BD5A4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62F49-5470-4432-90E3-F0A4F68776B6}" type="sibTrans" cxnId="{9EE0690A-A7F0-4A52-962A-0F4F00BD5A4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C7277-D4AA-47C0-849C-98ED7D2B3B8D}">
      <dgm:prSet phldrT="[Text]" custT="1"/>
      <dgm:spPr/>
      <dgm:t>
        <a:bodyPr anchor="t"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52875-D314-404C-AE41-65F98C434E5B}" type="parTrans" cxnId="{07371DCA-3603-44CF-B2DD-7335787E73C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71E48-50FE-4FF2-B0B2-F4457327A064}" type="sibTrans" cxnId="{07371DCA-3603-44CF-B2DD-7335787E73C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2F413-1572-4B43-8314-BE29EC2FDCFE}">
      <dgm:prSet phldrT="[Text]" custT="1"/>
      <dgm:spPr/>
      <dgm:t>
        <a:bodyPr anchor="t"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A987E-1479-499E-A9D0-76F4A7DCE426}" type="parTrans" cxnId="{A0F07F17-2DF6-440B-8221-48821C187B2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47658-351F-47C6-8A4C-94BA7ED62188}" type="sibTrans" cxnId="{A0F07F17-2DF6-440B-8221-48821C187B27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B14A53-6584-42F4-933A-A4A56A342C3D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 anchor="t"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	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94CF96-CF87-4A6C-B4F0-E1D4CE2CAD9F}" type="sibTrans" cxnId="{8CF0D330-0E49-4B6B-8C5B-D7D3035B931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45F0CA-065E-4C64-8A22-225002A40CDE}" type="parTrans" cxnId="{8CF0D330-0E49-4B6B-8C5B-D7D3035B9319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06CC94-C018-4E79-ABC2-5BDBD44179F8}">
      <dgm:prSet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EISs for Paducah, Kentucky and Portsmouth, Ohio Sites Finalized	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40511D-C6C7-4141-BB30-451F2B633F92}" type="parTrans" cxnId="{8C723121-893B-451F-BF5A-9DBCD38DBAE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86ACE-5C62-4845-80AC-F87A82FF7D87}" type="sibTrans" cxnId="{8C723121-893B-451F-BF5A-9DBCD38DBAE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20118-A98A-4008-986D-4A7506079646}">
      <dgm:prSet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Records of Decision (ROD) published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8F6E8-8401-46E0-8FDA-70531FDF1360}" type="parTrans" cxnId="{9E3572FE-4C5A-44B3-93D6-33ACBA29D1D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62E1D-8B41-488D-B74F-38586378D800}" type="sibTrans" cxnId="{9E3572FE-4C5A-44B3-93D6-33ACBA29D1D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D939B-A582-4C07-87A8-E4FE9D8C2D6F}">
      <dgm:prSet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Decision on transportation and disposition of the conversion product deferred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F0688-38A7-489F-A455-6B6E367FCF33}" type="parTrans" cxnId="{25B42C74-1B31-4D10-B6FC-4B88766899D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A1E2A-B133-45B3-9426-2D6AB02632AD}" type="sibTrans" cxnId="{25B42C74-1B31-4D10-B6FC-4B88766899D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A9ED7-2CDB-4542-8348-F2EC31894FED}">
      <dgm:prSet custT="1"/>
      <dgm:spPr>
        <a:ln>
          <a:solidFill>
            <a:srgbClr val="079EE9"/>
          </a:solidFill>
        </a:ln>
      </dgm:spPr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Draft Supplement Analysis released for public comments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22FD7-71C3-4A7A-ABD0-2CB587324335}" type="parTrans" cxnId="{A8D806F2-A320-4E26-8BC8-634AC17CDDC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E0594-8828-4211-876D-8DB6EE1C6BE3}" type="sibTrans" cxnId="{A8D806F2-A320-4E26-8BC8-634AC17CDDC4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160B6-7996-4A28-9F40-AA82DA8E992B}">
      <dgm:prSet custT="1"/>
      <dgm:spPr>
        <a:ln>
          <a:solidFill>
            <a:srgbClr val="079EE9"/>
          </a:solidFill>
        </a:ln>
      </dgm:spPr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DOE determined time needed for resolution of regulatory inquiry on analyzing Waste Control Specialists, LLC (WCS) as alternative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1937F-BE16-41AC-B401-235F51F77DDE}" type="parTrans" cxnId="{E472F8C8-0CDF-4516-A399-CC4043836E4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FE861-EFD6-4646-BA7B-0A437468A2E1}" type="sibTrans" cxnId="{E472F8C8-0CDF-4516-A399-CC4043836E4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F1DDB-A546-416D-8765-D7963F246F15}">
      <dgm:prSet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WCS granted license allowing for disposal of bulk uranium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E1FEB-B3EA-4165-B534-E6AF702F37E7}" type="parTrans" cxnId="{9BED9127-98C0-4A5D-998F-EA39C590544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5B5F8-A19C-4346-883E-B06F793E7CD4}" type="sibTrans" cxnId="{9BED9127-98C0-4A5D-998F-EA39C590544D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CBF223-5E8C-4CE8-9FEA-20E121C80D6B}">
      <dgm:prSet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DOE determined an SEIS was warranted in order to analyze</a:t>
          </a: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disposal options including WCS</a:t>
          </a:r>
          <a:endParaRPr lang="en-US" sz="14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2815B-7C34-46E1-A867-6B6B0E46EDCD}" type="parTrans" cxnId="{62A79B5C-3013-4A8F-9AAF-B4BB759F637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927B65-8B7E-42E0-8950-ED2DC1ABECC9}" type="sibTrans" cxnId="{62A79B5C-3013-4A8F-9AAF-B4BB759F637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5AA13-22B6-4870-A586-6011A8958A09}">
      <dgm:prSet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Notice of Intent (NOI) released announcing preparation of Draft SEIS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56188-6B17-4F47-94F3-6ED700027334}" type="parTrans" cxnId="{B0FF162C-ACBB-4D6E-A142-5A3B9780587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CC55C-37BC-4A3A-9487-A00AE0A73CBF}" type="sibTrans" cxnId="{B0FF162C-ACBB-4D6E-A142-5A3B9780587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822B1D-7CB5-4781-9985-0DFCEEF3D877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DOE issues Draft SEIS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4EBB59-6582-4C3C-9A40-C29C567029FC}" type="parTrans" cxnId="{3E8ADEF8-3426-4846-B2A6-D5D6815F994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34F6F-38ED-4AAF-AAE1-44391DDED282}" type="sibTrans" cxnId="{3E8ADEF8-3426-4846-B2A6-D5D6815F994A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773E78-718D-428E-A7C8-4FE8B5BF5A7B}">
      <dgm:prSet custT="1"/>
      <dgm:spPr>
        <a:solidFill>
          <a:srgbClr val="5F7B1F"/>
        </a:solidFill>
        <a:ln>
          <a:solidFill>
            <a:srgbClr val="5F7B1F"/>
          </a:solidFill>
        </a:ln>
      </dgm:spPr>
      <dgm:t>
        <a:bodyPr/>
        <a:lstStyle/>
        <a:p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F1371-1B93-4281-ABA6-EA26AC05D17D}" type="parTrans" cxnId="{D3859D7F-36EA-4CB9-8281-26919F55E8E1}">
      <dgm:prSet/>
      <dgm:spPr/>
      <dgm:t>
        <a:bodyPr/>
        <a:lstStyle/>
        <a:p>
          <a:endParaRPr lang="en-US"/>
        </a:p>
      </dgm:t>
    </dgm:pt>
    <dgm:pt modelId="{43EEDFC9-722E-4A63-91D7-38043574E7F8}" type="sibTrans" cxnId="{D3859D7F-36EA-4CB9-8281-26919F55E8E1}">
      <dgm:prSet/>
      <dgm:spPr/>
      <dgm:t>
        <a:bodyPr/>
        <a:lstStyle/>
        <a:p>
          <a:endParaRPr lang="en-US"/>
        </a:p>
      </dgm:t>
    </dgm:pt>
    <dgm:pt modelId="{BC2B8A3A-A707-462E-AECC-318D63FBB361}">
      <dgm:prSet custT="1"/>
      <dgm:spPr>
        <a:noFill/>
        <a:ln>
          <a:solidFill>
            <a:srgbClr val="5F7B1F"/>
          </a:solidFill>
        </a:ln>
      </dgm:spPr>
      <dgm:t>
        <a:bodyPr/>
        <a:lstStyle/>
        <a:p>
          <a:r>
            <a:rPr lang="en-US" sz="13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 Hearings 2019</a:t>
          </a:r>
          <a:endParaRPr lang="en-US" sz="13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60303-376E-46EF-9DEC-19DBF7D5F463}" type="parTrans" cxnId="{A7854436-166D-4850-85B5-159B6665A68D}">
      <dgm:prSet/>
      <dgm:spPr/>
      <dgm:t>
        <a:bodyPr/>
        <a:lstStyle/>
        <a:p>
          <a:endParaRPr lang="en-US"/>
        </a:p>
      </dgm:t>
    </dgm:pt>
    <dgm:pt modelId="{DF1A9271-A687-4C00-9625-28B54B74EF6B}" type="sibTrans" cxnId="{A7854436-166D-4850-85B5-159B6665A68D}">
      <dgm:prSet/>
      <dgm:spPr/>
      <dgm:t>
        <a:bodyPr/>
        <a:lstStyle/>
        <a:p>
          <a:endParaRPr lang="en-US"/>
        </a:p>
      </dgm:t>
    </dgm:pt>
    <dgm:pt modelId="{B71D10C1-C1C2-4FED-8BA0-19255226CE11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 Comment Period 45-days, December 28- 2018 through February 11, 2019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052C5-825E-4073-80D9-6D577F16C332}" type="parTrans" cxnId="{53B13668-D803-43CE-87AE-6C2DE1144497}">
      <dgm:prSet/>
      <dgm:spPr/>
      <dgm:t>
        <a:bodyPr/>
        <a:lstStyle/>
        <a:p>
          <a:endParaRPr lang="en-US"/>
        </a:p>
      </dgm:t>
    </dgm:pt>
    <dgm:pt modelId="{38B3173F-59E2-470F-912E-D44BC5D17D3D}" type="sibTrans" cxnId="{53B13668-D803-43CE-87AE-6C2DE1144497}">
      <dgm:prSet/>
      <dgm:spPr/>
      <dgm:t>
        <a:bodyPr/>
        <a:lstStyle/>
        <a:p>
          <a:endParaRPr lang="en-US"/>
        </a:p>
      </dgm:t>
    </dgm:pt>
    <dgm:pt modelId="{0F4C2C99-6D3E-44DE-9966-61797B0F2D10}">
      <dgm:prSet custT="1"/>
      <dgm:spPr>
        <a:noFill/>
        <a:ln>
          <a:solidFill>
            <a:srgbClr val="5F7B1F"/>
          </a:solidFill>
        </a:ln>
      </dgm:spPr>
      <dgm:t>
        <a:bodyPr/>
        <a:lstStyle/>
        <a:p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 Comment Period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concluded on March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04, 2019</a:t>
          </a:r>
          <a:endParaRPr lang="en-US" sz="13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4B227B-1816-4950-8FC3-B489B574181D}" type="parTrans" cxnId="{C5133E20-E82A-42A4-AA9B-1851D1E1F86D}">
      <dgm:prSet/>
      <dgm:spPr/>
      <dgm:t>
        <a:bodyPr/>
        <a:lstStyle/>
        <a:p>
          <a:endParaRPr lang="en-US"/>
        </a:p>
      </dgm:t>
    </dgm:pt>
    <dgm:pt modelId="{DC8EDE40-F8C2-4C4C-BC8B-C74C12B454DD}" type="sibTrans" cxnId="{C5133E20-E82A-42A4-AA9B-1851D1E1F86D}">
      <dgm:prSet/>
      <dgm:spPr/>
      <dgm:t>
        <a:bodyPr/>
        <a:lstStyle/>
        <a:p>
          <a:endParaRPr lang="en-US"/>
        </a:p>
      </dgm:t>
    </dgm:pt>
    <dgm:pt modelId="{6C4C99BD-85C3-422A-A46C-A8CBAA8A7CFB}" type="pres">
      <dgm:prSet presAssocID="{9D766992-D359-482A-BA51-7640A05D2D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68CB29-3FAA-4A92-B1AE-1226A013AD2F}" type="pres">
      <dgm:prSet presAssocID="{B0C6640B-0DE4-4E94-A927-D5524EBAB8EB}" presName="composite" presStyleCnt="0"/>
      <dgm:spPr/>
    </dgm:pt>
    <dgm:pt modelId="{6622C656-66F8-491A-9E7A-169797609A7C}" type="pres">
      <dgm:prSet presAssocID="{B0C6640B-0DE4-4E94-A927-D5524EBAB8E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1AD3B-38BD-46F2-9506-89C179230A59}" type="pres">
      <dgm:prSet presAssocID="{B0C6640B-0DE4-4E94-A927-D5524EBAB8EB}" presName="descendantText" presStyleLbl="alignAcc1" presStyleIdx="0" presStyleCnt="6" custLinFactNeighborX="169" custLinFactNeighborY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AE58-135F-4331-A4F9-D9BB0E0C4B6D}" type="pres">
      <dgm:prSet presAssocID="{41BC0C44-0A2F-4B98-8628-4D89E9B5E9B2}" presName="sp" presStyleCnt="0"/>
      <dgm:spPr/>
    </dgm:pt>
    <dgm:pt modelId="{13A1638B-8230-4F69-A209-310C0D00ABCF}" type="pres">
      <dgm:prSet presAssocID="{7358C3FF-E668-4785-A93A-DEBC7A412961}" presName="composite" presStyleCnt="0"/>
      <dgm:spPr/>
    </dgm:pt>
    <dgm:pt modelId="{3ED0D319-7BC3-4893-8FD5-9DDCDDE3EA83}" type="pres">
      <dgm:prSet presAssocID="{7358C3FF-E668-4785-A93A-DEBC7A41296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7ECD4-7894-4A93-89DD-DC046E286718}" type="pres">
      <dgm:prSet presAssocID="{7358C3FF-E668-4785-A93A-DEBC7A41296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56B22-D826-400A-BB04-4DD2D70F824F}" type="pres">
      <dgm:prSet presAssocID="{05862F49-5470-4432-90E3-F0A4F68776B6}" presName="sp" presStyleCnt="0"/>
      <dgm:spPr/>
    </dgm:pt>
    <dgm:pt modelId="{BDD01F73-0C94-467B-BF00-D6CDF7CB0A17}" type="pres">
      <dgm:prSet presAssocID="{5BFC7277-D4AA-47C0-849C-98ED7D2B3B8D}" presName="composite" presStyleCnt="0"/>
      <dgm:spPr/>
    </dgm:pt>
    <dgm:pt modelId="{1D3DFDB6-721F-4F17-B3CB-A6B5D0649D2F}" type="pres">
      <dgm:prSet presAssocID="{5BFC7277-D4AA-47C0-849C-98ED7D2B3B8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3EC6F-4E79-4777-9A62-4C6288751678}" type="pres">
      <dgm:prSet presAssocID="{5BFC7277-D4AA-47C0-849C-98ED7D2B3B8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52334-E095-4D21-9D50-765331594B8B}" type="pres">
      <dgm:prSet presAssocID="{78D71E48-50FE-4FF2-B0B2-F4457327A064}" presName="sp" presStyleCnt="0"/>
      <dgm:spPr/>
    </dgm:pt>
    <dgm:pt modelId="{915BB1D8-DE64-49E5-801C-917DA7AC143B}" type="pres">
      <dgm:prSet presAssocID="{2952F413-1572-4B43-8314-BE29EC2FDCFE}" presName="composite" presStyleCnt="0"/>
      <dgm:spPr/>
    </dgm:pt>
    <dgm:pt modelId="{A86D2FD3-5BEC-420C-A5BE-7A70BCECAA98}" type="pres">
      <dgm:prSet presAssocID="{2952F413-1572-4B43-8314-BE29EC2FDCF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5562D-C1F7-474D-A792-F9447308ED35}" type="pres">
      <dgm:prSet presAssocID="{2952F413-1572-4B43-8314-BE29EC2FDCF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6F68E-808B-4013-9E04-E5470EECC972}" type="pres">
      <dgm:prSet presAssocID="{01447658-351F-47C6-8A4C-94BA7ED62188}" presName="sp" presStyleCnt="0"/>
      <dgm:spPr/>
    </dgm:pt>
    <dgm:pt modelId="{BEB09DE3-9BDB-4FCA-B1A0-5B7B539A5322}" type="pres">
      <dgm:prSet presAssocID="{52B14A53-6584-42F4-933A-A4A56A342C3D}" presName="composite" presStyleCnt="0"/>
      <dgm:spPr/>
    </dgm:pt>
    <dgm:pt modelId="{444B8A1D-8F8A-40E0-80CE-E38DC43F91F7}" type="pres">
      <dgm:prSet presAssocID="{52B14A53-6584-42F4-933A-A4A56A342C3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90F17-2BDE-49E6-B8C5-54B70BAB9D60}" type="pres">
      <dgm:prSet presAssocID="{52B14A53-6584-42F4-933A-A4A56A342C3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86B69-F0DD-4FDE-A541-3C1D39B070B9}" type="pres">
      <dgm:prSet presAssocID="{BD94CF96-CF87-4A6C-B4F0-E1D4CE2CAD9F}" presName="sp" presStyleCnt="0"/>
      <dgm:spPr/>
    </dgm:pt>
    <dgm:pt modelId="{46997003-AAAC-407A-8AB2-185A21AFFB41}" type="pres">
      <dgm:prSet presAssocID="{0D773E78-718D-428E-A7C8-4FE8B5BF5A7B}" presName="composite" presStyleCnt="0"/>
      <dgm:spPr/>
    </dgm:pt>
    <dgm:pt modelId="{42688A27-9F47-4FCC-8857-C6EE54FB97A0}" type="pres">
      <dgm:prSet presAssocID="{0D773E78-718D-428E-A7C8-4FE8B5BF5A7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F6D18-F986-47B5-9958-9A5426AA73BB}" type="pres">
      <dgm:prSet presAssocID="{0D773E78-718D-428E-A7C8-4FE8B5BF5A7B}" presName="descendantText" presStyleLbl="alignAcc1" presStyleIdx="5" presStyleCnt="6">
        <dgm:presLayoutVars>
          <dgm:bulletEnabled val="1"/>
        </dgm:presLayoutVars>
      </dgm:prSet>
      <dgm:spPr>
        <a:ln>
          <a:solidFill>
            <a:srgbClr val="C9E38F"/>
          </a:solidFill>
        </a:ln>
      </dgm:spPr>
      <dgm:t>
        <a:bodyPr/>
        <a:lstStyle/>
        <a:p>
          <a:endParaRPr lang="en-US"/>
        </a:p>
      </dgm:t>
    </dgm:pt>
  </dgm:ptLst>
  <dgm:cxnLst>
    <dgm:cxn modelId="{F5333E52-8947-4CAC-A545-A5D5953B0240}" type="presOf" srcId="{0F4C2C99-6D3E-44DE-9966-61797B0F2D10}" destId="{5BDF6D18-F986-47B5-9958-9A5426AA73BB}" srcOrd="0" destOrd="1" presId="urn:microsoft.com/office/officeart/2005/8/layout/chevron2"/>
    <dgm:cxn modelId="{9BED9127-98C0-4A5D-998F-EA39C590544D}" srcId="{5BFC7277-D4AA-47C0-849C-98ED7D2B3B8D}" destId="{F08F1DDB-A546-416D-8765-D7963F246F15}" srcOrd="0" destOrd="0" parTransId="{E04E1FEB-B3EA-4165-B534-E6AF702F37E7}" sibTransId="{CB15B5F8-A19C-4346-883E-B06F793E7CD4}"/>
    <dgm:cxn modelId="{865BC20F-86A9-486B-8C34-9FE67F221D99}" type="presOf" srcId="{9D766992-D359-482A-BA51-7640A05D2DD8}" destId="{6C4C99BD-85C3-422A-A46C-A8CBAA8A7CFB}" srcOrd="0" destOrd="0" presId="urn:microsoft.com/office/officeart/2005/8/layout/chevron2"/>
    <dgm:cxn modelId="{A0F07F17-2DF6-440B-8221-48821C187B27}" srcId="{9D766992-D359-482A-BA51-7640A05D2DD8}" destId="{2952F413-1572-4B43-8314-BE29EC2FDCFE}" srcOrd="3" destOrd="0" parTransId="{667A987E-1479-499E-A9D0-76F4A7DCE426}" sibTransId="{01447658-351F-47C6-8A4C-94BA7ED62188}"/>
    <dgm:cxn modelId="{E472F8C8-0CDF-4516-A399-CC4043836E40}" srcId="{AB9A9ED7-2CDB-4542-8348-F2EC31894FED}" destId="{E01160B6-7996-4A28-9F40-AA82DA8E992B}" srcOrd="0" destOrd="0" parTransId="{6DA1937F-BE16-41AC-B401-235F51F77DDE}" sibTransId="{3B9FE861-EFD6-4646-BA7B-0A437468A2E1}"/>
    <dgm:cxn modelId="{25B42C74-1B31-4D10-B6FC-4B88766899DB}" srcId="{97C20118-A98A-4008-986D-4A7506079646}" destId="{348D939B-A582-4C07-87A8-E4FE9D8C2D6F}" srcOrd="0" destOrd="0" parTransId="{EA8F0688-38A7-489F-A455-6B6E367FCF33}" sibTransId="{1CEA1E2A-B133-45B3-9426-2D6AB02632AD}"/>
    <dgm:cxn modelId="{665A9583-68AC-4E84-AB20-B05CD68CAA41}" type="presOf" srcId="{91822B1D-7CB5-4781-9985-0DFCEEF3D877}" destId="{CEF90F17-2BDE-49E6-B8C5-54B70BAB9D60}" srcOrd="0" destOrd="0" presId="urn:microsoft.com/office/officeart/2005/8/layout/chevron2"/>
    <dgm:cxn modelId="{413B14FA-836C-430B-B48F-F8E7524F59C5}" type="presOf" srcId="{7358C3FF-E668-4785-A93A-DEBC7A412961}" destId="{3ED0D319-7BC3-4893-8FD5-9DDCDDE3EA83}" srcOrd="0" destOrd="0" presId="urn:microsoft.com/office/officeart/2005/8/layout/chevron2"/>
    <dgm:cxn modelId="{9EE0690A-A7F0-4A52-962A-0F4F00BD5A43}" srcId="{9D766992-D359-482A-BA51-7640A05D2DD8}" destId="{7358C3FF-E668-4785-A93A-DEBC7A412961}" srcOrd="1" destOrd="0" parTransId="{2EDB17F8-0C23-4D70-BBE2-A0586D9664AF}" sibTransId="{05862F49-5470-4432-90E3-F0A4F68776B6}"/>
    <dgm:cxn modelId="{6BFDA205-8CF3-47AC-8451-FE74D2DE45AB}" type="presOf" srcId="{B2CBF223-5E8C-4CE8-9FEA-20E121C80D6B}" destId="{CCB5562D-C1F7-474D-A792-F9447308ED35}" srcOrd="0" destOrd="0" presId="urn:microsoft.com/office/officeart/2005/8/layout/chevron2"/>
    <dgm:cxn modelId="{62A79B5C-3013-4A8F-9AAF-B4BB759F637A}" srcId="{2952F413-1572-4B43-8314-BE29EC2FDCFE}" destId="{B2CBF223-5E8C-4CE8-9FEA-20E121C80D6B}" srcOrd="0" destOrd="0" parTransId="{9412815B-7C34-46E1-A867-6B6B0E46EDCD}" sibTransId="{48927B65-8B7E-42E0-8950-ED2DC1ABECC9}"/>
    <dgm:cxn modelId="{8C723121-893B-451F-BF5A-9DBCD38DBAE2}" srcId="{B0C6640B-0DE4-4E94-A927-D5524EBAB8EB}" destId="{7706CC94-C018-4E79-ABC2-5BDBD44179F8}" srcOrd="0" destOrd="0" parTransId="{9D40511D-C6C7-4141-BB30-451F2B633F92}" sibTransId="{FFC86ACE-5C62-4845-80AC-F87A82FF7D87}"/>
    <dgm:cxn modelId="{A8D806F2-A320-4E26-8BC8-634AC17CDDC4}" srcId="{7358C3FF-E668-4785-A93A-DEBC7A412961}" destId="{AB9A9ED7-2CDB-4542-8348-F2EC31894FED}" srcOrd="0" destOrd="0" parTransId="{A8422FD7-71C3-4A7A-ABD0-2CB587324335}" sibTransId="{4BDE0594-8828-4211-876D-8DB6EE1C6BE3}"/>
    <dgm:cxn modelId="{0C1874A7-2980-4CBC-A0D8-2D72FE30C3CA}" type="presOf" srcId="{BC2B8A3A-A707-462E-AECC-318D63FBB361}" destId="{5BDF6D18-F986-47B5-9958-9A5426AA73BB}" srcOrd="0" destOrd="0" presId="urn:microsoft.com/office/officeart/2005/8/layout/chevron2"/>
    <dgm:cxn modelId="{3E8ADEF8-3426-4846-B2A6-D5D6815F994A}" srcId="{52B14A53-6584-42F4-933A-A4A56A342C3D}" destId="{91822B1D-7CB5-4781-9985-0DFCEEF3D877}" srcOrd="0" destOrd="0" parTransId="{774EBB59-6582-4C3C-9A40-C29C567029FC}" sibTransId="{44C34F6F-38ED-4AAF-AAE1-44391DDED282}"/>
    <dgm:cxn modelId="{07371DCA-3603-44CF-B2DD-7335787E73C9}" srcId="{9D766992-D359-482A-BA51-7640A05D2DD8}" destId="{5BFC7277-D4AA-47C0-849C-98ED7D2B3B8D}" srcOrd="2" destOrd="0" parTransId="{BE552875-D314-404C-AE41-65F98C434E5B}" sibTransId="{78D71E48-50FE-4FF2-B0B2-F4457327A064}"/>
    <dgm:cxn modelId="{53B13668-D803-43CE-87AE-6C2DE1144497}" srcId="{52B14A53-6584-42F4-933A-A4A56A342C3D}" destId="{B71D10C1-C1C2-4FED-8BA0-19255226CE11}" srcOrd="1" destOrd="0" parTransId="{CA7052C5-825E-4073-80D9-6D577F16C332}" sibTransId="{38B3173F-59E2-470F-912E-D44BC5D17D3D}"/>
    <dgm:cxn modelId="{CCA2FAB6-66C0-45D2-9389-D2CD6DDCC87D}" type="presOf" srcId="{F08F1DDB-A546-416D-8765-D7963F246F15}" destId="{1303EC6F-4E79-4777-9A62-4C6288751678}" srcOrd="0" destOrd="0" presId="urn:microsoft.com/office/officeart/2005/8/layout/chevron2"/>
    <dgm:cxn modelId="{B0FF162C-ACBB-4D6E-A142-5A3B9780587B}" srcId="{2952F413-1572-4B43-8314-BE29EC2FDCFE}" destId="{0745AA13-22B6-4870-A586-6011A8958A09}" srcOrd="1" destOrd="0" parTransId="{E8356188-6B17-4F47-94F3-6ED700027334}" sibTransId="{BF0CC55C-37BC-4A3A-9487-A00AE0A73CBF}"/>
    <dgm:cxn modelId="{DA77D8B7-B2C5-485B-9ADC-928E8B5E00E1}" type="presOf" srcId="{97C20118-A98A-4008-986D-4A7506079646}" destId="{12C1AD3B-38BD-46F2-9506-89C179230A59}" srcOrd="0" destOrd="1" presId="urn:microsoft.com/office/officeart/2005/8/layout/chevron2"/>
    <dgm:cxn modelId="{85ED8401-10CB-4613-B48F-B442B6C276B3}" type="presOf" srcId="{2952F413-1572-4B43-8314-BE29EC2FDCFE}" destId="{A86D2FD3-5BEC-420C-A5BE-7A70BCECAA98}" srcOrd="0" destOrd="0" presId="urn:microsoft.com/office/officeart/2005/8/layout/chevron2"/>
    <dgm:cxn modelId="{DF53B0F0-66B7-40F7-883B-9E1C8793F959}" srcId="{9D766992-D359-482A-BA51-7640A05D2DD8}" destId="{B0C6640B-0DE4-4E94-A927-D5524EBAB8EB}" srcOrd="0" destOrd="0" parTransId="{48968EA0-5764-4012-AF16-A865C81701F4}" sibTransId="{41BC0C44-0A2F-4B98-8628-4D89E9B5E9B2}"/>
    <dgm:cxn modelId="{B571B70E-6F57-43E7-8E3C-4C4DF0FC40E6}" type="presOf" srcId="{7706CC94-C018-4E79-ABC2-5BDBD44179F8}" destId="{12C1AD3B-38BD-46F2-9506-89C179230A59}" srcOrd="0" destOrd="0" presId="urn:microsoft.com/office/officeart/2005/8/layout/chevron2"/>
    <dgm:cxn modelId="{BCD040B6-5289-4B30-A79B-976BE6784A85}" type="presOf" srcId="{B71D10C1-C1C2-4FED-8BA0-19255226CE11}" destId="{CEF90F17-2BDE-49E6-B8C5-54B70BAB9D60}" srcOrd="0" destOrd="1" presId="urn:microsoft.com/office/officeart/2005/8/layout/chevron2"/>
    <dgm:cxn modelId="{C5133E20-E82A-42A4-AA9B-1851D1E1F86D}" srcId="{0D773E78-718D-428E-A7C8-4FE8B5BF5A7B}" destId="{0F4C2C99-6D3E-44DE-9966-61797B0F2D10}" srcOrd="1" destOrd="0" parTransId="{394B227B-1816-4950-8FC3-B489B574181D}" sibTransId="{DC8EDE40-F8C2-4C4C-BC8B-C74C12B454DD}"/>
    <dgm:cxn modelId="{76D3799B-5966-4BD5-8C1F-8391C0C0912B}" type="presOf" srcId="{E01160B6-7996-4A28-9F40-AA82DA8E992B}" destId="{F7C7ECD4-7894-4A93-89DD-DC046E286718}" srcOrd="0" destOrd="1" presId="urn:microsoft.com/office/officeart/2005/8/layout/chevron2"/>
    <dgm:cxn modelId="{64694D02-15AD-46C5-848C-A2C209B952A4}" type="presOf" srcId="{0745AA13-22B6-4870-A586-6011A8958A09}" destId="{CCB5562D-C1F7-474D-A792-F9447308ED35}" srcOrd="0" destOrd="1" presId="urn:microsoft.com/office/officeart/2005/8/layout/chevron2"/>
    <dgm:cxn modelId="{A5C23537-2AF2-4A64-819E-57CE6E5C9816}" type="presOf" srcId="{348D939B-A582-4C07-87A8-E4FE9D8C2D6F}" destId="{12C1AD3B-38BD-46F2-9506-89C179230A59}" srcOrd="0" destOrd="2" presId="urn:microsoft.com/office/officeart/2005/8/layout/chevron2"/>
    <dgm:cxn modelId="{D3859D7F-36EA-4CB9-8281-26919F55E8E1}" srcId="{9D766992-D359-482A-BA51-7640A05D2DD8}" destId="{0D773E78-718D-428E-A7C8-4FE8B5BF5A7B}" srcOrd="5" destOrd="0" parTransId="{689F1371-1B93-4281-ABA6-EA26AC05D17D}" sibTransId="{43EEDFC9-722E-4A63-91D7-38043574E7F8}"/>
    <dgm:cxn modelId="{21E84C93-8714-448B-9669-1DB98A397EE6}" type="presOf" srcId="{52B14A53-6584-42F4-933A-A4A56A342C3D}" destId="{444B8A1D-8F8A-40E0-80CE-E38DC43F91F7}" srcOrd="0" destOrd="0" presId="urn:microsoft.com/office/officeart/2005/8/layout/chevron2"/>
    <dgm:cxn modelId="{CD32E02D-24C1-48BC-95C3-377FE5998A7F}" type="presOf" srcId="{0D773E78-718D-428E-A7C8-4FE8B5BF5A7B}" destId="{42688A27-9F47-4FCC-8857-C6EE54FB97A0}" srcOrd="0" destOrd="0" presId="urn:microsoft.com/office/officeart/2005/8/layout/chevron2"/>
    <dgm:cxn modelId="{BAFF66A9-E32B-4A0F-9101-53CF3A98C4A5}" type="presOf" srcId="{5BFC7277-D4AA-47C0-849C-98ED7D2B3B8D}" destId="{1D3DFDB6-721F-4F17-B3CB-A6B5D0649D2F}" srcOrd="0" destOrd="0" presId="urn:microsoft.com/office/officeart/2005/8/layout/chevron2"/>
    <dgm:cxn modelId="{9E3572FE-4C5A-44B3-93D6-33ACBA29D1DF}" srcId="{B0C6640B-0DE4-4E94-A927-D5524EBAB8EB}" destId="{97C20118-A98A-4008-986D-4A7506079646}" srcOrd="1" destOrd="0" parTransId="{0B28F6E8-8401-46E0-8FDA-70531FDF1360}" sibTransId="{A6062E1D-8B41-488D-B74F-38586378D800}"/>
    <dgm:cxn modelId="{DEB6E81B-B34B-4477-BE97-3134B6FFF388}" type="presOf" srcId="{B0C6640B-0DE4-4E94-A927-D5524EBAB8EB}" destId="{6622C656-66F8-491A-9E7A-169797609A7C}" srcOrd="0" destOrd="0" presId="urn:microsoft.com/office/officeart/2005/8/layout/chevron2"/>
    <dgm:cxn modelId="{8CF0D330-0E49-4B6B-8C5B-D7D3035B9319}" srcId="{9D766992-D359-482A-BA51-7640A05D2DD8}" destId="{52B14A53-6584-42F4-933A-A4A56A342C3D}" srcOrd="4" destOrd="0" parTransId="{6845F0CA-065E-4C64-8A22-225002A40CDE}" sibTransId="{BD94CF96-CF87-4A6C-B4F0-E1D4CE2CAD9F}"/>
    <dgm:cxn modelId="{A698610F-3C00-43BB-B554-EBF6394FFAA0}" type="presOf" srcId="{AB9A9ED7-2CDB-4542-8348-F2EC31894FED}" destId="{F7C7ECD4-7894-4A93-89DD-DC046E286718}" srcOrd="0" destOrd="0" presId="urn:microsoft.com/office/officeart/2005/8/layout/chevron2"/>
    <dgm:cxn modelId="{A7854436-166D-4850-85B5-159B6665A68D}" srcId="{0D773E78-718D-428E-A7C8-4FE8B5BF5A7B}" destId="{BC2B8A3A-A707-462E-AECC-318D63FBB361}" srcOrd="0" destOrd="0" parTransId="{60760303-376E-46EF-9DEC-19DBF7D5F463}" sibTransId="{DF1A9271-A687-4C00-9625-28B54B74EF6B}"/>
    <dgm:cxn modelId="{4A9181F9-7718-407C-A497-B60CF3D45923}" type="presParOf" srcId="{6C4C99BD-85C3-422A-A46C-A8CBAA8A7CFB}" destId="{1068CB29-3FAA-4A92-B1AE-1226A013AD2F}" srcOrd="0" destOrd="0" presId="urn:microsoft.com/office/officeart/2005/8/layout/chevron2"/>
    <dgm:cxn modelId="{4D5BF602-9A65-4BF6-969E-53D253BF0EA7}" type="presParOf" srcId="{1068CB29-3FAA-4A92-B1AE-1226A013AD2F}" destId="{6622C656-66F8-491A-9E7A-169797609A7C}" srcOrd="0" destOrd="0" presId="urn:microsoft.com/office/officeart/2005/8/layout/chevron2"/>
    <dgm:cxn modelId="{A2EAA426-6585-4B5D-9C3C-0EB0AFAD5D64}" type="presParOf" srcId="{1068CB29-3FAA-4A92-B1AE-1226A013AD2F}" destId="{12C1AD3B-38BD-46F2-9506-89C179230A59}" srcOrd="1" destOrd="0" presId="urn:microsoft.com/office/officeart/2005/8/layout/chevron2"/>
    <dgm:cxn modelId="{653CEB02-3A41-48EA-93A5-8BD7C0100A0D}" type="presParOf" srcId="{6C4C99BD-85C3-422A-A46C-A8CBAA8A7CFB}" destId="{9C2DAE58-135F-4331-A4F9-D9BB0E0C4B6D}" srcOrd="1" destOrd="0" presId="urn:microsoft.com/office/officeart/2005/8/layout/chevron2"/>
    <dgm:cxn modelId="{BAEF50BB-0F63-4CE5-9741-09626DFFB5CD}" type="presParOf" srcId="{6C4C99BD-85C3-422A-A46C-A8CBAA8A7CFB}" destId="{13A1638B-8230-4F69-A209-310C0D00ABCF}" srcOrd="2" destOrd="0" presId="urn:microsoft.com/office/officeart/2005/8/layout/chevron2"/>
    <dgm:cxn modelId="{8471E93C-2144-40E9-8D3C-70FC7049B259}" type="presParOf" srcId="{13A1638B-8230-4F69-A209-310C0D00ABCF}" destId="{3ED0D319-7BC3-4893-8FD5-9DDCDDE3EA83}" srcOrd="0" destOrd="0" presId="urn:microsoft.com/office/officeart/2005/8/layout/chevron2"/>
    <dgm:cxn modelId="{E67E8851-D36D-494B-98A7-ADB744246B9B}" type="presParOf" srcId="{13A1638B-8230-4F69-A209-310C0D00ABCF}" destId="{F7C7ECD4-7894-4A93-89DD-DC046E286718}" srcOrd="1" destOrd="0" presId="urn:microsoft.com/office/officeart/2005/8/layout/chevron2"/>
    <dgm:cxn modelId="{EE2BA61B-606B-4A65-95DA-F10F85CEACB2}" type="presParOf" srcId="{6C4C99BD-85C3-422A-A46C-A8CBAA8A7CFB}" destId="{2CB56B22-D826-400A-BB04-4DD2D70F824F}" srcOrd="3" destOrd="0" presId="urn:microsoft.com/office/officeart/2005/8/layout/chevron2"/>
    <dgm:cxn modelId="{7B6797D6-BE5C-49DD-8E5C-C944DE1706BE}" type="presParOf" srcId="{6C4C99BD-85C3-422A-A46C-A8CBAA8A7CFB}" destId="{BDD01F73-0C94-467B-BF00-D6CDF7CB0A17}" srcOrd="4" destOrd="0" presId="urn:microsoft.com/office/officeart/2005/8/layout/chevron2"/>
    <dgm:cxn modelId="{FC65930C-B77A-4147-97CD-6EFE2A4F6507}" type="presParOf" srcId="{BDD01F73-0C94-467B-BF00-D6CDF7CB0A17}" destId="{1D3DFDB6-721F-4F17-B3CB-A6B5D0649D2F}" srcOrd="0" destOrd="0" presId="urn:microsoft.com/office/officeart/2005/8/layout/chevron2"/>
    <dgm:cxn modelId="{46CE5B63-D3E2-48E3-B794-C654B5F22339}" type="presParOf" srcId="{BDD01F73-0C94-467B-BF00-D6CDF7CB0A17}" destId="{1303EC6F-4E79-4777-9A62-4C6288751678}" srcOrd="1" destOrd="0" presId="urn:microsoft.com/office/officeart/2005/8/layout/chevron2"/>
    <dgm:cxn modelId="{CBE57663-D598-4CEE-A39A-F29B468FE8C3}" type="presParOf" srcId="{6C4C99BD-85C3-422A-A46C-A8CBAA8A7CFB}" destId="{2DE52334-E095-4D21-9D50-765331594B8B}" srcOrd="5" destOrd="0" presId="urn:microsoft.com/office/officeart/2005/8/layout/chevron2"/>
    <dgm:cxn modelId="{B6C4EAF3-41E2-441B-ACFA-2EDBD29DAC6A}" type="presParOf" srcId="{6C4C99BD-85C3-422A-A46C-A8CBAA8A7CFB}" destId="{915BB1D8-DE64-49E5-801C-917DA7AC143B}" srcOrd="6" destOrd="0" presId="urn:microsoft.com/office/officeart/2005/8/layout/chevron2"/>
    <dgm:cxn modelId="{4C88E006-5ABC-44F5-8644-FD34F1E01198}" type="presParOf" srcId="{915BB1D8-DE64-49E5-801C-917DA7AC143B}" destId="{A86D2FD3-5BEC-420C-A5BE-7A70BCECAA98}" srcOrd="0" destOrd="0" presId="urn:microsoft.com/office/officeart/2005/8/layout/chevron2"/>
    <dgm:cxn modelId="{A7ED6BCE-1CAE-48F1-ACE0-B622A5A1B138}" type="presParOf" srcId="{915BB1D8-DE64-49E5-801C-917DA7AC143B}" destId="{CCB5562D-C1F7-474D-A792-F9447308ED35}" srcOrd="1" destOrd="0" presId="urn:microsoft.com/office/officeart/2005/8/layout/chevron2"/>
    <dgm:cxn modelId="{094996F6-9814-47AD-9A44-0569F1A2F3A4}" type="presParOf" srcId="{6C4C99BD-85C3-422A-A46C-A8CBAA8A7CFB}" destId="{EC56F68E-808B-4013-9E04-E5470EECC972}" srcOrd="7" destOrd="0" presId="urn:microsoft.com/office/officeart/2005/8/layout/chevron2"/>
    <dgm:cxn modelId="{60CB29DB-C0FD-4103-8F45-18D6607DE80F}" type="presParOf" srcId="{6C4C99BD-85C3-422A-A46C-A8CBAA8A7CFB}" destId="{BEB09DE3-9BDB-4FCA-B1A0-5B7B539A5322}" srcOrd="8" destOrd="0" presId="urn:microsoft.com/office/officeart/2005/8/layout/chevron2"/>
    <dgm:cxn modelId="{96EA0B4F-7078-409B-A66B-EFAA03A34916}" type="presParOf" srcId="{BEB09DE3-9BDB-4FCA-B1A0-5B7B539A5322}" destId="{444B8A1D-8F8A-40E0-80CE-E38DC43F91F7}" srcOrd="0" destOrd="0" presId="urn:microsoft.com/office/officeart/2005/8/layout/chevron2"/>
    <dgm:cxn modelId="{CD0DB41F-218C-4944-8B4C-CD39CC4B8965}" type="presParOf" srcId="{BEB09DE3-9BDB-4FCA-B1A0-5B7B539A5322}" destId="{CEF90F17-2BDE-49E6-B8C5-54B70BAB9D60}" srcOrd="1" destOrd="0" presId="urn:microsoft.com/office/officeart/2005/8/layout/chevron2"/>
    <dgm:cxn modelId="{A37B0C32-4F0E-4A57-A66F-C305977209EA}" type="presParOf" srcId="{6C4C99BD-85C3-422A-A46C-A8CBAA8A7CFB}" destId="{D5D86B69-F0DD-4FDE-A541-3C1D39B070B9}" srcOrd="9" destOrd="0" presId="urn:microsoft.com/office/officeart/2005/8/layout/chevron2"/>
    <dgm:cxn modelId="{63AE23D1-82B3-41BE-B7C9-2DC3FEBE5BA4}" type="presParOf" srcId="{6C4C99BD-85C3-422A-A46C-A8CBAA8A7CFB}" destId="{46997003-AAAC-407A-8AB2-185A21AFFB41}" srcOrd="10" destOrd="0" presId="urn:microsoft.com/office/officeart/2005/8/layout/chevron2"/>
    <dgm:cxn modelId="{8CB9D10B-E36F-4449-9758-743C0D316309}" type="presParOf" srcId="{46997003-AAAC-407A-8AB2-185A21AFFB41}" destId="{42688A27-9F47-4FCC-8857-C6EE54FB97A0}" srcOrd="0" destOrd="0" presId="urn:microsoft.com/office/officeart/2005/8/layout/chevron2"/>
    <dgm:cxn modelId="{42501EAB-F0CB-4E58-951D-C9B261985A83}" type="presParOf" srcId="{46997003-AAAC-407A-8AB2-185A21AFFB41}" destId="{5BDF6D18-F986-47B5-9958-9A5426AA73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6436AA-054F-49DE-B8AB-4FD14C690007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985B755-9F3E-4FC2-8496-4BC723AFF24C}">
      <dgm:prSet phldrT="[Text]" custT="1"/>
      <dgm:spPr/>
      <dgm:t>
        <a:bodyPr/>
        <a:lstStyle/>
        <a:p>
          <a:pPr algn="ctr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Notice of Intent to Prepare SEIS	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24E96-9B72-43C2-8104-211E3775EB30}" type="parTrans" cxnId="{30F1E7A4-59A9-480B-98C8-841AC319F6E3}">
      <dgm:prSet/>
      <dgm:spPr/>
      <dgm:t>
        <a:bodyPr/>
        <a:lstStyle/>
        <a:p>
          <a:endParaRPr lang="en-US"/>
        </a:p>
      </dgm:t>
    </dgm:pt>
    <dgm:pt modelId="{2149D2CC-33CB-47DC-B50A-AF95C00D6918}" type="sibTrans" cxnId="{30F1E7A4-59A9-480B-98C8-841AC319F6E3}">
      <dgm:prSet/>
      <dgm:spPr/>
      <dgm:t>
        <a:bodyPr/>
        <a:lstStyle/>
        <a:p>
          <a:endParaRPr lang="en-US"/>
        </a:p>
      </dgm:t>
    </dgm:pt>
    <dgm:pt modelId="{3AF104A3-78A2-4E18-A8A9-568739BC4DB8}">
      <dgm:prSet phldrT="[Text]" custT="1"/>
      <dgm:spPr/>
      <dgm:t>
        <a:bodyPr/>
        <a:lstStyle/>
        <a:p>
          <a:pPr algn="ctr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Human &amp; environmental impacts studied for Draft SEIS	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86463-D082-4875-9104-6C28F3CA47F3}" type="parTrans" cxnId="{273E8D64-0469-412C-87A0-3C6352F6562B}">
      <dgm:prSet/>
      <dgm:spPr/>
      <dgm:t>
        <a:bodyPr/>
        <a:lstStyle/>
        <a:p>
          <a:endParaRPr lang="en-US"/>
        </a:p>
      </dgm:t>
    </dgm:pt>
    <dgm:pt modelId="{347CC5C9-DA4A-443B-A5A1-5D361F2D3722}" type="sibTrans" cxnId="{273E8D64-0469-412C-87A0-3C6352F6562B}">
      <dgm:prSet/>
      <dgm:spPr/>
      <dgm:t>
        <a:bodyPr/>
        <a:lstStyle/>
        <a:p>
          <a:endParaRPr lang="en-US"/>
        </a:p>
      </dgm:t>
    </dgm:pt>
    <dgm:pt modelId="{AEDF0025-36BA-49F5-9947-37784B21A91E}">
      <dgm:prSet phldrT="[Text]" custT="1"/>
      <dgm:spPr/>
      <dgm:t>
        <a:bodyPr/>
        <a:lstStyle/>
        <a:p>
          <a:pPr algn="ctr"/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Draft SEIS published &amp; available for 45-day public comment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F57D3-2F4E-45A0-9DFE-05F58E068476}" type="parTrans" cxnId="{B2D9191B-E466-4FAE-8067-970D23043A5C}">
      <dgm:prSet/>
      <dgm:spPr/>
      <dgm:t>
        <a:bodyPr/>
        <a:lstStyle/>
        <a:p>
          <a:endParaRPr lang="en-US"/>
        </a:p>
      </dgm:t>
    </dgm:pt>
    <dgm:pt modelId="{87CCD1F5-0E1E-4315-A812-2777EDEBC5D9}" type="sibTrans" cxnId="{B2D9191B-E466-4FAE-8067-970D23043A5C}">
      <dgm:prSet/>
      <dgm:spPr/>
      <dgm:t>
        <a:bodyPr/>
        <a:lstStyle/>
        <a:p>
          <a:endParaRPr lang="en-US"/>
        </a:p>
      </dgm:t>
    </dgm:pt>
    <dgm:pt modelId="{C91E0FA4-0721-45DF-BAB2-FCE2E0A01E58}">
      <dgm:prSet custT="1"/>
      <dgm:spPr/>
      <dgm:t>
        <a:bodyPr/>
        <a:lstStyle/>
        <a:p>
          <a:pPr algn="ctr"/>
          <a:r>
            <a:rPr lang="en-US" sz="16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SEIS</a:t>
          </a:r>
        </a:p>
        <a:p>
          <a:pPr algn="ctr"/>
          <a:r>
            <a:rPr lang="en-US" sz="16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finalized</a:t>
          </a:r>
          <a:endParaRPr lang="en-US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6B9D5-69BB-4718-A734-747F01C591DA}" type="parTrans" cxnId="{C96D9EBD-4CC4-4D57-94D1-2C83EDF3EAA7}">
      <dgm:prSet/>
      <dgm:spPr/>
      <dgm:t>
        <a:bodyPr/>
        <a:lstStyle/>
        <a:p>
          <a:endParaRPr lang="en-US"/>
        </a:p>
      </dgm:t>
    </dgm:pt>
    <dgm:pt modelId="{59C97875-8DBC-46CC-9496-196A4A1986FA}" type="sibTrans" cxnId="{C96D9EBD-4CC4-4D57-94D1-2C83EDF3EAA7}">
      <dgm:prSet/>
      <dgm:spPr/>
      <dgm:t>
        <a:bodyPr/>
        <a:lstStyle/>
        <a:p>
          <a:endParaRPr lang="en-US"/>
        </a:p>
      </dgm:t>
    </dgm:pt>
    <dgm:pt modelId="{0E465CE5-B87A-472C-995A-D12D23FCEDBB}">
      <dgm:prSet custT="1"/>
      <dgm:spPr/>
      <dgm:t>
        <a:bodyPr/>
        <a:lstStyle/>
        <a:p>
          <a:pPr algn="ctr"/>
          <a:r>
            <a:rPr lang="en-US" sz="16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Records of Decision (ROD) amended</a:t>
          </a:r>
          <a:endParaRPr lang="en-US" sz="16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6B00D-768C-40BD-9FB9-17A7872A0469}" type="parTrans" cxnId="{3B072FDC-5E70-4E66-B38E-FC303B8829A7}">
      <dgm:prSet/>
      <dgm:spPr/>
      <dgm:t>
        <a:bodyPr/>
        <a:lstStyle/>
        <a:p>
          <a:endParaRPr lang="en-US"/>
        </a:p>
      </dgm:t>
    </dgm:pt>
    <dgm:pt modelId="{25DE504E-1CCC-47D3-B938-ADBFD32DD970}" type="sibTrans" cxnId="{3B072FDC-5E70-4E66-B38E-FC303B8829A7}">
      <dgm:prSet/>
      <dgm:spPr/>
      <dgm:t>
        <a:bodyPr/>
        <a:lstStyle/>
        <a:p>
          <a:endParaRPr lang="en-US"/>
        </a:p>
      </dgm:t>
    </dgm:pt>
    <dgm:pt modelId="{15DDC404-75C1-4D10-B4E8-8CEB06E39D4B}" type="pres">
      <dgm:prSet presAssocID="{286436AA-054F-49DE-B8AB-4FD14C6900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D26C549-7D6E-4A56-BC28-48F2CD2754E9}" type="pres">
      <dgm:prSet presAssocID="{F985B755-9F3E-4FC2-8496-4BC723AFF24C}" presName="composite" presStyleCnt="0"/>
      <dgm:spPr/>
    </dgm:pt>
    <dgm:pt modelId="{66B15808-3948-44B0-A5E4-677843F785CE}" type="pres">
      <dgm:prSet presAssocID="{F985B755-9F3E-4FC2-8496-4BC723AFF24C}" presName="LShape" presStyleLbl="alignNode1" presStyleIdx="0" presStyleCnt="9"/>
      <dgm:spPr>
        <a:solidFill>
          <a:srgbClr val="285C12"/>
        </a:solidFill>
        <a:ln>
          <a:solidFill>
            <a:srgbClr val="92D050"/>
          </a:solidFill>
        </a:ln>
      </dgm:spPr>
    </dgm:pt>
    <dgm:pt modelId="{1740CA9A-D81A-4D3C-B040-F04102B240BF}" type="pres">
      <dgm:prSet presAssocID="{F985B755-9F3E-4FC2-8496-4BC723AFF24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F9D3E-F6B9-4957-A472-584F43FE4755}" type="pres">
      <dgm:prSet presAssocID="{F985B755-9F3E-4FC2-8496-4BC723AFF24C}" presName="Triangle" presStyleLbl="alignNode1" presStyleIdx="1" presStyleCnt="9"/>
      <dgm:spPr>
        <a:solidFill>
          <a:srgbClr val="327517"/>
        </a:solidFill>
      </dgm:spPr>
    </dgm:pt>
    <dgm:pt modelId="{9DB729BF-A9B3-4810-BD4A-FF5956816DBC}" type="pres">
      <dgm:prSet presAssocID="{2149D2CC-33CB-47DC-B50A-AF95C00D6918}" presName="sibTrans" presStyleCnt="0"/>
      <dgm:spPr/>
    </dgm:pt>
    <dgm:pt modelId="{21CDCCE6-487A-4167-9FD9-BF44D18504C5}" type="pres">
      <dgm:prSet presAssocID="{2149D2CC-33CB-47DC-B50A-AF95C00D6918}" presName="space" presStyleCnt="0"/>
      <dgm:spPr/>
    </dgm:pt>
    <dgm:pt modelId="{0B23BFC5-A6A1-4F9C-B9EF-4BAF69BAEEB9}" type="pres">
      <dgm:prSet presAssocID="{3AF104A3-78A2-4E18-A8A9-568739BC4DB8}" presName="composite" presStyleCnt="0"/>
      <dgm:spPr/>
    </dgm:pt>
    <dgm:pt modelId="{1CB4568B-8616-4463-85AC-5ED91D10D831}" type="pres">
      <dgm:prSet presAssocID="{3AF104A3-78A2-4E18-A8A9-568739BC4DB8}" presName="LShape" presStyleLbl="alignNode1" presStyleIdx="2" presStyleCnt="9"/>
      <dgm:spPr>
        <a:solidFill>
          <a:srgbClr val="285C12"/>
        </a:solidFill>
      </dgm:spPr>
    </dgm:pt>
    <dgm:pt modelId="{2119ED1A-F93A-45D2-9B5F-A61A4C559C47}" type="pres">
      <dgm:prSet presAssocID="{3AF104A3-78A2-4E18-A8A9-568739BC4DB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C7FE1-30A1-4D81-A379-556F603832D0}" type="pres">
      <dgm:prSet presAssocID="{3AF104A3-78A2-4E18-A8A9-568739BC4DB8}" presName="Triangle" presStyleLbl="alignNode1" presStyleIdx="3" presStyleCnt="9"/>
      <dgm:spPr/>
    </dgm:pt>
    <dgm:pt modelId="{78CA3E11-F27E-41A7-8B55-CB8C8AF957D1}" type="pres">
      <dgm:prSet presAssocID="{347CC5C9-DA4A-443B-A5A1-5D361F2D3722}" presName="sibTrans" presStyleCnt="0"/>
      <dgm:spPr/>
    </dgm:pt>
    <dgm:pt modelId="{8B524EEC-3AC1-4C42-AD06-6A5640176537}" type="pres">
      <dgm:prSet presAssocID="{347CC5C9-DA4A-443B-A5A1-5D361F2D3722}" presName="space" presStyleCnt="0"/>
      <dgm:spPr/>
    </dgm:pt>
    <dgm:pt modelId="{FDA9C333-517C-4920-8102-565C1BCA302C}" type="pres">
      <dgm:prSet presAssocID="{AEDF0025-36BA-49F5-9947-37784B21A91E}" presName="composite" presStyleCnt="0"/>
      <dgm:spPr/>
    </dgm:pt>
    <dgm:pt modelId="{64F510EF-A427-41EE-8891-7368029A5697}" type="pres">
      <dgm:prSet presAssocID="{AEDF0025-36BA-49F5-9947-37784B21A91E}" presName="LShape" presStyleLbl="alignNode1" presStyleIdx="4" presStyleCnt="9" custLinFactNeighborX="100" custLinFactNeighborY="2219"/>
      <dgm:spPr>
        <a:solidFill>
          <a:schemeClr val="tx2"/>
        </a:solidFill>
      </dgm:spPr>
    </dgm:pt>
    <dgm:pt modelId="{7F737185-6E2D-4665-B714-03B973B981B6}" type="pres">
      <dgm:prSet presAssocID="{AEDF0025-36BA-49F5-9947-37784B21A91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6C5F4-14F7-47A4-8BB2-37688BA47108}" type="pres">
      <dgm:prSet presAssocID="{AEDF0025-36BA-49F5-9947-37784B21A91E}" presName="Triangle" presStyleLbl="alignNode1" presStyleIdx="5" presStyleCnt="9"/>
      <dgm:spPr>
        <a:solidFill>
          <a:srgbClr val="92D050"/>
        </a:solidFill>
      </dgm:spPr>
    </dgm:pt>
    <dgm:pt modelId="{E288A020-2569-4990-8609-7F6B0DC9A853}" type="pres">
      <dgm:prSet presAssocID="{87CCD1F5-0E1E-4315-A812-2777EDEBC5D9}" presName="sibTrans" presStyleCnt="0"/>
      <dgm:spPr/>
    </dgm:pt>
    <dgm:pt modelId="{F9DE910B-991D-4359-B9C2-CD8F94B7FC0D}" type="pres">
      <dgm:prSet presAssocID="{87CCD1F5-0E1E-4315-A812-2777EDEBC5D9}" presName="space" presStyleCnt="0"/>
      <dgm:spPr/>
    </dgm:pt>
    <dgm:pt modelId="{627EB260-C6F2-4BE5-B0CB-D8351551AA7E}" type="pres">
      <dgm:prSet presAssocID="{C91E0FA4-0721-45DF-BAB2-FCE2E0A01E58}" presName="composite" presStyleCnt="0"/>
      <dgm:spPr/>
    </dgm:pt>
    <dgm:pt modelId="{775F0C97-E5AA-47D4-8C96-EB38D93F4F14}" type="pres">
      <dgm:prSet presAssocID="{C91E0FA4-0721-45DF-BAB2-FCE2E0A01E58}" presName="LShape" presStyleLbl="alignNode1" presStyleIdx="6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4B151997-1729-43C4-869D-C580BA744FED}" type="pres">
      <dgm:prSet presAssocID="{C91E0FA4-0721-45DF-BAB2-FCE2E0A01E5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727B-3721-40F8-BAB2-7DB982A8383D}" type="pres">
      <dgm:prSet presAssocID="{C91E0FA4-0721-45DF-BAB2-FCE2E0A01E58}" presName="Triangle" presStyleLbl="alignNode1" presStyleIdx="7" presStyleCnt="9"/>
      <dgm:spPr/>
    </dgm:pt>
    <dgm:pt modelId="{62DA9A89-0840-4A20-BE07-ADC53341D8D8}" type="pres">
      <dgm:prSet presAssocID="{59C97875-8DBC-46CC-9496-196A4A1986FA}" presName="sibTrans" presStyleCnt="0"/>
      <dgm:spPr/>
    </dgm:pt>
    <dgm:pt modelId="{608057FF-62FE-444B-9F3F-CD57CBE58CB5}" type="pres">
      <dgm:prSet presAssocID="{59C97875-8DBC-46CC-9496-196A4A1986FA}" presName="space" presStyleCnt="0"/>
      <dgm:spPr/>
    </dgm:pt>
    <dgm:pt modelId="{D9A83033-1706-4687-97A2-D9DFF2F02CF3}" type="pres">
      <dgm:prSet presAssocID="{0E465CE5-B87A-472C-995A-D12D23FCEDBB}" presName="composite" presStyleCnt="0"/>
      <dgm:spPr/>
    </dgm:pt>
    <dgm:pt modelId="{0BDE46C9-3D4F-48DD-9857-CFD2A6A99EB8}" type="pres">
      <dgm:prSet presAssocID="{0E465CE5-B87A-472C-995A-D12D23FCEDBB}" presName="LShape" presStyleLbl="alignNode1" presStyleIdx="8" presStyleCnt="9"/>
      <dgm:spPr>
        <a:solidFill>
          <a:srgbClr val="92D050"/>
        </a:solidFill>
        <a:ln>
          <a:solidFill>
            <a:srgbClr val="92D050"/>
          </a:solidFill>
        </a:ln>
      </dgm:spPr>
    </dgm:pt>
    <dgm:pt modelId="{96D9D221-CEE2-4405-881C-99D2B56192A9}" type="pres">
      <dgm:prSet presAssocID="{0E465CE5-B87A-472C-995A-D12D23FCEDB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72FDC-5E70-4E66-B38E-FC303B8829A7}" srcId="{286436AA-054F-49DE-B8AB-4FD14C690007}" destId="{0E465CE5-B87A-472C-995A-D12D23FCEDBB}" srcOrd="4" destOrd="0" parTransId="{0B06B00D-768C-40BD-9FB9-17A7872A0469}" sibTransId="{25DE504E-1CCC-47D3-B938-ADBFD32DD970}"/>
    <dgm:cxn modelId="{B2D9191B-E466-4FAE-8067-970D23043A5C}" srcId="{286436AA-054F-49DE-B8AB-4FD14C690007}" destId="{AEDF0025-36BA-49F5-9947-37784B21A91E}" srcOrd="2" destOrd="0" parTransId="{2E9F57D3-2F4E-45A0-9DFE-05F58E068476}" sibTransId="{87CCD1F5-0E1E-4315-A812-2777EDEBC5D9}"/>
    <dgm:cxn modelId="{C96D9EBD-4CC4-4D57-94D1-2C83EDF3EAA7}" srcId="{286436AA-054F-49DE-B8AB-4FD14C690007}" destId="{C91E0FA4-0721-45DF-BAB2-FCE2E0A01E58}" srcOrd="3" destOrd="0" parTransId="{5006B9D5-69BB-4718-A734-747F01C591DA}" sibTransId="{59C97875-8DBC-46CC-9496-196A4A1986FA}"/>
    <dgm:cxn modelId="{D9CE6B23-6D92-4FC0-AD10-F572AEA7B2C3}" type="presOf" srcId="{286436AA-054F-49DE-B8AB-4FD14C690007}" destId="{15DDC404-75C1-4D10-B4E8-8CEB06E39D4B}" srcOrd="0" destOrd="0" presId="urn:microsoft.com/office/officeart/2009/3/layout/StepUpProcess"/>
    <dgm:cxn modelId="{E3945B22-10D8-48C6-ADE8-3BB8A3C4ACB5}" type="presOf" srcId="{AEDF0025-36BA-49F5-9947-37784B21A91E}" destId="{7F737185-6E2D-4665-B714-03B973B981B6}" srcOrd="0" destOrd="0" presId="urn:microsoft.com/office/officeart/2009/3/layout/StepUpProcess"/>
    <dgm:cxn modelId="{273E8D64-0469-412C-87A0-3C6352F6562B}" srcId="{286436AA-054F-49DE-B8AB-4FD14C690007}" destId="{3AF104A3-78A2-4E18-A8A9-568739BC4DB8}" srcOrd="1" destOrd="0" parTransId="{9D986463-D082-4875-9104-6C28F3CA47F3}" sibTransId="{347CC5C9-DA4A-443B-A5A1-5D361F2D3722}"/>
    <dgm:cxn modelId="{C40DFF1C-2057-4837-8573-7D4E34802C47}" type="presOf" srcId="{C91E0FA4-0721-45DF-BAB2-FCE2E0A01E58}" destId="{4B151997-1729-43C4-869D-C580BA744FED}" srcOrd="0" destOrd="0" presId="urn:microsoft.com/office/officeart/2009/3/layout/StepUpProcess"/>
    <dgm:cxn modelId="{30F1E7A4-59A9-480B-98C8-841AC319F6E3}" srcId="{286436AA-054F-49DE-B8AB-4FD14C690007}" destId="{F985B755-9F3E-4FC2-8496-4BC723AFF24C}" srcOrd="0" destOrd="0" parTransId="{9B624E96-9B72-43C2-8104-211E3775EB30}" sibTransId="{2149D2CC-33CB-47DC-B50A-AF95C00D6918}"/>
    <dgm:cxn modelId="{7C5EE584-1E79-47BA-BF40-014EF97F4148}" type="presOf" srcId="{3AF104A3-78A2-4E18-A8A9-568739BC4DB8}" destId="{2119ED1A-F93A-45D2-9B5F-A61A4C559C47}" srcOrd="0" destOrd="0" presId="urn:microsoft.com/office/officeart/2009/3/layout/StepUpProcess"/>
    <dgm:cxn modelId="{0CE9F41C-7E0F-4868-86CB-A6E6A08FA359}" type="presOf" srcId="{F985B755-9F3E-4FC2-8496-4BC723AFF24C}" destId="{1740CA9A-D81A-4D3C-B040-F04102B240BF}" srcOrd="0" destOrd="0" presId="urn:microsoft.com/office/officeart/2009/3/layout/StepUpProcess"/>
    <dgm:cxn modelId="{90349653-06F7-43FF-BDEA-C4B4E38CAA7C}" type="presOf" srcId="{0E465CE5-B87A-472C-995A-D12D23FCEDBB}" destId="{96D9D221-CEE2-4405-881C-99D2B56192A9}" srcOrd="0" destOrd="0" presId="urn:microsoft.com/office/officeart/2009/3/layout/StepUpProcess"/>
    <dgm:cxn modelId="{34AA442B-7432-4B8B-8207-B35C93992C2B}" type="presParOf" srcId="{15DDC404-75C1-4D10-B4E8-8CEB06E39D4B}" destId="{FD26C549-7D6E-4A56-BC28-48F2CD2754E9}" srcOrd="0" destOrd="0" presId="urn:microsoft.com/office/officeart/2009/3/layout/StepUpProcess"/>
    <dgm:cxn modelId="{74647345-EEEC-44F9-8F7D-DD3C0970FB98}" type="presParOf" srcId="{FD26C549-7D6E-4A56-BC28-48F2CD2754E9}" destId="{66B15808-3948-44B0-A5E4-677843F785CE}" srcOrd="0" destOrd="0" presId="urn:microsoft.com/office/officeart/2009/3/layout/StepUpProcess"/>
    <dgm:cxn modelId="{73FC76C9-ECA6-450F-B4FB-BDB65E6F4A9B}" type="presParOf" srcId="{FD26C549-7D6E-4A56-BC28-48F2CD2754E9}" destId="{1740CA9A-D81A-4D3C-B040-F04102B240BF}" srcOrd="1" destOrd="0" presId="urn:microsoft.com/office/officeart/2009/3/layout/StepUpProcess"/>
    <dgm:cxn modelId="{A95AEBE5-80DF-48F2-B46C-08028C3C2565}" type="presParOf" srcId="{FD26C549-7D6E-4A56-BC28-48F2CD2754E9}" destId="{5EAF9D3E-F6B9-4957-A472-584F43FE4755}" srcOrd="2" destOrd="0" presId="urn:microsoft.com/office/officeart/2009/3/layout/StepUpProcess"/>
    <dgm:cxn modelId="{8C6B3918-A8A8-4B9C-984C-C6C375CACA49}" type="presParOf" srcId="{15DDC404-75C1-4D10-B4E8-8CEB06E39D4B}" destId="{9DB729BF-A9B3-4810-BD4A-FF5956816DBC}" srcOrd="1" destOrd="0" presId="urn:microsoft.com/office/officeart/2009/3/layout/StepUpProcess"/>
    <dgm:cxn modelId="{78EA8BCC-15F1-4D2D-84A7-2FA18B3326A0}" type="presParOf" srcId="{9DB729BF-A9B3-4810-BD4A-FF5956816DBC}" destId="{21CDCCE6-487A-4167-9FD9-BF44D18504C5}" srcOrd="0" destOrd="0" presId="urn:microsoft.com/office/officeart/2009/3/layout/StepUpProcess"/>
    <dgm:cxn modelId="{990144DB-15DF-4AB6-90AA-14B8F8E80899}" type="presParOf" srcId="{15DDC404-75C1-4D10-B4E8-8CEB06E39D4B}" destId="{0B23BFC5-A6A1-4F9C-B9EF-4BAF69BAEEB9}" srcOrd="2" destOrd="0" presId="urn:microsoft.com/office/officeart/2009/3/layout/StepUpProcess"/>
    <dgm:cxn modelId="{3B6910D8-BB78-463A-BDE7-B871C240E588}" type="presParOf" srcId="{0B23BFC5-A6A1-4F9C-B9EF-4BAF69BAEEB9}" destId="{1CB4568B-8616-4463-85AC-5ED91D10D831}" srcOrd="0" destOrd="0" presId="urn:microsoft.com/office/officeart/2009/3/layout/StepUpProcess"/>
    <dgm:cxn modelId="{77C3EB53-DE14-4FBC-BBA5-EDE713104C30}" type="presParOf" srcId="{0B23BFC5-A6A1-4F9C-B9EF-4BAF69BAEEB9}" destId="{2119ED1A-F93A-45D2-9B5F-A61A4C559C47}" srcOrd="1" destOrd="0" presId="urn:microsoft.com/office/officeart/2009/3/layout/StepUpProcess"/>
    <dgm:cxn modelId="{91118D84-D2F9-47E0-BA0D-BF74FA8923E8}" type="presParOf" srcId="{0B23BFC5-A6A1-4F9C-B9EF-4BAF69BAEEB9}" destId="{E8FC7FE1-30A1-4D81-A379-556F603832D0}" srcOrd="2" destOrd="0" presId="urn:microsoft.com/office/officeart/2009/3/layout/StepUpProcess"/>
    <dgm:cxn modelId="{FBE42A1D-DC23-4457-8816-F779DCDC7D2B}" type="presParOf" srcId="{15DDC404-75C1-4D10-B4E8-8CEB06E39D4B}" destId="{78CA3E11-F27E-41A7-8B55-CB8C8AF957D1}" srcOrd="3" destOrd="0" presId="urn:microsoft.com/office/officeart/2009/3/layout/StepUpProcess"/>
    <dgm:cxn modelId="{7643EB51-922E-4672-A85E-DDF6FD84CA73}" type="presParOf" srcId="{78CA3E11-F27E-41A7-8B55-CB8C8AF957D1}" destId="{8B524EEC-3AC1-4C42-AD06-6A5640176537}" srcOrd="0" destOrd="0" presId="urn:microsoft.com/office/officeart/2009/3/layout/StepUpProcess"/>
    <dgm:cxn modelId="{3B2B3A6A-628B-421A-8DAE-4CF3751AD9CE}" type="presParOf" srcId="{15DDC404-75C1-4D10-B4E8-8CEB06E39D4B}" destId="{FDA9C333-517C-4920-8102-565C1BCA302C}" srcOrd="4" destOrd="0" presId="urn:microsoft.com/office/officeart/2009/3/layout/StepUpProcess"/>
    <dgm:cxn modelId="{41271388-49A9-417D-85DA-018B120C2908}" type="presParOf" srcId="{FDA9C333-517C-4920-8102-565C1BCA302C}" destId="{64F510EF-A427-41EE-8891-7368029A5697}" srcOrd="0" destOrd="0" presId="urn:microsoft.com/office/officeart/2009/3/layout/StepUpProcess"/>
    <dgm:cxn modelId="{3B82E637-E73A-4B17-8289-46AE532F5365}" type="presParOf" srcId="{FDA9C333-517C-4920-8102-565C1BCA302C}" destId="{7F737185-6E2D-4665-B714-03B973B981B6}" srcOrd="1" destOrd="0" presId="urn:microsoft.com/office/officeart/2009/3/layout/StepUpProcess"/>
    <dgm:cxn modelId="{1BA9740C-6CD3-433E-BCEF-9F450C7ED4DF}" type="presParOf" srcId="{FDA9C333-517C-4920-8102-565C1BCA302C}" destId="{C956C5F4-14F7-47A4-8BB2-37688BA47108}" srcOrd="2" destOrd="0" presId="urn:microsoft.com/office/officeart/2009/3/layout/StepUpProcess"/>
    <dgm:cxn modelId="{BC679830-E6E5-4A80-8696-7279E9889019}" type="presParOf" srcId="{15DDC404-75C1-4D10-B4E8-8CEB06E39D4B}" destId="{E288A020-2569-4990-8609-7F6B0DC9A853}" srcOrd="5" destOrd="0" presId="urn:microsoft.com/office/officeart/2009/3/layout/StepUpProcess"/>
    <dgm:cxn modelId="{2A2F4665-4C84-4ACE-8F0B-15773DE8AFDD}" type="presParOf" srcId="{E288A020-2569-4990-8609-7F6B0DC9A853}" destId="{F9DE910B-991D-4359-B9C2-CD8F94B7FC0D}" srcOrd="0" destOrd="0" presId="urn:microsoft.com/office/officeart/2009/3/layout/StepUpProcess"/>
    <dgm:cxn modelId="{18722385-5FB6-447D-BA95-75F2EAF454FD}" type="presParOf" srcId="{15DDC404-75C1-4D10-B4E8-8CEB06E39D4B}" destId="{627EB260-C6F2-4BE5-B0CB-D8351551AA7E}" srcOrd="6" destOrd="0" presId="urn:microsoft.com/office/officeart/2009/3/layout/StepUpProcess"/>
    <dgm:cxn modelId="{AC69AB7D-EBEA-469C-96FF-3CAC3495EEFB}" type="presParOf" srcId="{627EB260-C6F2-4BE5-B0CB-D8351551AA7E}" destId="{775F0C97-E5AA-47D4-8C96-EB38D93F4F14}" srcOrd="0" destOrd="0" presId="urn:microsoft.com/office/officeart/2009/3/layout/StepUpProcess"/>
    <dgm:cxn modelId="{EFC961D4-F4FD-4BA4-9AF3-9E70F95192BF}" type="presParOf" srcId="{627EB260-C6F2-4BE5-B0CB-D8351551AA7E}" destId="{4B151997-1729-43C4-869D-C580BA744FED}" srcOrd="1" destOrd="0" presId="urn:microsoft.com/office/officeart/2009/3/layout/StepUpProcess"/>
    <dgm:cxn modelId="{EE522F53-12D8-456F-A4FC-DEEDBCAAE528}" type="presParOf" srcId="{627EB260-C6F2-4BE5-B0CB-D8351551AA7E}" destId="{ADF6727B-3721-40F8-BAB2-7DB982A8383D}" srcOrd="2" destOrd="0" presId="urn:microsoft.com/office/officeart/2009/3/layout/StepUpProcess"/>
    <dgm:cxn modelId="{439FFF88-7140-4164-B052-CEBF3928A645}" type="presParOf" srcId="{15DDC404-75C1-4D10-B4E8-8CEB06E39D4B}" destId="{62DA9A89-0840-4A20-BE07-ADC53341D8D8}" srcOrd="7" destOrd="0" presId="urn:microsoft.com/office/officeart/2009/3/layout/StepUpProcess"/>
    <dgm:cxn modelId="{4829D3C9-48EA-4555-9108-8740DEC5B07F}" type="presParOf" srcId="{62DA9A89-0840-4A20-BE07-ADC53341D8D8}" destId="{608057FF-62FE-444B-9F3F-CD57CBE58CB5}" srcOrd="0" destOrd="0" presId="urn:microsoft.com/office/officeart/2009/3/layout/StepUpProcess"/>
    <dgm:cxn modelId="{600A9C42-14B4-4BC6-84C7-A98D8F5B0CC2}" type="presParOf" srcId="{15DDC404-75C1-4D10-B4E8-8CEB06E39D4B}" destId="{D9A83033-1706-4687-97A2-D9DFF2F02CF3}" srcOrd="8" destOrd="0" presId="urn:microsoft.com/office/officeart/2009/3/layout/StepUpProcess"/>
    <dgm:cxn modelId="{09808FC5-45E2-48FE-A152-22DCC8D00E36}" type="presParOf" srcId="{D9A83033-1706-4687-97A2-D9DFF2F02CF3}" destId="{0BDE46C9-3D4F-48DD-9857-CFD2A6A99EB8}" srcOrd="0" destOrd="0" presId="urn:microsoft.com/office/officeart/2009/3/layout/StepUpProcess"/>
    <dgm:cxn modelId="{9862BB9C-5ADC-46B6-B939-AB19378A544A}" type="presParOf" srcId="{D9A83033-1706-4687-97A2-D9DFF2F02CF3}" destId="{96D9D221-CEE2-4405-881C-99D2B56192A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2C656-66F8-491A-9E7A-169797609A7C}">
      <dsp:nvSpPr>
        <dsp:cNvPr id="0" name=""/>
        <dsp:cNvSpPr/>
      </dsp:nvSpPr>
      <dsp:spPr>
        <a:xfrm rot="5400000">
          <a:off x="-147295" y="153415"/>
          <a:ext cx="981967" cy="6873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2004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9809"/>
        <a:ext cx="687377" cy="294590"/>
      </dsp:txXfrm>
    </dsp:sp>
    <dsp:sp modelId="{12C1AD3B-38BD-46F2-9506-89C179230A59}">
      <dsp:nvSpPr>
        <dsp:cNvPr id="0" name=""/>
        <dsp:cNvSpPr/>
      </dsp:nvSpPr>
      <dsp:spPr>
        <a:xfrm rot="5400000">
          <a:off x="4088381" y="-3363904"/>
          <a:ext cx="638614" cy="744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EISs for Paducah, Kentucky and Portsmouth, Ohio Sites Finalized	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Records of Decision (ROD) published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Decision on transportation and disposition of the conversion product deferred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7378" y="68274"/>
        <a:ext cx="7409447" cy="576264"/>
      </dsp:txXfrm>
    </dsp:sp>
    <dsp:sp modelId="{3ED0D319-7BC3-4893-8FD5-9DDCDDE3EA83}">
      <dsp:nvSpPr>
        <dsp:cNvPr id="0" name=""/>
        <dsp:cNvSpPr/>
      </dsp:nvSpPr>
      <dsp:spPr>
        <a:xfrm rot="5400000">
          <a:off x="-147295" y="1038307"/>
          <a:ext cx="981967" cy="687377"/>
        </a:xfrm>
        <a:prstGeom prst="chevron">
          <a:avLst/>
        </a:prstGeom>
        <a:solidFill>
          <a:srgbClr val="079EE9"/>
        </a:solidFill>
        <a:ln w="25400" cap="flat" cmpd="sng" algn="ctr">
          <a:solidFill>
            <a:srgbClr val="079E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2007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34701"/>
        <a:ext cx="687377" cy="294590"/>
      </dsp:txXfrm>
    </dsp:sp>
    <dsp:sp modelId="{F7C7ECD4-7894-4A93-89DD-DC046E286718}">
      <dsp:nvSpPr>
        <dsp:cNvPr id="0" name=""/>
        <dsp:cNvSpPr/>
      </dsp:nvSpPr>
      <dsp:spPr>
        <a:xfrm rot="5400000">
          <a:off x="4088549" y="-2510159"/>
          <a:ext cx="638278" cy="744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79E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Draft Supplement Analysis released for public comments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DOE determined time needed for resolution of regulatory inquiry on analyzing Waste Control Specialists, LLC (WCS) as alternative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7377" y="922171"/>
        <a:ext cx="7409464" cy="575962"/>
      </dsp:txXfrm>
    </dsp:sp>
    <dsp:sp modelId="{1D3DFDB6-721F-4F17-B3CB-A6B5D0649D2F}">
      <dsp:nvSpPr>
        <dsp:cNvPr id="0" name=""/>
        <dsp:cNvSpPr/>
      </dsp:nvSpPr>
      <dsp:spPr>
        <a:xfrm rot="5400000">
          <a:off x="-147295" y="1923199"/>
          <a:ext cx="981967" cy="687377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2014</a:t>
          </a: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19593"/>
        <a:ext cx="687377" cy="294590"/>
      </dsp:txXfrm>
    </dsp:sp>
    <dsp:sp modelId="{1303EC6F-4E79-4777-9A62-4C6288751678}">
      <dsp:nvSpPr>
        <dsp:cNvPr id="0" name=""/>
        <dsp:cNvSpPr/>
      </dsp:nvSpPr>
      <dsp:spPr>
        <a:xfrm rot="5400000">
          <a:off x="4088549" y="-1625268"/>
          <a:ext cx="638278" cy="744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WCS granted license allowing for disposal of bulk uranium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7377" y="1807062"/>
        <a:ext cx="7409464" cy="575962"/>
      </dsp:txXfrm>
    </dsp:sp>
    <dsp:sp modelId="{A86D2FD3-5BEC-420C-A5BE-7A70BCECAA98}">
      <dsp:nvSpPr>
        <dsp:cNvPr id="0" name=""/>
        <dsp:cNvSpPr/>
      </dsp:nvSpPr>
      <dsp:spPr>
        <a:xfrm rot="5400000">
          <a:off x="-147295" y="2808090"/>
          <a:ext cx="981967" cy="687377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2016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004484"/>
        <a:ext cx="687377" cy="294590"/>
      </dsp:txXfrm>
    </dsp:sp>
    <dsp:sp modelId="{CCB5562D-C1F7-474D-A792-F9447308ED35}">
      <dsp:nvSpPr>
        <dsp:cNvPr id="0" name=""/>
        <dsp:cNvSpPr/>
      </dsp:nvSpPr>
      <dsp:spPr>
        <a:xfrm rot="5400000">
          <a:off x="4088549" y="-740376"/>
          <a:ext cx="638278" cy="744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DOE determined an SEIS was warranted in order to analyze</a:t>
          </a: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disposal options including WCS</a:t>
          </a:r>
          <a:endParaRPr lang="en-US" sz="1400" kern="120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Notice of Intent (NOI) released announcing preparation of Draft SEIS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7377" y="2691954"/>
        <a:ext cx="7409464" cy="575962"/>
      </dsp:txXfrm>
    </dsp:sp>
    <dsp:sp modelId="{444B8A1D-8F8A-40E0-80CE-E38DC43F91F7}">
      <dsp:nvSpPr>
        <dsp:cNvPr id="0" name=""/>
        <dsp:cNvSpPr/>
      </dsp:nvSpPr>
      <dsp:spPr>
        <a:xfrm rot="5400000">
          <a:off x="-147295" y="3692982"/>
          <a:ext cx="981967" cy="68737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2018	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889376"/>
        <a:ext cx="687377" cy="294590"/>
      </dsp:txXfrm>
    </dsp:sp>
    <dsp:sp modelId="{CEF90F17-2BDE-49E6-B8C5-54B70BAB9D60}">
      <dsp:nvSpPr>
        <dsp:cNvPr id="0" name=""/>
        <dsp:cNvSpPr/>
      </dsp:nvSpPr>
      <dsp:spPr>
        <a:xfrm rot="5400000">
          <a:off x="4088549" y="144515"/>
          <a:ext cx="638278" cy="744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DOE issues Draft SEIS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 Comment Period 45-days, December 28- 2018 through February 11, 2019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7377" y="3576845"/>
        <a:ext cx="7409464" cy="575962"/>
      </dsp:txXfrm>
    </dsp:sp>
    <dsp:sp modelId="{42688A27-9F47-4FCC-8857-C6EE54FB97A0}">
      <dsp:nvSpPr>
        <dsp:cNvPr id="0" name=""/>
        <dsp:cNvSpPr/>
      </dsp:nvSpPr>
      <dsp:spPr>
        <a:xfrm rot="5400000">
          <a:off x="-147295" y="4577874"/>
          <a:ext cx="981967" cy="687377"/>
        </a:xfrm>
        <a:prstGeom prst="chevron">
          <a:avLst/>
        </a:prstGeom>
        <a:solidFill>
          <a:srgbClr val="5F7B1F"/>
        </a:solidFill>
        <a:ln w="25400" cap="flat" cmpd="sng" algn="ctr">
          <a:solidFill>
            <a:srgbClr val="5F7B1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774268"/>
        <a:ext cx="687377" cy="294590"/>
      </dsp:txXfrm>
    </dsp:sp>
    <dsp:sp modelId="{5BDF6D18-F986-47B5-9958-9A5426AA73BB}">
      <dsp:nvSpPr>
        <dsp:cNvPr id="0" name=""/>
        <dsp:cNvSpPr/>
      </dsp:nvSpPr>
      <dsp:spPr>
        <a:xfrm rot="5400000">
          <a:off x="4088549" y="1029406"/>
          <a:ext cx="638278" cy="7440622"/>
        </a:xfrm>
        <a:prstGeom prst="round2SameRect">
          <a:avLst/>
        </a:prstGeom>
        <a:noFill/>
        <a:ln w="25400" cap="flat" cmpd="sng" algn="ctr">
          <a:solidFill>
            <a:srgbClr val="C9E3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 Hearings 2019</a:t>
          </a:r>
          <a:endParaRPr lang="en-US" sz="1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Public Comment Period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concluded on March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04, 2019</a:t>
          </a:r>
          <a:endParaRPr lang="en-US" sz="13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7377" y="4461736"/>
        <a:ext cx="7409464" cy="575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5808-3948-44B0-A5E4-677843F785CE}">
      <dsp:nvSpPr>
        <dsp:cNvPr id="0" name=""/>
        <dsp:cNvSpPr/>
      </dsp:nvSpPr>
      <dsp:spPr>
        <a:xfrm rot="5400000">
          <a:off x="245805" y="1979678"/>
          <a:ext cx="735846" cy="1224431"/>
        </a:xfrm>
        <a:prstGeom prst="corner">
          <a:avLst>
            <a:gd name="adj1" fmla="val 16120"/>
            <a:gd name="adj2" fmla="val 16110"/>
          </a:avLst>
        </a:prstGeom>
        <a:solidFill>
          <a:srgbClr val="285C12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0CA9A-D81A-4D3C-B040-F04102B240BF}">
      <dsp:nvSpPr>
        <dsp:cNvPr id="0" name=""/>
        <dsp:cNvSpPr/>
      </dsp:nvSpPr>
      <dsp:spPr>
        <a:xfrm>
          <a:off x="122974" y="2345519"/>
          <a:ext cx="1105423" cy="96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Notice of Intent to Prepare SEIS	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974" y="2345519"/>
        <a:ext cx="1105423" cy="968968"/>
      </dsp:txXfrm>
    </dsp:sp>
    <dsp:sp modelId="{5EAF9D3E-F6B9-4957-A472-584F43FE4755}">
      <dsp:nvSpPr>
        <dsp:cNvPr id="0" name=""/>
        <dsp:cNvSpPr/>
      </dsp:nvSpPr>
      <dsp:spPr>
        <a:xfrm>
          <a:off x="1019828" y="1889533"/>
          <a:ext cx="208570" cy="208570"/>
        </a:xfrm>
        <a:prstGeom prst="triangle">
          <a:avLst>
            <a:gd name="adj" fmla="val 100000"/>
          </a:avLst>
        </a:prstGeom>
        <a:solidFill>
          <a:srgbClr val="327517"/>
        </a:solidFill>
        <a:ln w="25400" cap="flat" cmpd="sng" algn="ctr">
          <a:solidFill>
            <a:schemeClr val="accent3">
              <a:shade val="80000"/>
              <a:hueOff val="27363"/>
              <a:satOff val="-179"/>
              <a:lumOff val="30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4568B-8616-4463-85AC-5ED91D10D831}">
      <dsp:nvSpPr>
        <dsp:cNvPr id="0" name=""/>
        <dsp:cNvSpPr/>
      </dsp:nvSpPr>
      <dsp:spPr>
        <a:xfrm rot="5400000">
          <a:off x="1599060" y="1644813"/>
          <a:ext cx="735846" cy="1224431"/>
        </a:xfrm>
        <a:prstGeom prst="corner">
          <a:avLst>
            <a:gd name="adj1" fmla="val 16120"/>
            <a:gd name="adj2" fmla="val 16110"/>
          </a:avLst>
        </a:prstGeom>
        <a:solidFill>
          <a:srgbClr val="285C12"/>
        </a:solidFill>
        <a:ln w="25400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9ED1A-F93A-45D2-9B5F-A61A4C559C47}">
      <dsp:nvSpPr>
        <dsp:cNvPr id="0" name=""/>
        <dsp:cNvSpPr/>
      </dsp:nvSpPr>
      <dsp:spPr>
        <a:xfrm>
          <a:off x="1476229" y="2010655"/>
          <a:ext cx="1105423" cy="96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Human &amp; environmental impacts studied for Draft SEIS	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6229" y="2010655"/>
        <a:ext cx="1105423" cy="968968"/>
      </dsp:txXfrm>
    </dsp:sp>
    <dsp:sp modelId="{E8FC7FE1-30A1-4D81-A379-556F603832D0}">
      <dsp:nvSpPr>
        <dsp:cNvPr id="0" name=""/>
        <dsp:cNvSpPr/>
      </dsp:nvSpPr>
      <dsp:spPr>
        <a:xfrm>
          <a:off x="2373082" y="1554669"/>
          <a:ext cx="208570" cy="208570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82090"/>
            <a:satOff val="-537"/>
            <a:lumOff val="9208"/>
            <a:alphaOff val="0"/>
          </a:schemeClr>
        </a:solidFill>
        <a:ln w="25400" cap="flat" cmpd="sng" algn="ctr">
          <a:solidFill>
            <a:schemeClr val="accent3">
              <a:shade val="80000"/>
              <a:hueOff val="82090"/>
              <a:satOff val="-537"/>
              <a:lumOff val="92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510EF-A427-41EE-8891-7368029A5697}">
      <dsp:nvSpPr>
        <dsp:cNvPr id="0" name=""/>
        <dsp:cNvSpPr/>
      </dsp:nvSpPr>
      <dsp:spPr>
        <a:xfrm rot="5400000">
          <a:off x="2953539" y="1326277"/>
          <a:ext cx="735846" cy="1224431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37185-6E2D-4665-B714-03B973B981B6}">
      <dsp:nvSpPr>
        <dsp:cNvPr id="0" name=""/>
        <dsp:cNvSpPr/>
      </dsp:nvSpPr>
      <dsp:spPr>
        <a:xfrm>
          <a:off x="2829484" y="1675790"/>
          <a:ext cx="1105423" cy="96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Draft SEIS published &amp; available for 45-day public comment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9484" y="1675790"/>
        <a:ext cx="1105423" cy="968968"/>
      </dsp:txXfrm>
    </dsp:sp>
    <dsp:sp modelId="{C956C5F4-14F7-47A4-8BB2-37688BA47108}">
      <dsp:nvSpPr>
        <dsp:cNvPr id="0" name=""/>
        <dsp:cNvSpPr/>
      </dsp:nvSpPr>
      <dsp:spPr>
        <a:xfrm>
          <a:off x="3726337" y="1219805"/>
          <a:ext cx="208570" cy="208570"/>
        </a:xfrm>
        <a:prstGeom prst="triangle">
          <a:avLst>
            <a:gd name="adj" fmla="val 100000"/>
          </a:avLst>
        </a:prstGeom>
        <a:solidFill>
          <a:srgbClr val="92D050"/>
        </a:solidFill>
        <a:ln w="25400" cap="flat" cmpd="sng" algn="ctr">
          <a:solidFill>
            <a:schemeClr val="accent3">
              <a:shade val="80000"/>
              <a:hueOff val="136817"/>
              <a:satOff val="-894"/>
              <a:lumOff val="153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F0C97-E5AA-47D4-8C96-EB38D93F4F14}">
      <dsp:nvSpPr>
        <dsp:cNvPr id="0" name=""/>
        <dsp:cNvSpPr/>
      </dsp:nvSpPr>
      <dsp:spPr>
        <a:xfrm rot="5400000">
          <a:off x="4305570" y="975085"/>
          <a:ext cx="735846" cy="1224431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51997-1729-43C4-869D-C580BA744FED}">
      <dsp:nvSpPr>
        <dsp:cNvPr id="0" name=""/>
        <dsp:cNvSpPr/>
      </dsp:nvSpPr>
      <dsp:spPr>
        <a:xfrm>
          <a:off x="4182739" y="1340926"/>
          <a:ext cx="1105423" cy="96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SEIS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finalized</a:t>
          </a:r>
          <a:endParaRPr lang="en-US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2739" y="1340926"/>
        <a:ext cx="1105423" cy="968968"/>
      </dsp:txXfrm>
    </dsp:sp>
    <dsp:sp modelId="{ADF6727B-3721-40F8-BAB2-7DB982A8383D}">
      <dsp:nvSpPr>
        <dsp:cNvPr id="0" name=""/>
        <dsp:cNvSpPr/>
      </dsp:nvSpPr>
      <dsp:spPr>
        <a:xfrm>
          <a:off x="5079592" y="884941"/>
          <a:ext cx="208570" cy="208570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191544"/>
            <a:satOff val="-1252"/>
            <a:lumOff val="21485"/>
            <a:alphaOff val="0"/>
          </a:schemeClr>
        </a:solidFill>
        <a:ln w="25400" cap="flat" cmpd="sng" algn="ctr">
          <a:solidFill>
            <a:schemeClr val="accent3">
              <a:shade val="80000"/>
              <a:hueOff val="191544"/>
              <a:satOff val="-1252"/>
              <a:lumOff val="21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E46C9-3D4F-48DD-9857-CFD2A6A99EB8}">
      <dsp:nvSpPr>
        <dsp:cNvPr id="0" name=""/>
        <dsp:cNvSpPr/>
      </dsp:nvSpPr>
      <dsp:spPr>
        <a:xfrm rot="5400000">
          <a:off x="5658825" y="640220"/>
          <a:ext cx="735846" cy="1224431"/>
        </a:xfrm>
        <a:prstGeom prst="corner">
          <a:avLst>
            <a:gd name="adj1" fmla="val 16120"/>
            <a:gd name="adj2" fmla="val 16110"/>
          </a:avLst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D221-CEE2-4405-881C-99D2B56192A9}">
      <dsp:nvSpPr>
        <dsp:cNvPr id="0" name=""/>
        <dsp:cNvSpPr/>
      </dsp:nvSpPr>
      <dsp:spPr>
        <a:xfrm>
          <a:off x="5535994" y="1006062"/>
          <a:ext cx="1105423" cy="968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Records of Decision (ROD) amended</a:t>
          </a:r>
          <a:endParaRPr lang="en-US" sz="16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5994" y="1006062"/>
        <a:ext cx="1105423" cy="968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8652B692-E501-484F-851A-01702662DF7D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2055257-4DF9-464C-B11E-55ED3B4B7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A276697F-53D4-4515-99DA-5CA5712CB4A5}" type="datetimeFigureOut">
              <a:rPr lang="en-US" smtClean="0"/>
              <a:pPr/>
              <a:t>3/22/2019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5" rIns="93167" bIns="465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8B0BD232-542E-45A1-90F5-8EE8DCE21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6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0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1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3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8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5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5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0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2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7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685800" y="2058910"/>
            <a:ext cx="7772400" cy="1470181"/>
          </a:xfrm>
        </p:spPr>
        <p:txBody>
          <a:bodyPr/>
          <a:lstStyle>
            <a:lvl1pPr algn="ctr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5971169" y="5125347"/>
            <a:ext cx="7772400" cy="1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685800" y="5141620"/>
            <a:ext cx="77724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909333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</a:lstStyle>
          <a:p>
            <a:pPr>
              <a:defRPr/>
            </a:pPr>
            <a:r>
              <a:rPr dirty="0"/>
              <a:t>Embargoed- DRAFT</a:t>
            </a:r>
          </a:p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5FCD25A-1D55-441D-9F18-F3CA4249E27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AE00E00B-D318-4394-8D01-D02D949EB30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3E2BD057-E619-4804-973D-48371C668AC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4EBDC126-8976-4AB9-AEF6-5BB40E334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340589C7-AC82-405D-BA97-E740763F2C9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79332830-B449-40C1-91F3-C6A870D2CAFD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5" y="2129731"/>
            <a:ext cx="7771190" cy="14704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00" y="3885904"/>
            <a:ext cx="6401405" cy="1753195"/>
          </a:xfrm>
        </p:spPr>
        <p:txBody>
          <a:bodyPr/>
          <a:lstStyle>
            <a:lvl1pPr marL="0" indent="0" algn="ctr">
              <a:buNone/>
              <a:defRPr/>
            </a:lvl1pPr>
            <a:lvl2pPr marL="432465" indent="0" algn="ctr">
              <a:buNone/>
              <a:defRPr/>
            </a:lvl2pPr>
            <a:lvl3pPr marL="864931" indent="0" algn="ctr">
              <a:buNone/>
              <a:defRPr/>
            </a:lvl3pPr>
            <a:lvl4pPr marL="1297396" indent="0" algn="ctr">
              <a:buNone/>
              <a:defRPr/>
            </a:lvl4pPr>
            <a:lvl5pPr marL="1729862" indent="0" algn="ctr">
              <a:buNone/>
              <a:defRPr/>
            </a:lvl5pPr>
            <a:lvl6pPr marL="2162327" indent="0" algn="ctr">
              <a:buNone/>
              <a:defRPr/>
            </a:lvl6pPr>
            <a:lvl7pPr marL="2594793" indent="0" algn="ctr">
              <a:buNone/>
              <a:defRPr/>
            </a:lvl7pPr>
            <a:lvl8pPr marL="3027258" indent="0" algn="ctr">
              <a:buNone/>
              <a:defRPr/>
            </a:lvl8pPr>
            <a:lvl9pPr marL="345972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4238" y="6221016"/>
            <a:ext cx="2134810" cy="381000"/>
          </a:xfrm>
          <a:prstGeom prst="rect">
            <a:avLst/>
          </a:prstGeom>
          <a:ln/>
        </p:spPr>
        <p:txBody>
          <a:bodyPr lIns="86493" tIns="43247" rIns="86493" bIns="43247"/>
          <a:lstStyle>
            <a:lvl1pPr>
              <a:defRPr/>
            </a:lvl1pPr>
          </a:lstStyle>
          <a:p>
            <a:pPr>
              <a:defRPr/>
            </a:pPr>
            <a:fld id="{F4414E03-4273-4681-8E6E-5F04EFE07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73827" y="310240"/>
            <a:ext cx="5878286" cy="517071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1485900"/>
            <a:ext cx="7772400" cy="4697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1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lang="en-US" sz="3200" b="0" i="0" u="none" strike="noStrike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7800" y="18574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0DF0D88B-9D85-4909-AE50-E7E132BC310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Click to edit Master title style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6E23B436-4792-4496-A513-81C1E5D1C35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097C7D2-65B7-470B-8DCE-61ECFDE7ADB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2E02E725-D395-4721-B154-138A6E9E949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 flipH="1">
            <a:off x="-1" y="6642101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5" name="Picture 14" descr="EM-new-header-light-gold-swoosh.jpg"/>
          <p:cNvPicPr>
            <a:picLocks noChangeAspect="1"/>
          </p:cNvPicPr>
          <p:nvPr/>
        </p:nvPicPr>
        <p:blipFill>
          <a:blip r:embed="rId4" cstate="print"/>
          <a:srcRect r="16342"/>
          <a:stretch>
            <a:fillRect/>
          </a:stretch>
        </p:blipFill>
        <p:spPr>
          <a:xfrm>
            <a:off x="3" y="1"/>
            <a:ext cx="9143999" cy="2280267"/>
          </a:xfrm>
          <a:prstGeom prst="rect">
            <a:avLst/>
          </a:prstGeom>
        </p:spPr>
      </p:pic>
      <p:sp>
        <p:nvSpPr>
          <p:cNvPr id="2054" name="Rectangle 5"/>
          <p:cNvSpPr txBox="1">
            <a:spLocks noGrp="1"/>
          </p:cNvSpPr>
          <p:nvPr>
            <p:ph type="title"/>
          </p:nvPr>
        </p:nvSpPr>
        <p:spPr bwMode="auto">
          <a:xfrm>
            <a:off x="1250076" y="2776757"/>
            <a:ext cx="6629400" cy="6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wfwfwwTitle</a:t>
            </a:r>
            <a:endParaRPr lang="en-US" dirty="0" smtClean="0"/>
          </a:p>
        </p:txBody>
      </p:sp>
      <p:sp>
        <p:nvSpPr>
          <p:cNvPr id="2055" name="Rectangle 6"/>
          <p:cNvSpPr txBox="1">
            <a:spLocks noGrp="1"/>
          </p:cNvSpPr>
          <p:nvPr>
            <p:ph type="body" idx="1"/>
          </p:nvPr>
        </p:nvSpPr>
        <p:spPr bwMode="auto">
          <a:xfrm>
            <a:off x="685800" y="3984771"/>
            <a:ext cx="7772400" cy="247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j-lt"/>
                <a:ea typeface="ヒラギノ角ゴ ProN W3"/>
                <a:cs typeface="ヒラギノ角ゴ ProN W3"/>
              </a:rPr>
              <a:t>Name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Director of External Affairs</a:t>
            </a:r>
            <a:endParaRPr kumimoji="0" lang="en-US" sz="2100" i="1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Office of Environmental Management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2499"/>
                </a:solidFill>
                <a:latin typeface="+mn-lt"/>
                <a:ea typeface="ヒラギノ角ゴ ProN W3"/>
                <a:cs typeface="ヒラギノ角ゴ ProN W3"/>
              </a:rPr>
              <a:t>Month 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n-lt"/>
                <a:ea typeface="ヒラギノ角ゴ ProN W3"/>
                <a:cs typeface="ヒラギノ角ゴ ProN W3"/>
              </a:rPr>
              <a:t>, 2013</a:t>
            </a: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lvl="0"/>
            <a:endParaRPr 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414063" y="6558380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 smtClean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780020" y="6573287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b="0" i="0" smtClean="0">
                <a:solidFill>
                  <a:srgbClr val="FFFFFF"/>
                </a:solidFill>
                <a:latin typeface="+mn-lt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i="0" dirty="0" smtClean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99189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marL="0" marR="0" indent="0" algn="ctr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kumimoji="0" lang="en-US" sz="1800" b="1" i="0" strike="noStrike" kern="0" cap="none" spc="0" normalizeH="0" baseline="0" noProof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uLnTx/>
          <a:uFillTx/>
          <a:latin typeface="+mn-lt"/>
          <a:ea typeface="ヒラギノ角ゴ ProN W3"/>
          <a:cs typeface="ヒラギノ角ゴ ProN W3"/>
        </a:defRPr>
      </a:lvl1pPr>
      <a:lvl2pPr marL="514350" lvl="1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inside header with EM written out.png"/>
          <p:cNvPicPr>
            <a:picLocks noChangeAspect="1"/>
          </p:cNvPicPr>
          <p:nvPr userDrawn="1"/>
        </p:nvPicPr>
        <p:blipFill>
          <a:blip r:embed="rId15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1033" name="Title 1"/>
          <p:cNvSpPr txBox="1">
            <a:spLocks noChangeArrowheads="1"/>
          </p:cNvSpPr>
          <p:nvPr/>
        </p:nvSpPr>
        <p:spPr bwMode="auto">
          <a:xfrm>
            <a:off x="0" y="0"/>
            <a:ext cx="7469188" cy="17256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6" name="TextBox 2"/>
          <p:cNvSpPr txBox="1">
            <a:spLocks noChangeArrowheads="1"/>
          </p:cNvSpPr>
          <p:nvPr userDrawn="1"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b="0" i="0" smtClean="0">
                <a:solidFill>
                  <a:srgbClr val="FFFFFF"/>
                </a:solidFill>
                <a:latin typeface="+mn-lt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i="0" dirty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m/disposition-uranium-oxide-conversion-depleted-uranium-hexafluori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830" y="2117140"/>
            <a:ext cx="82637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Impact Statement for Disposition of Depleted Uranium Oxide Conversion Product Generated from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DOE’s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of Depleted Uranium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Hexafluoride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8722" y="3715478"/>
            <a:ext cx="9144000" cy="230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6493" tIns="43247" rIns="86493" bIns="43247">
            <a:spAutoFit/>
          </a:bodyPr>
          <a:lstStyle>
            <a:lvl1pPr marL="465138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00B3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en-US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LLW Forum Meeting, April </a:t>
            </a:r>
            <a:r>
              <a:rPr lang="en-US" altLang="en-US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2019</a:t>
            </a:r>
          </a:p>
          <a:p>
            <a:pPr algn="ctr" eaLnBrk="1" hangingPunct="1">
              <a:buFontTx/>
              <a:buNone/>
              <a:defRPr/>
            </a:pPr>
            <a:endParaRPr lang="en-US" altLang="en-US" sz="2400" b="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Jaffet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Ferrer-Torres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Office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 Waste Disposal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Office of Environmental Management</a:t>
            </a:r>
          </a:p>
        </p:txBody>
      </p:sp>
    </p:spTree>
    <p:extLst>
      <p:ext uri="{BB962C8B-B14F-4D97-AF65-F5344CB8AC3E}">
        <p14:creationId xmlns:p14="http://schemas.microsoft.com/office/powerpoint/2010/main" val="142553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00772" y="107690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Cumulative Impacts Considered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341" y="1680307"/>
            <a:ext cx="7986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3113(a) of the United States Enrichment Corporation (USEC) Privatization Act and Section 66 of the Atomic Energy Act of 1954 (as amended), requires DOE to accept commercial DUF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has been determined to be LLW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estimated amount of commercial DUF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analyzed under Cumulative Impacts for both No Action and Action Alternatives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6986" y="73507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 Alternative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317" y="1545242"/>
            <a:ext cx="41932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SEIS did not include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Preferred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lternative at this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SEIS will include a Preferred Alternative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 comments submitted will be taken into consideration in the development of a Preferred Alternative.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669" y="1545242"/>
            <a:ext cx="4167975" cy="4667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579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467" y="1110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Web-based Public Hearings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405" y="1554540"/>
            <a:ext cx="3942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web-based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hearings to allow for interested  persons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U.S.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broader participation, e.g.,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with difficulties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on-site.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and patience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moderator, the SEIS team and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54" y="1181174"/>
            <a:ext cx="4169720" cy="53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81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8414" y="1863997"/>
            <a:ext cx="6981914" cy="795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Analysing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options, alternatives and potential impacts from </a:t>
            </a:r>
            <a:r>
              <a:rPr lang="en-GB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activities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3125" y="2658998"/>
            <a:ext cx="6642931" cy="4199002"/>
            <a:chOff x="1543125" y="2658998"/>
            <a:chExt cx="6642931" cy="4199002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795689126"/>
                </p:ext>
              </p:extLst>
            </p:nvPr>
          </p:nvGraphicFramePr>
          <p:xfrm>
            <a:off x="1543125" y="2658998"/>
            <a:ext cx="6642931" cy="41990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6" name="Straight Arrow Connector 5"/>
            <p:cNvCxnSpPr/>
            <p:nvPr/>
          </p:nvCxnSpPr>
          <p:spPr>
            <a:xfrm>
              <a:off x="4864590" y="3413503"/>
              <a:ext cx="556497" cy="503042"/>
            </a:xfrm>
            <a:prstGeom prst="straightConnector1">
              <a:avLst/>
            </a:prstGeom>
            <a:ln w="381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212105" y="2872902"/>
              <a:ext cx="1208982" cy="54060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n w="0">
                    <a:solidFill>
                      <a:srgbClr val="0070C0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Now</a:t>
              </a:r>
              <a:endParaRPr lang="en-US" sz="2800" b="1" dirty="0">
                <a:ln w="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105" y="78691"/>
            <a:ext cx="5921829" cy="56061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Place in Process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4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624" y="-37985"/>
            <a:ext cx="799354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period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concluded on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 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2019.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consider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 as it finalizes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SEIS.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Federal Register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will be published that announces the issuance of the Final SEIS (date is TBD).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applicable information, DOE will amend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sooner than 30 days from the issuance of the Final SEIS.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information about this SEIS: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www.energy.gov/em/disposition-uranium-oxide-conversion-depleted-uranium-hexafluoride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6673" y="1276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77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1008" y="1369600"/>
            <a:ext cx="7772400" cy="49056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 operates depleted uranium hexafluoride (DUF</a:t>
            </a:r>
            <a:r>
              <a:rPr lang="en-US" sz="24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at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Portsmouth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Paducah sites.</a:t>
            </a:r>
          </a:p>
          <a:p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Stored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DUF</a:t>
            </a:r>
            <a:r>
              <a:rPr lang="en-US" sz="24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converted to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depleted uranium (DU) oxide, a more stable form for reuse or disposal.</a:t>
            </a:r>
          </a:p>
          <a:p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 has over 760,000 metric tons of DUF</a:t>
            </a:r>
            <a:r>
              <a:rPr lang="en-US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stored at Portsmouth and Paducah sites. </a:t>
            </a:r>
          </a:p>
          <a:p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start of conversion in 2011: </a:t>
            </a:r>
          </a:p>
          <a:p>
            <a:pPr lvl="1"/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Portsmouth Site had approximately 21,000 DUF</a:t>
            </a:r>
            <a:r>
              <a:rPr lang="en-US" sz="1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cylinders, and </a:t>
            </a:r>
          </a:p>
          <a:p>
            <a:pPr lvl="1"/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Paducah Site had approximately 46,000 DUF</a:t>
            </a:r>
            <a:r>
              <a:rPr lang="en-US" sz="1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cylinders </a:t>
            </a:r>
          </a:p>
          <a:p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Portsmouth inventory is expected to be processed in ~18 years and Paducah’s ~30 years.  </a:t>
            </a:r>
          </a:p>
          <a:p>
            <a:endParaRPr lang="en-US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582" y="112113"/>
            <a:ext cx="414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95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1" y="1530084"/>
            <a:ext cx="7881257" cy="1746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71" y="3631319"/>
            <a:ext cx="3484261" cy="2497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3582" y="112113"/>
            <a:ext cx="414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(cont’d)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493" y="1349089"/>
            <a:ext cx="8377954" cy="1200329"/>
          </a:xfrm>
          <a:prstGeom prst="rect">
            <a:avLst/>
          </a:prstGeom>
          <a:solidFill>
            <a:srgbClr val="C9E38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Purpose and Need: 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To dispose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of DU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oxide (a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more stable chemical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form) and other low level radioactive waste (LLW)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mixed LLW generated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during the conversion process.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23082" y="133887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&amp; Need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93" y="2852629"/>
            <a:ext cx="8377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This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need follows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from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decisions presented in the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Record of Decision for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2004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Environmental Impact Statement (EIS)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that deferred DOE’s decision related to the transport and disposition of DU oxide at potential off-site disposal facilities.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5034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6410" y="109942"/>
            <a:ext cx="5878286" cy="51707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Environmental Impact Statement (SEIS)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5123" y="5794130"/>
            <a:ext cx="8744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https://www.energy.gov/nepa/downloads/eis-0359-s1-and-eis-0360-s1-draft-supplemental-environmental-impact-statement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3" y="1530960"/>
            <a:ext cx="9014147" cy="38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56056723"/>
              </p:ext>
            </p:extLst>
          </p:nvPr>
        </p:nvGraphicFramePr>
        <p:xfrm>
          <a:off x="586260" y="11150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0636" y="103567"/>
            <a:ext cx="661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 on DU Oxide SEIS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5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491" y="89896"/>
            <a:ext cx="5921829" cy="56061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Action Alternative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220" y="1430015"/>
            <a:ext cx="766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oxide would continue to be stored indefinitely at the Paducah and Portsmouth sites.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oxide would not be disposed of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LLW.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Empty and heel cylinders, calcium fluoride, and ancillary LLW and MLLW would be shipped to off-site disposal facilities.</a:t>
            </a:r>
            <a:endParaRPr lang="en-US" sz="2400" dirty="0"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6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18" y="101102"/>
            <a:ext cx="5921829" cy="56061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Alternatives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448" y="1240903"/>
            <a:ext cx="7934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disposal location alternatives are proposed: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DOE-owned LLW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disposal facility at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Nevada National Security Site,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 County,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Nevada.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Rail transportation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intermodal transfer to truck for last leg</a:t>
            </a:r>
          </a:p>
          <a:p>
            <a:pPr marL="2171700" lvl="4" indent="-342900">
              <a:buFont typeface="Symbol" panose="05050102010706020507" pitchFamily="18" charset="2"/>
              <a:buChar char="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EnergySolutions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LLW disposal facility, Clive,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Utah.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Transportation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options include both rail and truck routes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licensing by Utah, post closure stewardship agreement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 LLW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disposal facility, Andrews,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Texas.  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Transportation options include both rail and truck routes</a:t>
            </a:r>
            <a:endParaRPr lang="en-US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 licensed for DU oxide disposal by Texas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22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6" y="1057500"/>
            <a:ext cx="4087323" cy="3086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5929" y="0"/>
            <a:ext cx="573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Analyzed Rail and Truck Routes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Potential Disposal Sites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721" y="2668782"/>
            <a:ext cx="4362275" cy="3294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7430" y="5186995"/>
            <a:ext cx="2824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shows truck route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shows rail route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62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7B20CE38BF948BBED7577A8BC7FFF" ma:contentTypeVersion="15" ma:contentTypeDescription="Create a new document." ma:contentTypeScope="" ma:versionID="3bd5af118989859c878f46d67749e70f">
  <xsd:schema xmlns:xsd="http://www.w3.org/2001/XMLSchema" xmlns:xs="http://www.w3.org/2001/XMLSchema" xmlns:p="http://schemas.microsoft.com/office/2006/metadata/properties" xmlns:ns1="http://schemas.microsoft.com/sharepoint/v3" xmlns:ns2="c84810df-906c-4340-aa0e-ee9b0d0df640" xmlns:ns3="c35736d3-9559-48f0-9b24-2a06b0f16582" targetNamespace="http://schemas.microsoft.com/office/2006/metadata/properties" ma:root="true" ma:fieldsID="9f5fea22f8a64e1123b3f93b6a532851" ns1:_="" ns2:_="" ns3:_="">
    <xsd:import namespace="http://schemas.microsoft.com/sharepoint/v3"/>
    <xsd:import namespace="c84810df-906c-4340-aa0e-ee9b0d0df640"/>
    <xsd:import namespace="c35736d3-9559-48f0-9b24-2a06b0f1658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Category" minOccurs="0"/>
                <xsd:element ref="ns3:SharedWithUsers" minOccurs="0"/>
                <xsd:element ref="ns3:SharedWithDetails" minOccurs="0"/>
                <xsd:element ref="ns3:EM_x0020_Document_x0020_Date" minOccurs="0"/>
                <xsd:element ref="ns2:Authorie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WOW_x0020_Artic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810df-906c-4340-aa0e-ee9b0d0df640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10" nillable="true" ma:displayName="Document Category" ma:format="Dropdown" ma:internalName="Document_x0020_Category">
      <xsd:simpleType>
        <xsd:restriction base="dms:Choice">
          <xsd:enumeration value="2018 Transition"/>
          <xsd:enumeration value="45 Day Review Opportunity Statements"/>
          <xsd:enumeration value="All Hands Meeting"/>
          <xsd:enumeration value="Best Practices"/>
          <xsd:enumeration value="Briefing Sessions"/>
          <xsd:enumeration value="Classification FAQs"/>
          <xsd:enumeration value="Correspondence Guidance"/>
          <xsd:enumeration value="Correspondence List (Field, Distro, Signature Blocks, etc.)"/>
          <xsd:enumeration value="Correspondence Meeting Minutes"/>
          <xsd:enumeration value="Correspondence Process Review Report"/>
          <xsd:enumeration value="Delegation of Safety Authorities"/>
          <xsd:enumeration value="Diversity and Inclusion"/>
          <xsd:enumeration value="EM Employee/Team of the Month"/>
          <xsd:enumeration value="EM Functions, Responsibilities, Accountabilities &amp; Authorities"/>
          <xsd:enumeration value="EM Sample Correspondence"/>
          <xsd:enumeration value="EM Weekly Reader Files"/>
          <xsd:enumeration value="EM-1 COS Templates &amp; Tools"/>
          <xsd:enumeration value="EMCC SOPP"/>
          <xsd:enumeration value="EMFEDCAST"/>
          <xsd:enumeration value="ESTARS Reference Materials"/>
          <xsd:enumeration value="Exec Sec Reports"/>
          <xsd:enumeration value="Flyers and Presentations"/>
          <xsd:enumeration value="Guidance"/>
          <xsd:enumeration value="HR"/>
          <xsd:enumeration value="Information Systems"/>
          <xsd:enumeration value="Integrated Safety Management System"/>
          <xsd:enumeration value="Internal News Flashes"/>
          <xsd:enumeration value="Internal Operations Notes"/>
          <xsd:enumeration value="Leadership Talking Points and Presentations"/>
          <xsd:enumeration value="Lunch &amp; Learn"/>
          <xsd:enumeration value="OneEM Team Book Club"/>
          <xsd:enumeration value="Organizational Information"/>
          <xsd:enumeration value="Press Release"/>
          <xsd:enumeration value="Process"/>
          <xsd:enumeration value="Quarterly Safety Reports"/>
          <xsd:enumeration value="Records Guidance Documents"/>
          <xsd:enumeration value="Report Links"/>
          <xsd:enumeration value="Safeguards, Security and Emergency Preparedness Newsletter"/>
          <xsd:enumeration value="Systems and Databases"/>
          <xsd:enumeration value="Telework"/>
          <xsd:enumeration value="Vacancy Announcements"/>
          <xsd:enumeration value="Weapons Complex Monitor (WCM)"/>
          <xsd:enumeration value="What's New on the Portal"/>
        </xsd:restriction>
      </xsd:simpleType>
    </xsd:element>
    <xsd:element name="Authories" ma:index="16" nillable="true" ma:displayName="Authorities" ma:format="RadioButtons" ma:internalName="Authories">
      <xsd:simpleType>
        <xsd:restriction base="dms:Choice">
          <xsd:enumeration value="Environmental Authorities"/>
          <xsd:enumeration value="Safety Authorities"/>
        </xsd:restriction>
      </xsd:simple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WOW_x0020_Article" ma:index="22" nillable="true" ma:displayName="WOW Article" ma:default="No" ma:format="Dropdown" ma:internalName="WOW_x0020_Article">
      <xsd:simpleType>
        <xsd:restriction base="dms:Choice">
          <xsd:enumeration value="No"/>
          <xsd:enumeration value="Y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736d3-9559-48f0-9b24-2a06b0f1658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EM_x0020_Document_x0020_Date" ma:index="15" nillable="true" ma:displayName="EM Document Date" ma:format="DateOnly" ma:internalName="EM_x0020_Document_x0020_Date">
      <xsd:simpleType>
        <xsd:restriction base="dms:DateTime"/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3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4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OW_x0020_Article xmlns="c84810df-906c-4340-aa0e-ee9b0d0df640">No</WOW_x0020_Article>
    <Authories xmlns="c84810df-906c-4340-aa0e-ee9b0d0df640" xsi:nil="true"/>
    <Document_x0020_Category xmlns="c84810df-906c-4340-aa0e-ee9b0d0df640">EM-1 COS Templates &amp; Tools</Document_x0020_Category>
    <PublishingExpirationDate xmlns="http://schemas.microsoft.com/sharepoint/v3" xsi:nil="true"/>
    <PublishingStartDate xmlns="http://schemas.microsoft.com/sharepoint/v3" xsi:nil="true"/>
    <EM_x0020_Document_x0020_Date xmlns="c35736d3-9559-48f0-9b24-2a06b0f16582">2018-07-11T04:00:00+00:00</EM_x0020_Document_x0020_Date>
  </documentManagement>
</p:properties>
</file>

<file path=customXml/itemProps1.xml><?xml version="1.0" encoding="utf-8"?>
<ds:datastoreItem xmlns:ds="http://schemas.openxmlformats.org/officeDocument/2006/customXml" ds:itemID="{38772738-6E8C-421C-A497-9908E42520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426D93-1637-464A-8105-F847F90CF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4810df-906c-4340-aa0e-ee9b0d0df640"/>
    <ds:schemaRef ds:uri="c35736d3-9559-48f0-9b24-2a06b0f165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B2A093-CD4B-40D9-A24F-05B918F00F7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c35736d3-9559-48f0-9b24-2a06b0f16582"/>
    <ds:schemaRef ds:uri="http://schemas.microsoft.com/office/infopath/2007/PartnerControls"/>
    <ds:schemaRef ds:uri="c84810df-906c-4340-aa0e-ee9b0d0df640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19272</TotalTime>
  <Words>779</Words>
  <Application>Microsoft Office PowerPoint</Application>
  <PresentationFormat>On-screen Show (4:3)</PresentationFormat>
  <Paragraphs>108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Calibri</vt:lpstr>
      <vt:lpstr>Helvetica Neue</vt:lpstr>
      <vt:lpstr>Segoe UI</vt:lpstr>
      <vt:lpstr>Symbol</vt:lpstr>
      <vt:lpstr>Times New Roman</vt:lpstr>
      <vt:lpstr>Wingdings</vt:lpstr>
      <vt:lpstr>ヒラギノ角ゴ ProN W3</vt:lpstr>
      <vt:lpstr>EM SSAB EM-30 041713</vt:lpstr>
      <vt:lpstr>2_Office Theme</vt:lpstr>
      <vt:lpstr>PowerPoint Presentation</vt:lpstr>
      <vt:lpstr>PowerPoint Presentation</vt:lpstr>
      <vt:lpstr>PowerPoint Presentation</vt:lpstr>
      <vt:lpstr>PowerPoint Presentation</vt:lpstr>
      <vt:lpstr>Supplemental Environmental Impact Statement (SEIS)</vt:lpstr>
      <vt:lpstr>PowerPoint Presentation</vt:lpstr>
      <vt:lpstr>No Action Alternative</vt:lpstr>
      <vt:lpstr>Analyzed Alternatives</vt:lpstr>
      <vt:lpstr>PowerPoint Presentation</vt:lpstr>
      <vt:lpstr>PowerPoint Presentation</vt:lpstr>
      <vt:lpstr>PowerPoint Presentation</vt:lpstr>
      <vt:lpstr>PowerPoint Presentation</vt:lpstr>
      <vt:lpstr>Current Place in Process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max.postman</dc:creator>
  <cp:lastModifiedBy>Ferrer-Torres, Jaffet</cp:lastModifiedBy>
  <cp:revision>857</cp:revision>
  <cp:lastPrinted>2019-01-18T18:20:07Z</cp:lastPrinted>
  <dcterms:created xsi:type="dcterms:W3CDTF">2012-11-30T17:41:28Z</dcterms:created>
  <dcterms:modified xsi:type="dcterms:W3CDTF">2019-03-22T19:11:51Z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0x0101009447B20CE38BF948BBED7577A8BC7FFF</vt:lpwstr>
  </property>
</Properties>
</file>