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1" r:id="rId4"/>
    <p:sldId id="263" r:id="rId5"/>
    <p:sldId id="262" r:id="rId6"/>
    <p:sldId id="258" r:id="rId7"/>
    <p:sldId id="259" r:id="rId8"/>
    <p:sldId id="260" r:id="rId9"/>
    <p:sldId id="265" r:id="rId10"/>
    <p:sldId id="267" r:id="rId11"/>
    <p:sldId id="264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52" d="100"/>
          <a:sy n="52" d="100"/>
        </p:scale>
        <p:origin x="-1352" y="-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048CF-4732-4D53-A6A4-A15280BFC4C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CCD1FFF-1A17-4555-B5D8-C814B4C9CAD9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 2011 Working group started</a:t>
          </a:r>
          <a:endParaRPr lang="en-US" dirty="0"/>
        </a:p>
      </dgm:t>
    </dgm:pt>
    <dgm:pt modelId="{C44CD113-D2B1-468F-9A05-9F6D0CF223B8}" type="parTrans" cxnId="{92AD4F1F-E9A2-4474-BD37-6F6B636C202E}">
      <dgm:prSet/>
      <dgm:spPr/>
      <dgm:t>
        <a:bodyPr/>
        <a:lstStyle/>
        <a:p>
          <a:endParaRPr lang="en-US"/>
        </a:p>
      </dgm:t>
    </dgm:pt>
    <dgm:pt modelId="{BD5F0B73-CF24-4505-992C-ACB5D6B656C0}" type="sibTrans" cxnId="{92AD4F1F-E9A2-4474-BD37-6F6B636C202E}">
      <dgm:prSet/>
      <dgm:spPr/>
      <dgm:t>
        <a:bodyPr/>
        <a:lstStyle/>
        <a:p>
          <a:endParaRPr lang="en-US"/>
        </a:p>
      </dgm:t>
    </dgm:pt>
    <dgm:pt modelId="{7C05EAC3-19B5-4830-B330-946D4D4BAD0B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2015 first draft went out for comments</a:t>
          </a:r>
          <a:endParaRPr lang="en-US" dirty="0"/>
        </a:p>
      </dgm:t>
    </dgm:pt>
    <dgm:pt modelId="{BE514A15-F521-4ED3-B4DE-529CF04BE2EF}" type="parTrans" cxnId="{D2EF57C4-A9FB-4717-97A0-E541EDBE21FF}">
      <dgm:prSet/>
      <dgm:spPr/>
      <dgm:t>
        <a:bodyPr/>
        <a:lstStyle/>
        <a:p>
          <a:endParaRPr lang="en-US"/>
        </a:p>
      </dgm:t>
    </dgm:pt>
    <dgm:pt modelId="{6D879755-BBB4-44AE-9608-058BF7588CAC}" type="sibTrans" cxnId="{D2EF57C4-A9FB-4717-97A0-E541EDBE21FF}">
      <dgm:prSet/>
      <dgm:spPr/>
      <dgm:t>
        <a:bodyPr/>
        <a:lstStyle/>
        <a:p>
          <a:endParaRPr lang="en-US"/>
        </a:p>
      </dgm:t>
    </dgm:pt>
    <dgm:pt modelId="{157DA92E-509E-4891-9D5F-9C69CCD29685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2016 Revisions were made </a:t>
          </a:r>
          <a:endParaRPr lang="en-US" dirty="0"/>
        </a:p>
      </dgm:t>
    </dgm:pt>
    <dgm:pt modelId="{7BFA1023-7A44-4C10-ACDB-9A73541C82F1}" type="parTrans" cxnId="{B5674686-EC62-4B5A-9BC9-02EB785C61AA}">
      <dgm:prSet/>
      <dgm:spPr/>
      <dgm:t>
        <a:bodyPr/>
        <a:lstStyle/>
        <a:p>
          <a:endParaRPr lang="en-US"/>
        </a:p>
      </dgm:t>
    </dgm:pt>
    <dgm:pt modelId="{6685C2B1-6936-4339-8BA3-94E6AF795875}" type="sibTrans" cxnId="{B5674686-EC62-4B5A-9BC9-02EB785C61AA}">
      <dgm:prSet/>
      <dgm:spPr/>
      <dgm:t>
        <a:bodyPr/>
        <a:lstStyle/>
        <a:p>
          <a:endParaRPr lang="en-US"/>
        </a:p>
      </dgm:t>
    </dgm:pt>
    <dgm:pt modelId="{F35BE30B-3D35-4403-8377-F99EF136C5D3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2016 went out for comments again</a:t>
          </a:r>
          <a:endParaRPr lang="en-US" dirty="0"/>
        </a:p>
      </dgm:t>
    </dgm:pt>
    <dgm:pt modelId="{3EE3EBB9-BF72-4AC2-8AEF-4987BF919CFC}" type="parTrans" cxnId="{F3258D3B-C717-4602-A43D-415D8C730A25}">
      <dgm:prSet/>
      <dgm:spPr/>
      <dgm:t>
        <a:bodyPr/>
        <a:lstStyle/>
        <a:p>
          <a:endParaRPr lang="en-US"/>
        </a:p>
      </dgm:t>
    </dgm:pt>
    <dgm:pt modelId="{9C37207E-C682-4255-8260-6EC28828EBF9}" type="sibTrans" cxnId="{F3258D3B-C717-4602-A43D-415D8C730A25}">
      <dgm:prSet/>
      <dgm:spPr/>
      <dgm:t>
        <a:bodyPr/>
        <a:lstStyle/>
        <a:p>
          <a:endParaRPr lang="en-US"/>
        </a:p>
      </dgm:t>
    </dgm:pt>
    <dgm:pt modelId="{145F5869-D358-4AB0-9D29-7322DD4A1C22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2017 Fall was submitted for Technical Review</a:t>
          </a:r>
          <a:endParaRPr lang="en-US" dirty="0"/>
        </a:p>
      </dgm:t>
    </dgm:pt>
    <dgm:pt modelId="{6C200D7E-5F6F-4D51-B374-C1AFFD8F4A3B}" type="parTrans" cxnId="{32BA5B5B-2320-4DC3-ADB2-2EAF09C49DFA}">
      <dgm:prSet/>
      <dgm:spPr/>
      <dgm:t>
        <a:bodyPr/>
        <a:lstStyle/>
        <a:p>
          <a:endParaRPr lang="en-US"/>
        </a:p>
      </dgm:t>
    </dgm:pt>
    <dgm:pt modelId="{370F129B-40E8-408C-BC1F-DEC8F017D789}" type="sibTrans" cxnId="{32BA5B5B-2320-4DC3-ADB2-2EAF09C49DFA}">
      <dgm:prSet/>
      <dgm:spPr/>
      <dgm:t>
        <a:bodyPr/>
        <a:lstStyle/>
        <a:p>
          <a:endParaRPr lang="en-US"/>
        </a:p>
      </dgm:t>
    </dgm:pt>
    <dgm:pt modelId="{1424C76C-6EF8-4159-B0BF-C2E14D9289E5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May 2018 Technical review was completed</a:t>
          </a:r>
          <a:endParaRPr lang="en-US" dirty="0"/>
        </a:p>
      </dgm:t>
    </dgm:pt>
    <dgm:pt modelId="{A5E4FA90-788B-49EC-8D23-49B9DB8B22BC}" type="parTrans" cxnId="{962A9AEA-3A06-470C-83B3-5280CA151FEC}">
      <dgm:prSet/>
      <dgm:spPr/>
      <dgm:t>
        <a:bodyPr/>
        <a:lstStyle/>
        <a:p>
          <a:endParaRPr lang="en-US"/>
        </a:p>
      </dgm:t>
    </dgm:pt>
    <dgm:pt modelId="{C5275160-2345-4C4F-904A-C774CBBABCB8}" type="sibTrans" cxnId="{962A9AEA-3A06-470C-83B3-5280CA151FEC}">
      <dgm:prSet/>
      <dgm:spPr/>
      <dgm:t>
        <a:bodyPr/>
        <a:lstStyle/>
        <a:p>
          <a:endParaRPr lang="en-US"/>
        </a:p>
      </dgm:t>
    </dgm:pt>
    <dgm:pt modelId="{056C5D79-EDCD-4838-838E-2A016E2F04FD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Minor comments were addressed, resubmitted Aug 2018</a:t>
          </a:r>
          <a:endParaRPr lang="en-US" dirty="0"/>
        </a:p>
      </dgm:t>
    </dgm:pt>
    <dgm:pt modelId="{789A117A-F9DA-4D56-A648-67414BB91989}" type="parTrans" cxnId="{BB81A943-F032-40B8-B872-9F64907844EE}">
      <dgm:prSet/>
      <dgm:spPr/>
      <dgm:t>
        <a:bodyPr/>
        <a:lstStyle/>
        <a:p>
          <a:endParaRPr lang="en-US"/>
        </a:p>
      </dgm:t>
    </dgm:pt>
    <dgm:pt modelId="{8EFAA450-FB33-4E1B-9314-381BD4095387}" type="sibTrans" cxnId="{BB81A943-F032-40B8-B872-9F64907844EE}">
      <dgm:prSet/>
      <dgm:spPr/>
      <dgm:t>
        <a:bodyPr/>
        <a:lstStyle/>
        <a:p>
          <a:endParaRPr lang="en-US"/>
        </a:p>
      </dgm:t>
    </dgm:pt>
    <dgm:pt modelId="{25EB6F4B-ECA7-47AA-A69C-2D8CA4818A28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Awaiting Final Approval.</a:t>
          </a:r>
          <a:endParaRPr lang="en-US" dirty="0"/>
        </a:p>
      </dgm:t>
    </dgm:pt>
    <dgm:pt modelId="{705EA193-55F4-4858-82DC-30102C7B3ECC}" type="parTrans" cxnId="{9EF8ECCD-1635-48C0-AC72-87110807810D}">
      <dgm:prSet/>
      <dgm:spPr/>
      <dgm:t>
        <a:bodyPr/>
        <a:lstStyle/>
        <a:p>
          <a:endParaRPr lang="en-US"/>
        </a:p>
      </dgm:t>
    </dgm:pt>
    <dgm:pt modelId="{5712435B-ACF6-401F-BDE2-065C66C1879C}" type="sibTrans" cxnId="{9EF8ECCD-1635-48C0-AC72-87110807810D}">
      <dgm:prSet/>
      <dgm:spPr/>
      <dgm:t>
        <a:bodyPr/>
        <a:lstStyle/>
        <a:p>
          <a:endParaRPr lang="en-US"/>
        </a:p>
      </dgm:t>
    </dgm:pt>
    <dgm:pt modelId="{72DAEBA9-4270-4D40-B2E0-F962BFB61D83}" type="pres">
      <dgm:prSet presAssocID="{1A2048CF-4732-4D53-A6A4-A15280BFC4C0}" presName="Name0" presStyleCnt="0">
        <dgm:presLayoutVars>
          <dgm:dir/>
          <dgm:resizeHandles val="exact"/>
        </dgm:presLayoutVars>
      </dgm:prSet>
      <dgm:spPr/>
    </dgm:pt>
    <dgm:pt modelId="{6AE9009E-C7AE-466B-8DC5-E8029D29BA15}" type="pres">
      <dgm:prSet presAssocID="{CCCD1FFF-1A17-4555-B5D8-C814B4C9CAD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C5BF9-B95D-4BF8-AF1A-ECEA81DD48A5}" type="pres">
      <dgm:prSet presAssocID="{BD5F0B73-CF24-4505-992C-ACB5D6B656C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E54781C3-55BA-4507-BB90-16AA3FE79FD5}" type="pres">
      <dgm:prSet presAssocID="{BD5F0B73-CF24-4505-992C-ACB5D6B656C0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F7F3B01F-9D5E-4071-973A-F654F19F5ACD}" type="pres">
      <dgm:prSet presAssocID="{7C05EAC3-19B5-4830-B330-946D4D4BAD0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F98A1-BCF2-4C0A-8760-B9CEB1355358}" type="pres">
      <dgm:prSet presAssocID="{6D879755-BBB4-44AE-9608-058BF7588CAC}" presName="sibTrans" presStyleLbl="sibTrans2D1" presStyleIdx="1" presStyleCnt="7"/>
      <dgm:spPr/>
      <dgm:t>
        <a:bodyPr/>
        <a:lstStyle/>
        <a:p>
          <a:endParaRPr lang="en-US"/>
        </a:p>
      </dgm:t>
    </dgm:pt>
    <dgm:pt modelId="{D2B2CB7F-B1FE-4BBD-BFC3-8936C3BEB641}" type="pres">
      <dgm:prSet presAssocID="{6D879755-BBB4-44AE-9608-058BF7588CAC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CF37A0B0-5C7D-4E8A-A6EC-8DE90546D7E1}" type="pres">
      <dgm:prSet presAssocID="{157DA92E-509E-4891-9D5F-9C69CCD2968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4D609-7E99-41C4-88C2-29195FAD2E76}" type="pres">
      <dgm:prSet presAssocID="{6685C2B1-6936-4339-8BA3-94E6AF795875}" presName="sibTrans" presStyleLbl="sibTrans2D1" presStyleIdx="2" presStyleCnt="7"/>
      <dgm:spPr/>
      <dgm:t>
        <a:bodyPr/>
        <a:lstStyle/>
        <a:p>
          <a:endParaRPr lang="en-US"/>
        </a:p>
      </dgm:t>
    </dgm:pt>
    <dgm:pt modelId="{469C7AEB-F7DB-43E8-B46C-E433BC754AB6}" type="pres">
      <dgm:prSet presAssocID="{6685C2B1-6936-4339-8BA3-94E6AF795875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E099ABAF-F136-4F5E-91D1-80CCEAFFE892}" type="pres">
      <dgm:prSet presAssocID="{F35BE30B-3D35-4403-8377-F99EF136C5D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23E47-7A66-4B35-8F0F-036E62EED932}" type="pres">
      <dgm:prSet presAssocID="{9C37207E-C682-4255-8260-6EC28828EBF9}" presName="sibTrans" presStyleLbl="sibTrans2D1" presStyleIdx="3" presStyleCnt="7"/>
      <dgm:spPr/>
      <dgm:t>
        <a:bodyPr/>
        <a:lstStyle/>
        <a:p>
          <a:endParaRPr lang="en-US"/>
        </a:p>
      </dgm:t>
    </dgm:pt>
    <dgm:pt modelId="{2FDD2604-2259-4142-A724-C3989AE640D7}" type="pres">
      <dgm:prSet presAssocID="{9C37207E-C682-4255-8260-6EC28828EBF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BCB2A86B-E651-4B7B-844A-E70B48AFC4F9}" type="pres">
      <dgm:prSet presAssocID="{145F5869-D358-4AB0-9D29-7322DD4A1C2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E4886-4159-4A48-AC53-DBC385A19670}" type="pres">
      <dgm:prSet presAssocID="{370F129B-40E8-408C-BC1F-DEC8F017D789}" presName="sibTrans" presStyleLbl="sibTrans2D1" presStyleIdx="4" presStyleCnt="7"/>
      <dgm:spPr/>
      <dgm:t>
        <a:bodyPr/>
        <a:lstStyle/>
        <a:p>
          <a:endParaRPr lang="en-US"/>
        </a:p>
      </dgm:t>
    </dgm:pt>
    <dgm:pt modelId="{F8ED833D-43D8-491F-A851-99C0C415B7B6}" type="pres">
      <dgm:prSet presAssocID="{370F129B-40E8-408C-BC1F-DEC8F017D789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D0AB94A-69C9-4EA9-83D3-48A59FE02458}" type="pres">
      <dgm:prSet presAssocID="{1424C76C-6EF8-4159-B0BF-C2E14D9289E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ADA26-5270-4B72-A324-6F01C05193E4}" type="pres">
      <dgm:prSet presAssocID="{C5275160-2345-4C4F-904A-C774CBBABCB8}" presName="sibTrans" presStyleLbl="sibTrans2D1" presStyleIdx="5" presStyleCnt="7"/>
      <dgm:spPr/>
      <dgm:t>
        <a:bodyPr/>
        <a:lstStyle/>
        <a:p>
          <a:endParaRPr lang="en-US"/>
        </a:p>
      </dgm:t>
    </dgm:pt>
    <dgm:pt modelId="{A2D7E722-DF74-48F3-AE35-12BF833C8518}" type="pres">
      <dgm:prSet presAssocID="{C5275160-2345-4C4F-904A-C774CBBABCB8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7E86BA9B-9520-4CAB-ACE6-3FA433743E4F}" type="pres">
      <dgm:prSet presAssocID="{056C5D79-EDCD-4838-838E-2A016E2F04F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C8145-3BA6-4186-9315-0C923EC27785}" type="pres">
      <dgm:prSet presAssocID="{8EFAA450-FB33-4E1B-9314-381BD4095387}" presName="sibTrans" presStyleLbl="sibTrans2D1" presStyleIdx="6" presStyleCnt="7"/>
      <dgm:spPr/>
      <dgm:t>
        <a:bodyPr/>
        <a:lstStyle/>
        <a:p>
          <a:endParaRPr lang="en-US"/>
        </a:p>
      </dgm:t>
    </dgm:pt>
    <dgm:pt modelId="{4F9BB571-B3B9-4390-BD52-42FFBA00DEE8}" type="pres">
      <dgm:prSet presAssocID="{8EFAA450-FB33-4E1B-9314-381BD4095387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CD92F3C8-1EC2-4681-8B2B-19E3A865F2E7}" type="pres">
      <dgm:prSet presAssocID="{25EB6F4B-ECA7-47AA-A69C-2D8CA4818A2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615B4-D21F-4426-9418-0EC61FBF6239}" type="presOf" srcId="{C5275160-2345-4C4F-904A-C774CBBABCB8}" destId="{716ADA26-5270-4B72-A324-6F01C05193E4}" srcOrd="0" destOrd="0" presId="urn:microsoft.com/office/officeart/2005/8/layout/process1"/>
    <dgm:cxn modelId="{EBDB3531-A76F-4469-89D9-9D1F70A2B88F}" type="presOf" srcId="{6685C2B1-6936-4339-8BA3-94E6AF795875}" destId="{469C7AEB-F7DB-43E8-B46C-E433BC754AB6}" srcOrd="1" destOrd="0" presId="urn:microsoft.com/office/officeart/2005/8/layout/process1"/>
    <dgm:cxn modelId="{0E18698F-C488-4D4F-AC50-0BFA5634B27B}" type="presOf" srcId="{F35BE30B-3D35-4403-8377-F99EF136C5D3}" destId="{E099ABAF-F136-4F5E-91D1-80CCEAFFE892}" srcOrd="0" destOrd="0" presId="urn:microsoft.com/office/officeart/2005/8/layout/process1"/>
    <dgm:cxn modelId="{D2EF57C4-A9FB-4717-97A0-E541EDBE21FF}" srcId="{1A2048CF-4732-4D53-A6A4-A15280BFC4C0}" destId="{7C05EAC3-19B5-4830-B330-946D4D4BAD0B}" srcOrd="1" destOrd="0" parTransId="{BE514A15-F521-4ED3-B4DE-529CF04BE2EF}" sibTransId="{6D879755-BBB4-44AE-9608-058BF7588CAC}"/>
    <dgm:cxn modelId="{32BA5B5B-2320-4DC3-ADB2-2EAF09C49DFA}" srcId="{1A2048CF-4732-4D53-A6A4-A15280BFC4C0}" destId="{145F5869-D358-4AB0-9D29-7322DD4A1C22}" srcOrd="4" destOrd="0" parTransId="{6C200D7E-5F6F-4D51-B374-C1AFFD8F4A3B}" sibTransId="{370F129B-40E8-408C-BC1F-DEC8F017D789}"/>
    <dgm:cxn modelId="{62CE3C47-B183-456E-9A86-AF8D14C3EC01}" type="presOf" srcId="{1A2048CF-4732-4D53-A6A4-A15280BFC4C0}" destId="{72DAEBA9-4270-4D40-B2E0-F962BFB61D83}" srcOrd="0" destOrd="0" presId="urn:microsoft.com/office/officeart/2005/8/layout/process1"/>
    <dgm:cxn modelId="{B05A0C5C-123D-4C03-89AB-60215191604C}" type="presOf" srcId="{157DA92E-509E-4891-9D5F-9C69CCD29685}" destId="{CF37A0B0-5C7D-4E8A-A6EC-8DE90546D7E1}" srcOrd="0" destOrd="0" presId="urn:microsoft.com/office/officeart/2005/8/layout/process1"/>
    <dgm:cxn modelId="{F3258D3B-C717-4602-A43D-415D8C730A25}" srcId="{1A2048CF-4732-4D53-A6A4-A15280BFC4C0}" destId="{F35BE30B-3D35-4403-8377-F99EF136C5D3}" srcOrd="3" destOrd="0" parTransId="{3EE3EBB9-BF72-4AC2-8AEF-4987BF919CFC}" sibTransId="{9C37207E-C682-4255-8260-6EC28828EBF9}"/>
    <dgm:cxn modelId="{3AF2B932-7219-4145-93F5-41925C4C926E}" type="presOf" srcId="{370F129B-40E8-408C-BC1F-DEC8F017D789}" destId="{E0CE4886-4159-4A48-AC53-DBC385A19670}" srcOrd="0" destOrd="0" presId="urn:microsoft.com/office/officeart/2005/8/layout/process1"/>
    <dgm:cxn modelId="{49895C56-185B-46D4-8B3F-755ECCE4C99A}" type="presOf" srcId="{9C37207E-C682-4255-8260-6EC28828EBF9}" destId="{2FDD2604-2259-4142-A724-C3989AE640D7}" srcOrd="1" destOrd="0" presId="urn:microsoft.com/office/officeart/2005/8/layout/process1"/>
    <dgm:cxn modelId="{9EF8ECCD-1635-48C0-AC72-87110807810D}" srcId="{1A2048CF-4732-4D53-A6A4-A15280BFC4C0}" destId="{25EB6F4B-ECA7-47AA-A69C-2D8CA4818A28}" srcOrd="7" destOrd="0" parTransId="{705EA193-55F4-4858-82DC-30102C7B3ECC}" sibTransId="{5712435B-ACF6-401F-BDE2-065C66C1879C}"/>
    <dgm:cxn modelId="{B3E7E534-AAFA-4163-8C23-8DEEFA0F1045}" type="presOf" srcId="{BD5F0B73-CF24-4505-992C-ACB5D6B656C0}" destId="{E54781C3-55BA-4507-BB90-16AA3FE79FD5}" srcOrd="1" destOrd="0" presId="urn:microsoft.com/office/officeart/2005/8/layout/process1"/>
    <dgm:cxn modelId="{DF22395C-1630-4C4C-9087-B2E1B510F9BA}" type="presOf" srcId="{25EB6F4B-ECA7-47AA-A69C-2D8CA4818A28}" destId="{CD92F3C8-1EC2-4681-8B2B-19E3A865F2E7}" srcOrd="0" destOrd="0" presId="urn:microsoft.com/office/officeart/2005/8/layout/process1"/>
    <dgm:cxn modelId="{299AF7CA-A5A1-49D4-916C-22C8D07B5872}" type="presOf" srcId="{056C5D79-EDCD-4838-838E-2A016E2F04FD}" destId="{7E86BA9B-9520-4CAB-ACE6-3FA433743E4F}" srcOrd="0" destOrd="0" presId="urn:microsoft.com/office/officeart/2005/8/layout/process1"/>
    <dgm:cxn modelId="{3A99AB94-877D-4B3E-A793-4F5E21CE4438}" type="presOf" srcId="{9C37207E-C682-4255-8260-6EC28828EBF9}" destId="{51C23E47-7A66-4B35-8F0F-036E62EED932}" srcOrd="0" destOrd="0" presId="urn:microsoft.com/office/officeart/2005/8/layout/process1"/>
    <dgm:cxn modelId="{B5674686-EC62-4B5A-9BC9-02EB785C61AA}" srcId="{1A2048CF-4732-4D53-A6A4-A15280BFC4C0}" destId="{157DA92E-509E-4891-9D5F-9C69CCD29685}" srcOrd="2" destOrd="0" parTransId="{7BFA1023-7A44-4C10-ACDB-9A73541C82F1}" sibTransId="{6685C2B1-6936-4339-8BA3-94E6AF795875}"/>
    <dgm:cxn modelId="{BB81A943-F032-40B8-B872-9F64907844EE}" srcId="{1A2048CF-4732-4D53-A6A4-A15280BFC4C0}" destId="{056C5D79-EDCD-4838-838E-2A016E2F04FD}" srcOrd="6" destOrd="0" parTransId="{789A117A-F9DA-4D56-A648-67414BB91989}" sibTransId="{8EFAA450-FB33-4E1B-9314-381BD4095387}"/>
    <dgm:cxn modelId="{54435A74-0347-4ABE-ADBF-7CB79A5C0160}" type="presOf" srcId="{6685C2B1-6936-4339-8BA3-94E6AF795875}" destId="{B244D609-7E99-41C4-88C2-29195FAD2E76}" srcOrd="0" destOrd="0" presId="urn:microsoft.com/office/officeart/2005/8/layout/process1"/>
    <dgm:cxn modelId="{A7E4FA57-8F8B-4CAF-BECB-AA0E8701CFF8}" type="presOf" srcId="{CCCD1FFF-1A17-4555-B5D8-C814B4C9CAD9}" destId="{6AE9009E-C7AE-466B-8DC5-E8029D29BA15}" srcOrd="0" destOrd="0" presId="urn:microsoft.com/office/officeart/2005/8/layout/process1"/>
    <dgm:cxn modelId="{761CB262-E79F-46B6-876D-3B2AA1C184A3}" type="presOf" srcId="{BD5F0B73-CF24-4505-992C-ACB5D6B656C0}" destId="{006C5BF9-B95D-4BF8-AF1A-ECEA81DD48A5}" srcOrd="0" destOrd="0" presId="urn:microsoft.com/office/officeart/2005/8/layout/process1"/>
    <dgm:cxn modelId="{FE38A04B-04BF-48F4-8EFA-7D25A9B832B9}" type="presOf" srcId="{C5275160-2345-4C4F-904A-C774CBBABCB8}" destId="{A2D7E722-DF74-48F3-AE35-12BF833C8518}" srcOrd="1" destOrd="0" presId="urn:microsoft.com/office/officeart/2005/8/layout/process1"/>
    <dgm:cxn modelId="{067C8A4F-C9F8-40E2-BED5-DCC65B008D48}" type="presOf" srcId="{7C05EAC3-19B5-4830-B330-946D4D4BAD0B}" destId="{F7F3B01F-9D5E-4071-973A-F654F19F5ACD}" srcOrd="0" destOrd="0" presId="urn:microsoft.com/office/officeart/2005/8/layout/process1"/>
    <dgm:cxn modelId="{92AD4F1F-E9A2-4474-BD37-6F6B636C202E}" srcId="{1A2048CF-4732-4D53-A6A4-A15280BFC4C0}" destId="{CCCD1FFF-1A17-4555-B5D8-C814B4C9CAD9}" srcOrd="0" destOrd="0" parTransId="{C44CD113-D2B1-468F-9A05-9F6D0CF223B8}" sibTransId="{BD5F0B73-CF24-4505-992C-ACB5D6B656C0}"/>
    <dgm:cxn modelId="{C414D779-AD4A-4A14-8BED-7C315391AB88}" type="presOf" srcId="{1424C76C-6EF8-4159-B0BF-C2E14D9289E5}" destId="{CD0AB94A-69C9-4EA9-83D3-48A59FE02458}" srcOrd="0" destOrd="0" presId="urn:microsoft.com/office/officeart/2005/8/layout/process1"/>
    <dgm:cxn modelId="{962A9AEA-3A06-470C-83B3-5280CA151FEC}" srcId="{1A2048CF-4732-4D53-A6A4-A15280BFC4C0}" destId="{1424C76C-6EF8-4159-B0BF-C2E14D9289E5}" srcOrd="5" destOrd="0" parTransId="{A5E4FA90-788B-49EC-8D23-49B9DB8B22BC}" sibTransId="{C5275160-2345-4C4F-904A-C774CBBABCB8}"/>
    <dgm:cxn modelId="{933FB409-A78A-4990-BECA-39A0FB37283F}" type="presOf" srcId="{6D879755-BBB4-44AE-9608-058BF7588CAC}" destId="{D2B2CB7F-B1FE-4BBD-BFC3-8936C3BEB641}" srcOrd="1" destOrd="0" presId="urn:microsoft.com/office/officeart/2005/8/layout/process1"/>
    <dgm:cxn modelId="{532AA32B-9BCB-4992-9238-D2CCECDFD0DF}" type="presOf" srcId="{370F129B-40E8-408C-BC1F-DEC8F017D789}" destId="{F8ED833D-43D8-491F-A851-99C0C415B7B6}" srcOrd="1" destOrd="0" presId="urn:microsoft.com/office/officeart/2005/8/layout/process1"/>
    <dgm:cxn modelId="{DB8C1C98-EE83-44F9-B86C-1F5CAE5ECEBF}" type="presOf" srcId="{8EFAA450-FB33-4E1B-9314-381BD4095387}" destId="{4F9BB571-B3B9-4390-BD52-42FFBA00DEE8}" srcOrd="1" destOrd="0" presId="urn:microsoft.com/office/officeart/2005/8/layout/process1"/>
    <dgm:cxn modelId="{492B592D-BDFD-4F4E-85E5-246C34EF491E}" type="presOf" srcId="{145F5869-D358-4AB0-9D29-7322DD4A1C22}" destId="{BCB2A86B-E651-4B7B-844A-E70B48AFC4F9}" srcOrd="0" destOrd="0" presId="urn:microsoft.com/office/officeart/2005/8/layout/process1"/>
    <dgm:cxn modelId="{4CAA89C3-34B9-49D2-8F24-881B52AB879F}" type="presOf" srcId="{6D879755-BBB4-44AE-9608-058BF7588CAC}" destId="{40FF98A1-BCF2-4C0A-8760-B9CEB1355358}" srcOrd="0" destOrd="0" presId="urn:microsoft.com/office/officeart/2005/8/layout/process1"/>
    <dgm:cxn modelId="{C664D80E-E706-4D51-9BA9-7379CE4F511A}" type="presOf" srcId="{8EFAA450-FB33-4E1B-9314-381BD4095387}" destId="{833C8145-3BA6-4186-9315-0C923EC27785}" srcOrd="0" destOrd="0" presId="urn:microsoft.com/office/officeart/2005/8/layout/process1"/>
    <dgm:cxn modelId="{DC53BD39-D19C-472A-81AC-3444BDC23C99}" type="presParOf" srcId="{72DAEBA9-4270-4D40-B2E0-F962BFB61D83}" destId="{6AE9009E-C7AE-466B-8DC5-E8029D29BA15}" srcOrd="0" destOrd="0" presId="urn:microsoft.com/office/officeart/2005/8/layout/process1"/>
    <dgm:cxn modelId="{9385F82B-E55B-490B-9179-57DE55AD8ED2}" type="presParOf" srcId="{72DAEBA9-4270-4D40-B2E0-F962BFB61D83}" destId="{006C5BF9-B95D-4BF8-AF1A-ECEA81DD48A5}" srcOrd="1" destOrd="0" presId="urn:microsoft.com/office/officeart/2005/8/layout/process1"/>
    <dgm:cxn modelId="{793B5494-97B1-4120-9543-949E486557B0}" type="presParOf" srcId="{006C5BF9-B95D-4BF8-AF1A-ECEA81DD48A5}" destId="{E54781C3-55BA-4507-BB90-16AA3FE79FD5}" srcOrd="0" destOrd="0" presId="urn:microsoft.com/office/officeart/2005/8/layout/process1"/>
    <dgm:cxn modelId="{1B2B31D2-82E3-4388-916B-725F54252772}" type="presParOf" srcId="{72DAEBA9-4270-4D40-B2E0-F962BFB61D83}" destId="{F7F3B01F-9D5E-4071-973A-F654F19F5ACD}" srcOrd="2" destOrd="0" presId="urn:microsoft.com/office/officeart/2005/8/layout/process1"/>
    <dgm:cxn modelId="{DBA50DC1-1049-42AB-B17A-996A7CA07835}" type="presParOf" srcId="{72DAEBA9-4270-4D40-B2E0-F962BFB61D83}" destId="{40FF98A1-BCF2-4C0A-8760-B9CEB1355358}" srcOrd="3" destOrd="0" presId="urn:microsoft.com/office/officeart/2005/8/layout/process1"/>
    <dgm:cxn modelId="{89365DA6-2354-4EB6-A10B-CF0B27F015BF}" type="presParOf" srcId="{40FF98A1-BCF2-4C0A-8760-B9CEB1355358}" destId="{D2B2CB7F-B1FE-4BBD-BFC3-8936C3BEB641}" srcOrd="0" destOrd="0" presId="urn:microsoft.com/office/officeart/2005/8/layout/process1"/>
    <dgm:cxn modelId="{1B73943C-6FAF-4C66-B9DD-F87ED1F9428F}" type="presParOf" srcId="{72DAEBA9-4270-4D40-B2E0-F962BFB61D83}" destId="{CF37A0B0-5C7D-4E8A-A6EC-8DE90546D7E1}" srcOrd="4" destOrd="0" presId="urn:microsoft.com/office/officeart/2005/8/layout/process1"/>
    <dgm:cxn modelId="{65E5DC16-6B62-4FD4-8D2D-A1A3BCDA94F6}" type="presParOf" srcId="{72DAEBA9-4270-4D40-B2E0-F962BFB61D83}" destId="{B244D609-7E99-41C4-88C2-29195FAD2E76}" srcOrd="5" destOrd="0" presId="urn:microsoft.com/office/officeart/2005/8/layout/process1"/>
    <dgm:cxn modelId="{FA813C3E-13A7-42C0-AA77-0A39EAD27369}" type="presParOf" srcId="{B244D609-7E99-41C4-88C2-29195FAD2E76}" destId="{469C7AEB-F7DB-43E8-B46C-E433BC754AB6}" srcOrd="0" destOrd="0" presId="urn:microsoft.com/office/officeart/2005/8/layout/process1"/>
    <dgm:cxn modelId="{FAD24FCB-E0A6-48F6-92F5-383F28FC7658}" type="presParOf" srcId="{72DAEBA9-4270-4D40-B2E0-F962BFB61D83}" destId="{E099ABAF-F136-4F5E-91D1-80CCEAFFE892}" srcOrd="6" destOrd="0" presId="urn:microsoft.com/office/officeart/2005/8/layout/process1"/>
    <dgm:cxn modelId="{AC45FC30-E544-4A20-A927-852BF6D76295}" type="presParOf" srcId="{72DAEBA9-4270-4D40-B2E0-F962BFB61D83}" destId="{51C23E47-7A66-4B35-8F0F-036E62EED932}" srcOrd="7" destOrd="0" presId="urn:microsoft.com/office/officeart/2005/8/layout/process1"/>
    <dgm:cxn modelId="{5A169C5B-E783-46B1-A273-47E1B1BA685A}" type="presParOf" srcId="{51C23E47-7A66-4B35-8F0F-036E62EED932}" destId="{2FDD2604-2259-4142-A724-C3989AE640D7}" srcOrd="0" destOrd="0" presId="urn:microsoft.com/office/officeart/2005/8/layout/process1"/>
    <dgm:cxn modelId="{DE8D7B39-9C59-48E8-BB42-EAEA7640311C}" type="presParOf" srcId="{72DAEBA9-4270-4D40-B2E0-F962BFB61D83}" destId="{BCB2A86B-E651-4B7B-844A-E70B48AFC4F9}" srcOrd="8" destOrd="0" presId="urn:microsoft.com/office/officeart/2005/8/layout/process1"/>
    <dgm:cxn modelId="{AE3FBB96-969A-41D3-BFD2-DD78F9BEBC8B}" type="presParOf" srcId="{72DAEBA9-4270-4D40-B2E0-F962BFB61D83}" destId="{E0CE4886-4159-4A48-AC53-DBC385A19670}" srcOrd="9" destOrd="0" presId="urn:microsoft.com/office/officeart/2005/8/layout/process1"/>
    <dgm:cxn modelId="{B709E1FD-69F2-4D22-A479-0AF8F9D7CEB6}" type="presParOf" srcId="{E0CE4886-4159-4A48-AC53-DBC385A19670}" destId="{F8ED833D-43D8-491F-A851-99C0C415B7B6}" srcOrd="0" destOrd="0" presId="urn:microsoft.com/office/officeart/2005/8/layout/process1"/>
    <dgm:cxn modelId="{705A916C-E039-42B8-BE05-1627961C6C56}" type="presParOf" srcId="{72DAEBA9-4270-4D40-B2E0-F962BFB61D83}" destId="{CD0AB94A-69C9-4EA9-83D3-48A59FE02458}" srcOrd="10" destOrd="0" presId="urn:microsoft.com/office/officeart/2005/8/layout/process1"/>
    <dgm:cxn modelId="{053BE311-5D73-4853-A98C-C7C7E51CCD7F}" type="presParOf" srcId="{72DAEBA9-4270-4D40-B2E0-F962BFB61D83}" destId="{716ADA26-5270-4B72-A324-6F01C05193E4}" srcOrd="11" destOrd="0" presId="urn:microsoft.com/office/officeart/2005/8/layout/process1"/>
    <dgm:cxn modelId="{495E3E8F-5F4E-49D6-84AD-0CD87AB01E86}" type="presParOf" srcId="{716ADA26-5270-4B72-A324-6F01C05193E4}" destId="{A2D7E722-DF74-48F3-AE35-12BF833C8518}" srcOrd="0" destOrd="0" presId="urn:microsoft.com/office/officeart/2005/8/layout/process1"/>
    <dgm:cxn modelId="{080B59C5-1113-438F-A9A7-206D3D250284}" type="presParOf" srcId="{72DAEBA9-4270-4D40-B2E0-F962BFB61D83}" destId="{7E86BA9B-9520-4CAB-ACE6-3FA433743E4F}" srcOrd="12" destOrd="0" presId="urn:microsoft.com/office/officeart/2005/8/layout/process1"/>
    <dgm:cxn modelId="{961E2CC1-60B9-41B0-9FB9-85335938F1F5}" type="presParOf" srcId="{72DAEBA9-4270-4D40-B2E0-F962BFB61D83}" destId="{833C8145-3BA6-4186-9315-0C923EC27785}" srcOrd="13" destOrd="0" presId="urn:microsoft.com/office/officeart/2005/8/layout/process1"/>
    <dgm:cxn modelId="{269D5A6B-6241-411D-B362-9997C135B1F9}" type="presParOf" srcId="{833C8145-3BA6-4186-9315-0C923EC27785}" destId="{4F9BB571-B3B9-4390-BD52-42FFBA00DEE8}" srcOrd="0" destOrd="0" presId="urn:microsoft.com/office/officeart/2005/8/layout/process1"/>
    <dgm:cxn modelId="{697F68BC-1296-466C-8AAB-FE123AE71370}" type="presParOf" srcId="{72DAEBA9-4270-4D40-B2E0-F962BFB61D83}" destId="{CD92F3C8-1EC2-4681-8B2B-19E3A865F2E7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9009E-C7AE-466B-8DC5-E8029D29BA15}">
      <dsp:nvSpPr>
        <dsp:cNvPr id="0" name=""/>
        <dsp:cNvSpPr/>
      </dsp:nvSpPr>
      <dsp:spPr>
        <a:xfrm>
          <a:off x="3423" y="1520884"/>
          <a:ext cx="926680" cy="113916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2011 Working group started</a:t>
          </a:r>
          <a:endParaRPr lang="en-US" sz="1200" kern="1200" dirty="0"/>
        </a:p>
      </dsp:txBody>
      <dsp:txXfrm>
        <a:off x="30565" y="1548026"/>
        <a:ext cx="872396" cy="1084881"/>
      </dsp:txXfrm>
    </dsp:sp>
    <dsp:sp modelId="{006C5BF9-B95D-4BF8-AF1A-ECEA81DD48A5}">
      <dsp:nvSpPr>
        <dsp:cNvPr id="0" name=""/>
        <dsp:cNvSpPr/>
      </dsp:nvSpPr>
      <dsp:spPr>
        <a:xfrm>
          <a:off x="1022771" y="1975559"/>
          <a:ext cx="196456" cy="22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022771" y="2021522"/>
        <a:ext cx="137519" cy="137890"/>
      </dsp:txXfrm>
    </dsp:sp>
    <dsp:sp modelId="{F7F3B01F-9D5E-4071-973A-F654F19F5ACD}">
      <dsp:nvSpPr>
        <dsp:cNvPr id="0" name=""/>
        <dsp:cNvSpPr/>
      </dsp:nvSpPr>
      <dsp:spPr>
        <a:xfrm>
          <a:off x="1300776" y="1520884"/>
          <a:ext cx="926680" cy="113916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2015 first draft went out for comments</a:t>
          </a:r>
          <a:endParaRPr lang="en-US" sz="1200" kern="1200" dirty="0"/>
        </a:p>
      </dsp:txBody>
      <dsp:txXfrm>
        <a:off x="1327918" y="1548026"/>
        <a:ext cx="872396" cy="1084881"/>
      </dsp:txXfrm>
    </dsp:sp>
    <dsp:sp modelId="{40FF98A1-BCF2-4C0A-8760-B9CEB1355358}">
      <dsp:nvSpPr>
        <dsp:cNvPr id="0" name=""/>
        <dsp:cNvSpPr/>
      </dsp:nvSpPr>
      <dsp:spPr>
        <a:xfrm>
          <a:off x="2320125" y="1975559"/>
          <a:ext cx="196456" cy="22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320125" y="2021522"/>
        <a:ext cx="137519" cy="137890"/>
      </dsp:txXfrm>
    </dsp:sp>
    <dsp:sp modelId="{CF37A0B0-5C7D-4E8A-A6EC-8DE90546D7E1}">
      <dsp:nvSpPr>
        <dsp:cNvPr id="0" name=""/>
        <dsp:cNvSpPr/>
      </dsp:nvSpPr>
      <dsp:spPr>
        <a:xfrm>
          <a:off x="2598129" y="1520884"/>
          <a:ext cx="926680" cy="113916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2016 Revisions were made </a:t>
          </a:r>
          <a:endParaRPr lang="en-US" sz="1200" kern="1200" dirty="0"/>
        </a:p>
      </dsp:txBody>
      <dsp:txXfrm>
        <a:off x="2625271" y="1548026"/>
        <a:ext cx="872396" cy="1084881"/>
      </dsp:txXfrm>
    </dsp:sp>
    <dsp:sp modelId="{B244D609-7E99-41C4-88C2-29195FAD2E76}">
      <dsp:nvSpPr>
        <dsp:cNvPr id="0" name=""/>
        <dsp:cNvSpPr/>
      </dsp:nvSpPr>
      <dsp:spPr>
        <a:xfrm>
          <a:off x="3617478" y="1975559"/>
          <a:ext cx="196456" cy="22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617478" y="2021522"/>
        <a:ext cx="137519" cy="137890"/>
      </dsp:txXfrm>
    </dsp:sp>
    <dsp:sp modelId="{E099ABAF-F136-4F5E-91D1-80CCEAFFE892}">
      <dsp:nvSpPr>
        <dsp:cNvPr id="0" name=""/>
        <dsp:cNvSpPr/>
      </dsp:nvSpPr>
      <dsp:spPr>
        <a:xfrm>
          <a:off x="3895482" y="1520884"/>
          <a:ext cx="926680" cy="113916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2016 went out for comments again</a:t>
          </a:r>
          <a:endParaRPr lang="en-US" sz="1200" kern="1200" dirty="0"/>
        </a:p>
      </dsp:txBody>
      <dsp:txXfrm>
        <a:off x="3922624" y="1548026"/>
        <a:ext cx="872396" cy="1084881"/>
      </dsp:txXfrm>
    </dsp:sp>
    <dsp:sp modelId="{51C23E47-7A66-4B35-8F0F-036E62EED932}">
      <dsp:nvSpPr>
        <dsp:cNvPr id="0" name=""/>
        <dsp:cNvSpPr/>
      </dsp:nvSpPr>
      <dsp:spPr>
        <a:xfrm>
          <a:off x="4914831" y="1975559"/>
          <a:ext cx="196456" cy="22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914831" y="2021522"/>
        <a:ext cx="137519" cy="137890"/>
      </dsp:txXfrm>
    </dsp:sp>
    <dsp:sp modelId="{BCB2A86B-E651-4B7B-844A-E70B48AFC4F9}">
      <dsp:nvSpPr>
        <dsp:cNvPr id="0" name=""/>
        <dsp:cNvSpPr/>
      </dsp:nvSpPr>
      <dsp:spPr>
        <a:xfrm>
          <a:off x="5192835" y="1520884"/>
          <a:ext cx="926680" cy="113916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2017 Fall was submitted for Technical Review</a:t>
          </a:r>
          <a:endParaRPr lang="en-US" sz="1200" kern="1200" dirty="0"/>
        </a:p>
      </dsp:txBody>
      <dsp:txXfrm>
        <a:off x="5219977" y="1548026"/>
        <a:ext cx="872396" cy="1084881"/>
      </dsp:txXfrm>
    </dsp:sp>
    <dsp:sp modelId="{E0CE4886-4159-4A48-AC53-DBC385A19670}">
      <dsp:nvSpPr>
        <dsp:cNvPr id="0" name=""/>
        <dsp:cNvSpPr/>
      </dsp:nvSpPr>
      <dsp:spPr>
        <a:xfrm>
          <a:off x="6212184" y="1975559"/>
          <a:ext cx="196456" cy="22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6212184" y="2021522"/>
        <a:ext cx="137519" cy="137890"/>
      </dsp:txXfrm>
    </dsp:sp>
    <dsp:sp modelId="{CD0AB94A-69C9-4EA9-83D3-48A59FE02458}">
      <dsp:nvSpPr>
        <dsp:cNvPr id="0" name=""/>
        <dsp:cNvSpPr/>
      </dsp:nvSpPr>
      <dsp:spPr>
        <a:xfrm>
          <a:off x="6490188" y="1520884"/>
          <a:ext cx="926680" cy="113916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May 2018 Technical review was completed</a:t>
          </a:r>
          <a:endParaRPr lang="en-US" sz="1200" kern="1200" dirty="0"/>
        </a:p>
      </dsp:txBody>
      <dsp:txXfrm>
        <a:off x="6517330" y="1548026"/>
        <a:ext cx="872396" cy="1084881"/>
      </dsp:txXfrm>
    </dsp:sp>
    <dsp:sp modelId="{716ADA26-5270-4B72-A324-6F01C05193E4}">
      <dsp:nvSpPr>
        <dsp:cNvPr id="0" name=""/>
        <dsp:cNvSpPr/>
      </dsp:nvSpPr>
      <dsp:spPr>
        <a:xfrm>
          <a:off x="7509537" y="1975559"/>
          <a:ext cx="196456" cy="22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7509537" y="2021522"/>
        <a:ext cx="137519" cy="137890"/>
      </dsp:txXfrm>
    </dsp:sp>
    <dsp:sp modelId="{7E86BA9B-9520-4CAB-ACE6-3FA433743E4F}">
      <dsp:nvSpPr>
        <dsp:cNvPr id="0" name=""/>
        <dsp:cNvSpPr/>
      </dsp:nvSpPr>
      <dsp:spPr>
        <a:xfrm>
          <a:off x="7787541" y="1520884"/>
          <a:ext cx="926680" cy="113916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Minor comments were addressed, resubmitted Aug 2018</a:t>
          </a:r>
          <a:endParaRPr lang="en-US" sz="1200" kern="1200" dirty="0"/>
        </a:p>
      </dsp:txBody>
      <dsp:txXfrm>
        <a:off x="7814683" y="1548026"/>
        <a:ext cx="872396" cy="1084881"/>
      </dsp:txXfrm>
    </dsp:sp>
    <dsp:sp modelId="{833C8145-3BA6-4186-9315-0C923EC27785}">
      <dsp:nvSpPr>
        <dsp:cNvPr id="0" name=""/>
        <dsp:cNvSpPr/>
      </dsp:nvSpPr>
      <dsp:spPr>
        <a:xfrm>
          <a:off x="8806890" y="1975559"/>
          <a:ext cx="196456" cy="229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8806890" y="2021522"/>
        <a:ext cx="137519" cy="137890"/>
      </dsp:txXfrm>
    </dsp:sp>
    <dsp:sp modelId="{CD92F3C8-1EC2-4681-8B2B-19E3A865F2E7}">
      <dsp:nvSpPr>
        <dsp:cNvPr id="0" name=""/>
        <dsp:cNvSpPr/>
      </dsp:nvSpPr>
      <dsp:spPr>
        <a:xfrm>
          <a:off x="9084895" y="1520884"/>
          <a:ext cx="926680" cy="1139165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Awaiting Final Approval.</a:t>
          </a:r>
          <a:endParaRPr lang="en-US" sz="1200" kern="1200" dirty="0"/>
        </a:p>
      </dsp:txBody>
      <dsp:txXfrm>
        <a:off x="9112037" y="1548026"/>
        <a:ext cx="872396" cy="1084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organ.Bullock@doh.wa.gov" TargetMode="External"/><Relationship Id="rId3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Suggested Regulations: Requirements for financial assurance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Financial Assurance of Disused Sources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By Morgan Bullock</a:t>
            </a:r>
          </a:p>
          <a:p>
            <a:r>
              <a:rPr lang="en-US" dirty="0" smtClean="0"/>
              <a:t> SR- S Working Group Chair</a:t>
            </a:r>
            <a:endParaRPr lang="en-US" dirty="0"/>
          </a:p>
          <a:p>
            <a:r>
              <a:rPr lang="en-US" dirty="0" smtClean="0"/>
              <a:t>Conference of Radiation Control Program Directors (CRCPD)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72" y="362311"/>
            <a:ext cx="1595110" cy="154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4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254" y="469134"/>
            <a:ext cx="9875520" cy="1356360"/>
          </a:xfrm>
        </p:spPr>
        <p:txBody>
          <a:bodyPr/>
          <a:lstStyle/>
          <a:p>
            <a:r>
              <a:rPr lang="en-US" dirty="0" smtClean="0"/>
              <a:t>Simple verse Full DFP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3614351" cy="40386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dirty="0" smtClean="0"/>
              <a:t>Simple  DF Plan</a:t>
            </a:r>
          </a:p>
          <a:p>
            <a:pPr>
              <a:buFontTx/>
              <a:buChar char="-"/>
            </a:pPr>
            <a:r>
              <a:rPr lang="en-US" dirty="0" smtClean="0"/>
              <a:t>Can be one page </a:t>
            </a:r>
          </a:p>
          <a:p>
            <a:pPr>
              <a:buFontTx/>
              <a:buChar char="-"/>
            </a:pPr>
            <a:r>
              <a:rPr lang="en-US" dirty="0" smtClean="0"/>
              <a:t>Easy to fill out</a:t>
            </a:r>
          </a:p>
          <a:p>
            <a:pPr>
              <a:buFontTx/>
              <a:buChar char="-"/>
            </a:pPr>
            <a:r>
              <a:rPr lang="en-US" dirty="0" smtClean="0"/>
              <a:t>Prescriptive</a:t>
            </a:r>
          </a:p>
          <a:p>
            <a:pPr>
              <a:buFontTx/>
              <a:buChar char="-"/>
            </a:pPr>
            <a:r>
              <a:rPr lang="en-US" dirty="0" smtClean="0"/>
              <a:t>For full sealed source inventory</a:t>
            </a:r>
          </a:p>
          <a:p>
            <a:pPr>
              <a:buFontTx/>
              <a:buChar char="-"/>
            </a:pPr>
            <a:r>
              <a:rPr lang="en-US" dirty="0" smtClean="0"/>
              <a:t>Basic disposal costs through licensed vendor/waste facility</a:t>
            </a:r>
          </a:p>
          <a:p>
            <a:pPr>
              <a:buFontTx/>
              <a:buChar char="-"/>
            </a:pPr>
            <a:r>
              <a:rPr lang="en-US" dirty="0" smtClean="0"/>
              <a:t>Basic transportation costs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99654" y="2057400"/>
            <a:ext cx="4572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Full DF Plan</a:t>
            </a:r>
          </a:p>
          <a:p>
            <a:pPr algn="ctr"/>
            <a:endParaRPr lang="en-US" sz="1600" dirty="0" smtClean="0"/>
          </a:p>
          <a:p>
            <a:pPr marL="457200" indent="-457200">
              <a:buFontTx/>
              <a:buChar char="-"/>
            </a:pPr>
            <a:r>
              <a:rPr lang="en-US" sz="2000" dirty="0" smtClean="0"/>
              <a:t>Decommissioning plan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Security plan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ALARA and safety review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Decontamination procedures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Waste disposal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Cost estimates for time and labor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Cost estimates for equipment rentals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Costs associated to surveying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Transportation costs</a:t>
            </a:r>
          </a:p>
          <a:p>
            <a:pPr marL="457200" indent="-457200">
              <a:buFontTx/>
              <a:buChar char="-"/>
            </a:pPr>
            <a:r>
              <a:rPr lang="en-US" sz="2000" dirty="0" smtClean="0"/>
              <a:t>And more…. </a:t>
            </a:r>
          </a:p>
          <a:p>
            <a:pPr marL="457200" indent="-457200">
              <a:buFontTx/>
              <a:buChar char="-"/>
            </a:pPr>
            <a:endParaRPr lang="en-US" sz="2000" dirty="0" smtClean="0"/>
          </a:p>
          <a:p>
            <a:pPr marL="457200" indent="-4572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4325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897" y="558705"/>
            <a:ext cx="9875520" cy="135636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A simple plan for sealed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simple decommissioning funding plan includes:</a:t>
            </a:r>
          </a:p>
          <a:p>
            <a:pPr lvl="2"/>
            <a:r>
              <a:rPr lang="en-US" sz="2800" dirty="0" smtClean="0"/>
              <a:t>Disposal cost quotes</a:t>
            </a:r>
          </a:p>
          <a:p>
            <a:pPr lvl="2"/>
            <a:r>
              <a:rPr lang="en-US" sz="2800" dirty="0" smtClean="0"/>
              <a:t>Transportation costs</a:t>
            </a:r>
          </a:p>
          <a:p>
            <a:pPr lvl="2"/>
            <a:r>
              <a:rPr lang="en-US" sz="2800" dirty="0" smtClean="0"/>
              <a:t>License termination costs</a:t>
            </a:r>
          </a:p>
          <a:p>
            <a:pPr lvl="2"/>
            <a:r>
              <a:rPr lang="en-US" sz="2800" dirty="0" smtClean="0"/>
              <a:t>Potential Additional leak tests</a:t>
            </a:r>
            <a:endParaRPr lang="en-US" sz="2800" dirty="0"/>
          </a:p>
          <a:p>
            <a:pPr lvl="2"/>
            <a:endParaRPr lang="en-US" sz="2800" dirty="0" smtClean="0"/>
          </a:p>
          <a:p>
            <a:pPr marL="548640" lvl="2" indent="0">
              <a:buNone/>
            </a:pPr>
            <a:r>
              <a:rPr lang="en-US" sz="2800" dirty="0" smtClean="0"/>
              <a:t>Can be used for fixed gauges, portable gauges, sealed sources not included in part 37 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43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898" y="558705"/>
            <a:ext cx="9875520" cy="1356360"/>
          </a:xfrm>
        </p:spPr>
        <p:txBody>
          <a:bodyPr/>
          <a:lstStyle/>
          <a:p>
            <a:r>
              <a:rPr lang="en-US" dirty="0" smtClean="0"/>
              <a:t>All category 1 &amp;2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All 10 CFR 37 applicable sources must </a:t>
            </a:r>
          </a:p>
          <a:p>
            <a:pPr lvl="1"/>
            <a:r>
              <a:rPr lang="en-US" sz="3200" dirty="0" smtClean="0"/>
              <a:t>Provide a full decommissioning funding plan or Decommissioning cost estimate</a:t>
            </a:r>
          </a:p>
          <a:p>
            <a:pPr marL="274320" lvl="1" indent="0">
              <a:buNone/>
            </a:pPr>
            <a:endParaRPr lang="en-US" sz="3200" dirty="0"/>
          </a:p>
          <a:p>
            <a:pPr marL="274320" lvl="1" indent="0">
              <a:buNone/>
            </a:pPr>
            <a:r>
              <a:rPr lang="en-US" sz="3200" dirty="0" smtClean="0"/>
              <a:t>The financial surety must include costs for:</a:t>
            </a:r>
          </a:p>
          <a:p>
            <a:pPr marL="27432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Security for interim storage, disposal, or/and transfer during decommissioning.</a:t>
            </a:r>
          </a:p>
          <a:p>
            <a:pPr marL="27432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-Security during transportation.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5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0" y="558705"/>
            <a:ext cx="9875520" cy="135636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technical review of Part S</a:t>
            </a:r>
          </a:p>
          <a:p>
            <a:r>
              <a:rPr lang="en-US" dirty="0" smtClean="0"/>
              <a:t>CRCPD Board Approval </a:t>
            </a:r>
          </a:p>
          <a:p>
            <a:r>
              <a:rPr lang="en-US" dirty="0" smtClean="0"/>
              <a:t>Part S completion</a:t>
            </a:r>
          </a:p>
          <a:p>
            <a:endParaRPr lang="en-US" dirty="0"/>
          </a:p>
          <a:p>
            <a:r>
              <a:rPr lang="en-US" dirty="0" smtClean="0"/>
              <a:t>Then..</a:t>
            </a:r>
          </a:p>
          <a:p>
            <a:r>
              <a:rPr lang="en-US" dirty="0" smtClean="0"/>
              <a:t>States can review </a:t>
            </a:r>
          </a:p>
          <a:p>
            <a:r>
              <a:rPr lang="en-US" dirty="0" smtClean="0"/>
              <a:t>States and update their equivalent 10 CRF 30.35 financial surety regulations.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254" y="558705"/>
            <a:ext cx="9875520" cy="135636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2800" dirty="0" smtClean="0"/>
          </a:p>
          <a:p>
            <a:pPr marL="45720" indent="0" algn="ctr">
              <a:buNone/>
            </a:pPr>
            <a:endParaRPr lang="en-US" sz="2800" dirty="0"/>
          </a:p>
          <a:p>
            <a:pPr marL="45720" indent="0" algn="ctr">
              <a:buNone/>
            </a:pPr>
            <a:r>
              <a:rPr lang="en-US" sz="2800" dirty="0" smtClean="0"/>
              <a:t>Morgan Bullock</a:t>
            </a:r>
          </a:p>
          <a:p>
            <a:pPr marL="45720" indent="0" algn="ctr">
              <a:buNone/>
            </a:pPr>
            <a:r>
              <a:rPr lang="en-US" sz="2800" dirty="0" smtClean="0"/>
              <a:t>Washington State Department of Health</a:t>
            </a:r>
          </a:p>
          <a:p>
            <a:pPr marL="45720" indent="0" algn="ctr">
              <a:buNone/>
            </a:pPr>
            <a:r>
              <a:rPr lang="en-US" sz="2800" dirty="0" smtClean="0">
                <a:hlinkClick r:id="rId2"/>
              </a:rPr>
              <a:t>Morgan.Bullock@doh.wa.gov</a:t>
            </a:r>
            <a:endParaRPr lang="en-US" sz="2800" dirty="0" smtClean="0"/>
          </a:p>
          <a:p>
            <a:pPr marL="45720" indent="0" algn="ctr">
              <a:buNone/>
            </a:pPr>
            <a:r>
              <a:rPr lang="en-US" sz="2800" dirty="0" smtClean="0"/>
              <a:t>360- 789-4520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2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Working group Background</a:t>
            </a:r>
          </a:p>
          <a:p>
            <a:r>
              <a:rPr lang="en-US" sz="2800" dirty="0" smtClean="0"/>
              <a:t>Overview/ Summary of suggested regulations</a:t>
            </a:r>
          </a:p>
          <a:p>
            <a:r>
              <a:rPr lang="en-US" sz="2800" dirty="0" smtClean="0"/>
              <a:t>Who is required to provide Sealed Source Financial assurance.</a:t>
            </a:r>
          </a:p>
          <a:p>
            <a:r>
              <a:rPr lang="en-US" sz="2800" dirty="0" smtClean="0"/>
              <a:t>Required details for sealed source financial assurance planning</a:t>
            </a:r>
          </a:p>
          <a:p>
            <a:r>
              <a:rPr lang="en-US" sz="2800" dirty="0" smtClean="0"/>
              <a:t>Next Steps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0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026" y="609600"/>
            <a:ext cx="9022493" cy="1356360"/>
          </a:xfrm>
        </p:spPr>
        <p:txBody>
          <a:bodyPr/>
          <a:lstStyle/>
          <a:p>
            <a:r>
              <a:rPr lang="en-US" dirty="0" smtClean="0"/>
              <a:t>Suggest Regulations- Surety and </a:t>
            </a:r>
            <a:br>
              <a:rPr lang="en-US" dirty="0" smtClean="0"/>
            </a:br>
            <a:r>
              <a:rPr lang="en-US" dirty="0" smtClean="0"/>
              <a:t>Bonding (SR-S) (Part 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We developed a </a:t>
            </a:r>
            <a:r>
              <a:rPr lang="en-US" sz="3600" u="sng" dirty="0"/>
              <a:t>r</a:t>
            </a:r>
            <a:r>
              <a:rPr lang="en-US" sz="3600" u="sng" dirty="0" smtClean="0"/>
              <a:t>elevant </a:t>
            </a:r>
            <a:r>
              <a:rPr lang="en-US" sz="3600" dirty="0" smtClean="0"/>
              <a:t>financial surety regulation that can</a:t>
            </a:r>
            <a:r>
              <a:rPr lang="en-US" sz="3600" dirty="0"/>
              <a:t> p</a:t>
            </a:r>
            <a:r>
              <a:rPr lang="en-US" sz="3600" dirty="0" smtClean="0"/>
              <a:t>roject </a:t>
            </a:r>
            <a:r>
              <a:rPr lang="en-US" sz="3600" dirty="0"/>
              <a:t>r</a:t>
            </a:r>
            <a:r>
              <a:rPr lang="en-US" sz="3600" dirty="0" smtClean="0"/>
              <a:t>ealistic costs for:</a:t>
            </a:r>
          </a:p>
          <a:p>
            <a:pPr marL="0" indent="0">
              <a:buNone/>
            </a:pPr>
            <a:endParaRPr lang="en-US" sz="3600" dirty="0" smtClean="0"/>
          </a:p>
          <a:p>
            <a:pPr marL="4572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Disposal, transportation, and security</a:t>
            </a:r>
          </a:p>
          <a:p>
            <a:pPr marL="4572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license termination</a:t>
            </a:r>
          </a:p>
          <a:p>
            <a:pPr marL="4572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prevention of orphaned sources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6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0" y="519617"/>
            <a:ext cx="9875520" cy="1356360"/>
          </a:xfrm>
        </p:spPr>
        <p:txBody>
          <a:bodyPr/>
          <a:lstStyle/>
          <a:p>
            <a:r>
              <a:rPr lang="en-US" dirty="0"/>
              <a:t>Suggest Regulations- Surety and </a:t>
            </a:r>
            <a:br>
              <a:rPr lang="en-US" dirty="0"/>
            </a:br>
            <a:r>
              <a:rPr lang="en-US" dirty="0"/>
              <a:t>Bonding (SR-S) (Part 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review current Financial Surety regulations and suggested regulations</a:t>
            </a:r>
          </a:p>
          <a:p>
            <a:r>
              <a:rPr lang="en-US" sz="2800" dirty="0" smtClean="0"/>
              <a:t>Correspond with stakeholders on updates and revisions  </a:t>
            </a:r>
          </a:p>
          <a:p>
            <a:r>
              <a:rPr lang="en-US" sz="2800" dirty="0" smtClean="0"/>
              <a:t>Revise and edit suggested regulations pertaining to Financial Surety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99" y="429635"/>
            <a:ext cx="1579001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4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026" y="609600"/>
            <a:ext cx="9022493" cy="1356360"/>
          </a:xfrm>
        </p:spPr>
        <p:txBody>
          <a:bodyPr/>
          <a:lstStyle/>
          <a:p>
            <a:r>
              <a:rPr lang="en-US" dirty="0" smtClean="0"/>
              <a:t>Purpose of financial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3200" dirty="0" smtClean="0"/>
              <a:t>Financial assurance protects:</a:t>
            </a:r>
          </a:p>
          <a:p>
            <a:pPr lvl="1"/>
            <a:r>
              <a:rPr lang="en-US" sz="3200" dirty="0" smtClean="0"/>
              <a:t>Agreement Sates, NRC, and the public from financial burdens of insolvent, bankrupt, and negligent licensees. </a:t>
            </a:r>
          </a:p>
          <a:p>
            <a:pPr marL="274320" lvl="1" indent="0">
              <a:buNone/>
            </a:pPr>
            <a:endParaRPr lang="en-US" sz="3200" dirty="0" smtClean="0"/>
          </a:p>
          <a:p>
            <a:pPr marL="274320" lvl="1" indent="0">
              <a:buNone/>
            </a:pPr>
            <a:r>
              <a:rPr lang="en-US" sz="3200" dirty="0" smtClean="0"/>
              <a:t>Financial surety should be able to cover the costs of:	</a:t>
            </a:r>
          </a:p>
          <a:p>
            <a:pPr lvl="2"/>
            <a:r>
              <a:rPr lang="en-US" sz="2800" dirty="0" smtClean="0"/>
              <a:t>Decommissioning </a:t>
            </a:r>
          </a:p>
          <a:p>
            <a:pPr lvl="2"/>
            <a:r>
              <a:rPr lang="en-US" sz="2800" dirty="0" smtClean="0"/>
              <a:t>License termination</a:t>
            </a:r>
          </a:p>
          <a:p>
            <a:pPr lvl="2"/>
            <a:r>
              <a:rPr lang="en-US" sz="2800" dirty="0" smtClean="0"/>
              <a:t>Transportation</a:t>
            </a:r>
          </a:p>
          <a:p>
            <a:pPr lvl="2"/>
            <a:r>
              <a:rPr lang="en-US" sz="2800" dirty="0" smtClean="0"/>
              <a:t>Security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682" y="609600"/>
            <a:ext cx="8892837" cy="1356360"/>
          </a:xfrm>
        </p:spPr>
        <p:txBody>
          <a:bodyPr/>
          <a:lstStyle/>
          <a:p>
            <a:r>
              <a:rPr lang="en-US" dirty="0" smtClean="0"/>
              <a:t>  Part S Current completion Timeline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04620"/>
              </p:ext>
            </p:extLst>
          </p:nvPr>
        </p:nvGraphicFramePr>
        <p:xfrm>
          <a:off x="1000664" y="1915065"/>
          <a:ext cx="10014999" cy="4180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6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026" y="609600"/>
            <a:ext cx="9022493" cy="135636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Part 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Purpose of Part S</a:t>
            </a:r>
            <a:r>
              <a:rPr lang="en-US" sz="2400" dirty="0" smtClean="0"/>
              <a:t>:     This part provides suggested regulations, language, and guidance for establishing Financial Assurance, Decommissioning funding plans (DFP), and Surety.</a:t>
            </a:r>
          </a:p>
          <a:p>
            <a:r>
              <a:rPr lang="en-US" sz="2400" dirty="0" smtClean="0"/>
              <a:t>Outlines: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ho is exempt from these regulations</a:t>
            </a:r>
          </a:p>
          <a:p>
            <a:pPr lvl="1"/>
            <a:r>
              <a:rPr lang="en-US" sz="2400" dirty="0" smtClean="0"/>
              <a:t>Who is required to follow these regulations</a:t>
            </a:r>
          </a:p>
          <a:p>
            <a:pPr lvl="1"/>
            <a:r>
              <a:rPr lang="en-US" sz="2400" dirty="0" smtClean="0"/>
              <a:t>What information is required in a DFP</a:t>
            </a:r>
          </a:p>
          <a:p>
            <a:pPr lvl="1"/>
            <a:r>
              <a:rPr lang="en-US" sz="2400" dirty="0" smtClean="0"/>
              <a:t>Acceptable Financial Surety Methods</a:t>
            </a:r>
          </a:p>
          <a:p>
            <a:pPr lvl="1"/>
            <a:r>
              <a:rPr lang="en-US" sz="2400" dirty="0" smtClean="0"/>
              <a:t> Example Language used in surety documents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4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588" y="609600"/>
            <a:ext cx="8953931" cy="1356360"/>
          </a:xfrm>
        </p:spPr>
        <p:txBody>
          <a:bodyPr/>
          <a:lstStyle/>
          <a:p>
            <a:r>
              <a:rPr lang="en-US" dirty="0" smtClean="0"/>
              <a:t>                 Financial Assurance = Decommissioning funding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433" y="2329248"/>
            <a:ext cx="3317789" cy="4038600"/>
          </a:xfrm>
        </p:spPr>
        <p:txBody>
          <a:bodyPr/>
          <a:lstStyle/>
          <a:p>
            <a:pPr marL="45720" indent="0" algn="ctr">
              <a:buNone/>
            </a:pPr>
            <a:r>
              <a:rPr lang="en-US" dirty="0" smtClean="0"/>
              <a:t>NRC</a:t>
            </a:r>
          </a:p>
          <a:p>
            <a:pPr marL="45720" indent="0">
              <a:buNone/>
            </a:pPr>
            <a:r>
              <a:rPr lang="en-US" dirty="0" smtClean="0"/>
              <a:t>Financial assurance  can be established with out a decommissioning funding plan or cost estimate.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01697" y="2057400"/>
            <a:ext cx="36168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SR-S</a:t>
            </a:r>
          </a:p>
          <a:p>
            <a:endParaRPr lang="en-US" sz="2400" dirty="0"/>
          </a:p>
          <a:p>
            <a:r>
              <a:rPr lang="en-US" sz="2400" dirty="0" smtClean="0"/>
              <a:t>Financial assurance requires a simple or regular decommissioning funding plan or cost estimate.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06479" y="4729012"/>
            <a:ext cx="57984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Benefits of a decommissioning funding plan: </a:t>
            </a:r>
          </a:p>
          <a:p>
            <a:pPr algn="ctr"/>
            <a:r>
              <a:rPr lang="en-US" sz="2400" dirty="0" smtClean="0"/>
              <a:t>Stakeholder planning</a:t>
            </a:r>
          </a:p>
          <a:p>
            <a:pPr algn="ctr"/>
            <a:r>
              <a:rPr lang="en-US" sz="2400" dirty="0" smtClean="0"/>
              <a:t>Accurate cost estimates</a:t>
            </a:r>
          </a:p>
          <a:p>
            <a:pPr algn="ctr"/>
            <a:r>
              <a:rPr lang="en-US" sz="2400" dirty="0" smtClean="0"/>
              <a:t>Proper disposal routes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3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378" y="801325"/>
            <a:ext cx="9022493" cy="1535502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of a decommissioning funding plan: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sz="3600" dirty="0"/>
              <a:t>Stakeholder </a:t>
            </a:r>
            <a:r>
              <a:rPr lang="en-US" sz="3600" dirty="0" smtClean="0"/>
              <a:t>planning/involvement </a:t>
            </a:r>
            <a:endParaRPr lang="en-US" sz="3600" dirty="0"/>
          </a:p>
          <a:p>
            <a:r>
              <a:rPr lang="en-US" sz="3600" dirty="0" smtClean="0"/>
              <a:t>Accurate </a:t>
            </a:r>
            <a:r>
              <a:rPr lang="en-US" sz="3600" dirty="0"/>
              <a:t>cost estimates</a:t>
            </a:r>
          </a:p>
          <a:p>
            <a:r>
              <a:rPr lang="en-US" sz="3600" dirty="0"/>
              <a:t>Proper </a:t>
            </a:r>
            <a:r>
              <a:rPr lang="en-US" sz="3600" dirty="0" smtClean="0"/>
              <a:t>disposal routes used</a:t>
            </a:r>
          </a:p>
          <a:p>
            <a:r>
              <a:rPr lang="en-US" sz="3600" dirty="0"/>
              <a:t>P</a:t>
            </a:r>
            <a:r>
              <a:rPr lang="en-US" sz="3600" dirty="0" smtClean="0"/>
              <a:t>latform to provide site specific cost details</a:t>
            </a:r>
          </a:p>
          <a:p>
            <a:endParaRPr lang="en-US" sz="3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7" y="379563"/>
            <a:ext cx="1583250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3130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1646</TotalTime>
  <Words>532</Words>
  <Application>Microsoft Macintosh PowerPoint</Application>
  <PresentationFormat>Custom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Basis</vt:lpstr>
      <vt:lpstr> Suggested Regulations: Requirements for financial assurance  Financial Assurance of Disused Sources</vt:lpstr>
      <vt:lpstr>Overview</vt:lpstr>
      <vt:lpstr>Suggest Regulations- Surety and  Bonding (SR-S) (Part S)</vt:lpstr>
      <vt:lpstr>Suggest Regulations- Surety and  Bonding (SR-S) (Part S)</vt:lpstr>
      <vt:lpstr>Purpose of financial assurance</vt:lpstr>
      <vt:lpstr>  Part S Current completion Timeline</vt:lpstr>
      <vt:lpstr>                  Part S Summary</vt:lpstr>
      <vt:lpstr>                 Financial Assurance = Decommissioning funding plan</vt:lpstr>
      <vt:lpstr>Benefits of a decommissioning funding plan:  </vt:lpstr>
      <vt:lpstr>Simple verse Full DFP</vt:lpstr>
      <vt:lpstr> A simple plan for sealed sources</vt:lpstr>
      <vt:lpstr>All category 1 &amp;2 sources</vt:lpstr>
      <vt:lpstr>Next Steps</vt:lpstr>
      <vt:lpstr>Questions?</vt:lpstr>
    </vt:vector>
  </TitlesOfParts>
  <Company>Washington State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Regulations: Financial Assurance of Disused Sources</dc:title>
  <dc:creator>Munera, Morgan B (DOH)</dc:creator>
  <cp:lastModifiedBy>todd lovinger</cp:lastModifiedBy>
  <cp:revision>25</cp:revision>
  <dcterms:created xsi:type="dcterms:W3CDTF">2018-08-27T15:26:06Z</dcterms:created>
  <dcterms:modified xsi:type="dcterms:W3CDTF">2018-09-21T16:20:46Z</dcterms:modified>
</cp:coreProperties>
</file>