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7" d="100"/>
          <a:sy n="97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600" b="1">
                <a:solidFill>
                  <a:srgbClr val="1328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685800"/>
            <a:ext cx="1771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:\OS\Communications\K_Lynch\Kate's pics\teens-stair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88" y="5257800"/>
            <a:ext cx="206201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:\OS\Communications\K_Lynch\Kate's pics\family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89" y="5257800"/>
            <a:ext cx="2173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My Pictures\sunscreen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14" y="5257800"/>
            <a:ext cx="1171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:\My Pictures\lab-DonnaGreen2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74798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seniors walkin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89" y="52578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S:\OS\Communications\PHIP photos\life jacket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02" y="5257800"/>
            <a:ext cx="10556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logo-comm_color.gi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25963"/>
            <a:ext cx="18049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5105400"/>
            <a:ext cx="8534400" cy="0"/>
          </a:xfrm>
          <a:prstGeom prst="line">
            <a:avLst/>
          </a:prstGeom>
          <a:ln w="19050">
            <a:solidFill>
              <a:srgbClr val="A6D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7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74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36826"/>
            <a:ext cx="8728364" cy="188926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0"/>
                  <a:lumOff val="100000"/>
                </a:schemeClr>
              </a:gs>
              <a:gs pos="68000">
                <a:srgbClr val="5E9AC2">
                  <a:alpha val="9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17" y="6200721"/>
            <a:ext cx="1348706" cy="5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3288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rgbClr val="13288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3288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3288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3288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3288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ke.ault@usecology.com" TargetMode="External"/><Relationship Id="rId3" Type="http://schemas.openxmlformats.org/officeDocument/2006/relationships/hyperlink" Target="mailto:earl.Fordham@doh.w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895599"/>
          </a:xfrm>
        </p:spPr>
        <p:txBody>
          <a:bodyPr>
            <a:normAutofit/>
          </a:bodyPr>
          <a:lstStyle/>
          <a:p>
            <a:r>
              <a:rPr lang="en-US" dirty="0" smtClean="0"/>
              <a:t>Disposal of the Lovelace </a:t>
            </a:r>
            <a:br>
              <a:rPr lang="en-US" dirty="0" smtClean="0"/>
            </a:br>
            <a:r>
              <a:rPr lang="en-US" dirty="0" smtClean="0"/>
              <a:t>Blood Irradiator</a:t>
            </a:r>
            <a:br>
              <a:rPr lang="en-US" dirty="0" smtClean="0"/>
            </a:br>
            <a:r>
              <a:rPr lang="en-US" sz="2800" dirty="0" smtClean="0"/>
              <a:t>September 27,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71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Sitting in the ECB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38413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burial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119964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filled to the brim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335223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Mike Ault, General Manager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 Ecology LLRW Disposal Facility</a:t>
            </a:r>
          </a:p>
          <a:p>
            <a:pPr marL="0" indent="0">
              <a:buNone/>
            </a:pPr>
            <a:r>
              <a:rPr lang="en-US"/>
              <a:t>	</a:t>
            </a:r>
            <a:r>
              <a:rPr lang="en-US" smtClean="0">
                <a:hlinkClick r:id="rId2"/>
              </a:rPr>
              <a:t>mike.ault@usecology.com</a:t>
            </a:r>
            <a:endParaRPr lang="en-US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509-377-2411</a:t>
            </a:r>
          </a:p>
          <a:p>
            <a:endParaRPr lang="en-US" dirty="0"/>
          </a:p>
          <a:p>
            <a:r>
              <a:rPr lang="en-US" dirty="0" smtClean="0"/>
              <a:t>Earl Fordham, Deputy Director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Washington Dept of Health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Office of Radiation Protection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earl.fordham@doh.wa.gov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509-946-0234</a:t>
            </a:r>
          </a:p>
        </p:txBody>
      </p:sp>
    </p:spTree>
    <p:extLst>
      <p:ext uri="{BB962C8B-B14F-4D97-AF65-F5344CB8AC3E}">
        <p14:creationId xmlns:p14="http://schemas.microsoft.com/office/powerpoint/2010/main" val="88092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Arrival at the LLRW Disposal 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374655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and only package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166212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marking and labeling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201013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sweet home (forever)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62970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Attaching crane rigging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144548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 comes the lid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400488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irradiator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600200"/>
            <a:ext cx="8035133" cy="4525963"/>
          </a:xfrm>
        </p:spPr>
      </p:pic>
    </p:spTree>
    <p:extLst>
      <p:ext uri="{BB962C8B-B14F-4D97-AF65-F5344CB8AC3E}">
        <p14:creationId xmlns:p14="http://schemas.microsoft.com/office/powerpoint/2010/main" val="37350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Irradiator nearing the ECB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3" y="1807906"/>
            <a:ext cx="8035133" cy="4110550"/>
          </a:xfrm>
        </p:spPr>
      </p:pic>
    </p:spTree>
    <p:extLst>
      <p:ext uri="{BB962C8B-B14F-4D97-AF65-F5344CB8AC3E}">
        <p14:creationId xmlns:p14="http://schemas.microsoft.com/office/powerpoint/2010/main" val="270371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gency PowerPoint Template - Novemb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velace Irradiator Disposal_September 2017.potx [Read-Only]" id="{09411E1B-EB2A-441B-962D-B169B7BF74A1}" vid="{D4BC9894-DB2E-429C-BA16-8CE7BB6F4F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Lovelace Irradiator Disposal_September 2017a</Template>
  <TotalTime>3</TotalTime>
  <Words>54</Words>
  <Application>Microsoft Macintosh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Agency PowerPoint Template - November 2014</vt:lpstr>
      <vt:lpstr>Disposal of the Lovelace  Blood Irradiator September 27, 2017</vt:lpstr>
      <vt:lpstr>Arrival at the LLRW Disposal Site</vt:lpstr>
      <vt:lpstr>One and only package</vt:lpstr>
      <vt:lpstr>DOT marking and labeling</vt:lpstr>
      <vt:lpstr>Home sweet home (forever)</vt:lpstr>
      <vt:lpstr>Attaching crane rigging</vt:lpstr>
      <vt:lpstr>Off comes the lid</vt:lpstr>
      <vt:lpstr>The irradiator </vt:lpstr>
      <vt:lpstr>Irradiator nearing the ECB</vt:lpstr>
      <vt:lpstr>Sitting in the ECB</vt:lpstr>
      <vt:lpstr>Concrete burial</vt:lpstr>
      <vt:lpstr>ECB filled to the brim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Disposal of the Lovelace  Blood Irradiator September 27, 2017</dc:title>
  <dc:creator>Fordham, Earl W (DOH)</dc:creator>
  <cp:lastModifiedBy>todd lovinger</cp:lastModifiedBy>
  <cp:revision>1</cp:revision>
  <dcterms:created xsi:type="dcterms:W3CDTF">2017-10-12T19:59:56Z</dcterms:created>
  <dcterms:modified xsi:type="dcterms:W3CDTF">2017-10-12T20:19:54Z</dcterms:modified>
</cp:coreProperties>
</file>