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Default Extension="jpg" ContentType="image/jpg"/>
  <Default Extension="png" ContentType="image/png"/>
  <Override PartName="/ppt/slides/slide1.xml" ContentType="application/vnd.openxmlformats-officedocument.presentationml.slide+xml"/>
  <Override PartName="/ppt/notesSlides/notesSlide1.xml" ContentType="application/vnd.openxmlformats-officedocument.presentationml.notesSlide+xml"/>
  <Override PartName="/ppt/slides/slide2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3.xml" ContentType="application/vnd.openxmlformats-officedocument.presentationml.slide+xml"/>
  <Override PartName="/ppt/notesSlides/notesSlide3.xml" ContentType="application/vnd.openxmlformats-officedocument.presentationml.notesSlide+xml"/>
  <Override PartName="/ppt/slides/slide4.xml" ContentType="application/vnd.openxmlformats-officedocument.presentationml.slide+xml"/>
  <Override PartName="/ppt/notesSlides/notesSlide4.xml" ContentType="application/vnd.openxmlformats-officedocument.presentationml.notesSlide+xml"/>
  <Override PartName="/ppt/slides/slide5.xml" ContentType="application/vnd.openxmlformats-officedocument.presentationml.slide+xml"/>
  <Override PartName="/ppt/notesSlides/notesSlide5.xml" ContentType="application/vnd.openxmlformats-officedocument.presentationml.notesSlide+xml"/>
  <Override PartName="/ppt/slides/slide6.xml" ContentType="application/vnd.openxmlformats-officedocument.presentationml.slide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notesSlides/notesSlide7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8.xml" ContentType="application/vnd.openxmlformats-officedocument.presentationml.notesSlide+xml"/>
  <Override PartName="/ppt/slides/slide9.xml" ContentType="application/vnd.openxmlformats-officedocument.presentationml.slide+xml"/>
  <Override PartName="/ppt/notesSlides/notesSlide9.xml" ContentType="application/vnd.openxmlformats-officedocument.presentationml.notesSlide+xml"/>
  <Override PartName="/ppt/slides/slide10.xml" ContentType="application/vnd.openxmlformats-officedocument.presentationml.slide+xml"/>
  <Override PartName="/ppt/notesSlides/notesSlide10.xml" ContentType="application/vnd.openxmlformats-officedocument.presentationml.notesSlide+xml"/>
  <Override PartName="/ppt/slides/slide11.xml" ContentType="application/vnd.openxmlformats-officedocument.presentationml.slide+xml"/>
  <Override PartName="/ppt/notesSlides/notesSlide11.xml" ContentType="application/vnd.openxmlformats-officedocument.presentationml.notes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</p:sldIdLst>
  <p:sldSz cx="9144000" cy="6858000"/>
  <p:notesSz cx="9144000" cy="6858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/Relationships>
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.xml"/></Relationships>
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0.xml"/></Relationships>
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1.xml"/></Relationships>
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slide" Target="../slides/slide2.xml"/></Relationships>
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slide" Target="../slides/slide3.xml"/></Relationships>
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slide" Target="../slides/slide4.xml"/></Relationships>
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slide" Target="../slides/slide5.xml"/></Relationships>
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slide" Target="../slides/slide6.xml"/></Relationships>
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slide" Target="../slides/slide7.xml"/></Relationships>
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slide" Target="../slides/slide8.xml"/></Relationships>
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slide" Target="../slides/slide9.xml"/></Relationships>
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799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000" b="1" i="0">
                <a:solidFill>
                  <a:srgbClr val="FFE8A6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ct val="100000"/>
              </a:lnSpc>
            </a:pPr>
            <a:r>
              <a:rPr dirty="0" spc="-15"/>
              <a:t>w</a:t>
            </a:r>
            <a:r>
              <a:rPr dirty="0" spc="-10"/>
              <a:t>w</a:t>
            </a:r>
            <a:r>
              <a:rPr dirty="0" spc="-10"/>
              <a:t>w.</a:t>
            </a:r>
            <a:r>
              <a:rPr dirty="0" spc="-5"/>
              <a:t>ener</a:t>
            </a:r>
            <a:r>
              <a:rPr dirty="0" spc="-10"/>
              <a:t>gy</a:t>
            </a:r>
            <a:r>
              <a:rPr dirty="0" spc="-5"/>
              <a:t>.</a:t>
            </a:r>
            <a:r>
              <a:rPr dirty="0" spc="-15"/>
              <a:t>g</a:t>
            </a:r>
            <a:r>
              <a:rPr dirty="0" spc="-10"/>
              <a:t>o</a:t>
            </a:r>
            <a:r>
              <a:rPr dirty="0" spc="-10"/>
              <a:t>v</a:t>
            </a:r>
            <a:r>
              <a:rPr dirty="0" spc="-5"/>
              <a:t>/</a:t>
            </a:r>
            <a:r>
              <a:rPr dirty="0" spc="-15"/>
              <a:t>E</a:t>
            </a:r>
            <a:r>
              <a:rPr dirty="0" spc="-10"/>
              <a:t>M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28575">
              <a:lnSpc>
                <a:spcPct val="100000"/>
              </a:lnSpc>
            </a:pPr>
            <a:fld id="{81D60167-4931-47E6-BA6A-407CBD079E47}" type="slidenum">
              <a:rPr dirty="0" spc="-5"/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000" b="0" i="0" u="heavy">
                <a:solidFill>
                  <a:srgbClr val="002399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000" b="1" i="0">
                <a:solidFill>
                  <a:srgbClr val="FFE8A6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ct val="100000"/>
              </a:lnSpc>
            </a:pPr>
            <a:r>
              <a:rPr dirty="0" spc="-15"/>
              <a:t>w</a:t>
            </a:r>
            <a:r>
              <a:rPr dirty="0" spc="-10"/>
              <a:t>w</a:t>
            </a:r>
            <a:r>
              <a:rPr dirty="0" spc="-10"/>
              <a:t>w.</a:t>
            </a:r>
            <a:r>
              <a:rPr dirty="0" spc="-5"/>
              <a:t>ener</a:t>
            </a:r>
            <a:r>
              <a:rPr dirty="0" spc="-10"/>
              <a:t>gy</a:t>
            </a:r>
            <a:r>
              <a:rPr dirty="0" spc="-5"/>
              <a:t>.</a:t>
            </a:r>
            <a:r>
              <a:rPr dirty="0" spc="-15"/>
              <a:t>g</a:t>
            </a:r>
            <a:r>
              <a:rPr dirty="0" spc="-10"/>
              <a:t>o</a:t>
            </a:r>
            <a:r>
              <a:rPr dirty="0" spc="-10"/>
              <a:t>v</a:t>
            </a:r>
            <a:r>
              <a:rPr dirty="0" spc="-5"/>
              <a:t>/</a:t>
            </a:r>
            <a:r>
              <a:rPr dirty="0" spc="-15"/>
              <a:t>E</a:t>
            </a:r>
            <a:r>
              <a:rPr dirty="0" spc="-10"/>
              <a:t>M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28575">
              <a:lnSpc>
                <a:spcPct val="100000"/>
              </a:lnSpc>
            </a:pPr>
            <a:fld id="{81D60167-4931-47E6-BA6A-407CBD079E47}" type="slidenum">
              <a:rPr dirty="0" spc="-5"/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5309615" y="1287780"/>
            <a:ext cx="3674745" cy="37249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000" b="1" i="0">
                <a:solidFill>
                  <a:srgbClr val="FFE8A6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ct val="100000"/>
              </a:lnSpc>
            </a:pPr>
            <a:r>
              <a:rPr dirty="0" spc="-15"/>
              <a:t>w</a:t>
            </a:r>
            <a:r>
              <a:rPr dirty="0" spc="-10"/>
              <a:t>w</a:t>
            </a:r>
            <a:r>
              <a:rPr dirty="0" spc="-10"/>
              <a:t>w.</a:t>
            </a:r>
            <a:r>
              <a:rPr dirty="0" spc="-5"/>
              <a:t>ener</a:t>
            </a:r>
            <a:r>
              <a:rPr dirty="0" spc="-10"/>
              <a:t>gy</a:t>
            </a:r>
            <a:r>
              <a:rPr dirty="0" spc="-5"/>
              <a:t>.</a:t>
            </a:r>
            <a:r>
              <a:rPr dirty="0" spc="-15"/>
              <a:t>g</a:t>
            </a:r>
            <a:r>
              <a:rPr dirty="0" spc="-10"/>
              <a:t>o</a:t>
            </a:r>
            <a:r>
              <a:rPr dirty="0" spc="-10"/>
              <a:t>v</a:t>
            </a:r>
            <a:r>
              <a:rPr dirty="0" spc="-5"/>
              <a:t>/</a:t>
            </a:r>
            <a:r>
              <a:rPr dirty="0" spc="-15"/>
              <a:t>E</a:t>
            </a:r>
            <a:r>
              <a:rPr dirty="0" spc="-10"/>
              <a:t>M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28575">
              <a:lnSpc>
                <a:spcPct val="100000"/>
              </a:lnSpc>
            </a:pPr>
            <a:fld id="{81D60167-4931-47E6-BA6A-407CBD079E47}" type="slidenum">
              <a:rPr dirty="0" spc="-5"/>
              <a:t>#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000" b="1" i="0">
                <a:solidFill>
                  <a:srgbClr val="FFE8A6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ct val="100000"/>
              </a:lnSpc>
            </a:pPr>
            <a:r>
              <a:rPr dirty="0" spc="-15"/>
              <a:t>w</a:t>
            </a:r>
            <a:r>
              <a:rPr dirty="0" spc="-10"/>
              <a:t>w</a:t>
            </a:r>
            <a:r>
              <a:rPr dirty="0" spc="-10"/>
              <a:t>w.</a:t>
            </a:r>
            <a:r>
              <a:rPr dirty="0" spc="-5"/>
              <a:t>ener</a:t>
            </a:r>
            <a:r>
              <a:rPr dirty="0" spc="-10"/>
              <a:t>gy</a:t>
            </a:r>
            <a:r>
              <a:rPr dirty="0" spc="-5"/>
              <a:t>.</a:t>
            </a:r>
            <a:r>
              <a:rPr dirty="0" spc="-15"/>
              <a:t>g</a:t>
            </a:r>
            <a:r>
              <a:rPr dirty="0" spc="-10"/>
              <a:t>o</a:t>
            </a:r>
            <a:r>
              <a:rPr dirty="0" spc="-10"/>
              <a:t>v</a:t>
            </a:r>
            <a:r>
              <a:rPr dirty="0" spc="-5"/>
              <a:t>/</a:t>
            </a:r>
            <a:r>
              <a:rPr dirty="0" spc="-15"/>
              <a:t>E</a:t>
            </a:r>
            <a:r>
              <a:rPr dirty="0" spc="-10"/>
              <a:t>M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28575">
              <a:lnSpc>
                <a:spcPct val="100000"/>
              </a:lnSpc>
            </a:pPr>
            <a:fld id="{81D60167-4931-47E6-BA6A-407CBD079E47}" type="slidenum">
              <a:rPr dirty="0" spc="-5"/>
              <a:t>#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000" b="1" i="0">
                <a:solidFill>
                  <a:srgbClr val="FFE8A6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ct val="100000"/>
              </a:lnSpc>
            </a:pPr>
            <a:r>
              <a:rPr dirty="0" spc="-15"/>
              <a:t>w</a:t>
            </a:r>
            <a:r>
              <a:rPr dirty="0" spc="-10"/>
              <a:t>w</a:t>
            </a:r>
            <a:r>
              <a:rPr dirty="0" spc="-10"/>
              <a:t>w.</a:t>
            </a:r>
            <a:r>
              <a:rPr dirty="0" spc="-5"/>
              <a:t>ener</a:t>
            </a:r>
            <a:r>
              <a:rPr dirty="0" spc="-10"/>
              <a:t>gy</a:t>
            </a:r>
            <a:r>
              <a:rPr dirty="0" spc="-5"/>
              <a:t>.</a:t>
            </a:r>
            <a:r>
              <a:rPr dirty="0" spc="-15"/>
              <a:t>g</a:t>
            </a:r>
            <a:r>
              <a:rPr dirty="0" spc="-10"/>
              <a:t>o</a:t>
            </a:r>
            <a:r>
              <a:rPr dirty="0" spc="-10"/>
              <a:t>v</a:t>
            </a:r>
            <a:r>
              <a:rPr dirty="0" spc="-5"/>
              <a:t>/</a:t>
            </a:r>
            <a:r>
              <a:rPr dirty="0" spc="-15"/>
              <a:t>E</a:t>
            </a:r>
            <a:r>
              <a:rPr dirty="0" spc="-10"/>
              <a:t>M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28575">
              <a:lnSpc>
                <a:spcPct val="100000"/>
              </a:lnSpc>
            </a:pPr>
            <a:fld id="{81D60167-4931-47E6-BA6A-407CBD079E47}" type="slidenum">
              <a:rPr dirty="0" spc="-5"/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4.xml"/><Relationship Id="rId4" Type="http://schemas.openxmlformats.org/officeDocument/2006/relationships/slideLayout" Target="../slideLayouts/slideLayout6.xml"/><Relationship Id="rId5" Type="http://schemas.openxmlformats.org/officeDocument/2006/relationships/slideLayout" Target="../slideLayouts/slideLayout7.xml"/><Relationship Id="rId6" Type="http://schemas.openxmlformats.org/officeDocument/2006/relationships/theme" Target="../theme/theme1.xml"/><Relationship Id="rId7" Type="http://schemas.openxmlformats.org/officeDocument/2006/relationships/image" Target="../media/image1.jpg"/><Relationship Id="rId8" Type="http://schemas.openxmlformats.org/officeDocument/2006/relationships/image" Target="../media/image2.pn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4000" cy="6642100"/>
          </a:xfrm>
          <a:custGeom>
            <a:avLst/>
            <a:gdLst/>
            <a:ahLst/>
            <a:cxnLst/>
            <a:rect l="l" t="t" r="r" b="b"/>
            <a:pathLst>
              <a:path w="9144000" h="6642100">
                <a:moveTo>
                  <a:pt x="0" y="6641591"/>
                </a:moveTo>
                <a:lnTo>
                  <a:pt x="9144000" y="6641591"/>
                </a:lnTo>
                <a:lnTo>
                  <a:pt x="9144000" y="0"/>
                </a:lnTo>
                <a:lnTo>
                  <a:pt x="0" y="0"/>
                </a:lnTo>
                <a:lnTo>
                  <a:pt x="0" y="6641591"/>
                </a:lnTo>
                <a:close/>
              </a:path>
            </a:pathLst>
          </a:custGeom>
          <a:solidFill>
            <a:srgbClr val="548ED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bk object 17"/>
          <p:cNvSpPr/>
          <p:nvPr/>
        </p:nvSpPr>
        <p:spPr>
          <a:xfrm>
            <a:off x="0" y="0"/>
            <a:ext cx="9144000" cy="6857998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8" name="bk object 18"/>
          <p:cNvSpPr/>
          <p:nvPr/>
        </p:nvSpPr>
        <p:spPr>
          <a:xfrm>
            <a:off x="0" y="6641591"/>
            <a:ext cx="9144000" cy="216535"/>
          </a:xfrm>
          <a:custGeom>
            <a:avLst/>
            <a:gdLst/>
            <a:ahLst/>
            <a:cxnLst/>
            <a:rect l="l" t="t" r="r" b="b"/>
            <a:pathLst>
              <a:path w="9144000" h="216534">
                <a:moveTo>
                  <a:pt x="0" y="216408"/>
                </a:moveTo>
                <a:lnTo>
                  <a:pt x="9144000" y="216408"/>
                </a:lnTo>
                <a:lnTo>
                  <a:pt x="9144000" y="0"/>
                </a:lnTo>
                <a:lnTo>
                  <a:pt x="0" y="0"/>
                </a:lnTo>
                <a:lnTo>
                  <a:pt x="0" y="216408"/>
                </a:lnTo>
              </a:path>
            </a:pathLst>
          </a:custGeom>
          <a:solidFill>
            <a:srgbClr val="285C1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bk object 19"/>
          <p:cNvSpPr/>
          <p:nvPr/>
        </p:nvSpPr>
        <p:spPr>
          <a:xfrm>
            <a:off x="277368" y="6644639"/>
            <a:ext cx="2542032" cy="213358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78485" y="59943"/>
            <a:ext cx="8987028" cy="80771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96163" y="1234186"/>
            <a:ext cx="7951673" cy="479234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0" i="0" u="heavy">
                <a:solidFill>
                  <a:srgbClr val="002399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7484744" y="6673925"/>
            <a:ext cx="1150620" cy="1524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000" b="1" i="0">
                <a:solidFill>
                  <a:srgbClr val="FFE8A6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ct val="100000"/>
              </a:lnSpc>
            </a:pPr>
            <a:r>
              <a:rPr dirty="0" spc="-15"/>
              <a:t>w</a:t>
            </a:r>
            <a:r>
              <a:rPr dirty="0" spc="-10"/>
              <a:t>w</a:t>
            </a:r>
            <a:r>
              <a:rPr dirty="0" spc="-10"/>
              <a:t>w.</a:t>
            </a:r>
            <a:r>
              <a:rPr dirty="0" spc="-5"/>
              <a:t>ener</a:t>
            </a:r>
            <a:r>
              <a:rPr dirty="0" spc="-10"/>
              <a:t>gy</a:t>
            </a:r>
            <a:r>
              <a:rPr dirty="0" spc="-5"/>
              <a:t>.</a:t>
            </a:r>
            <a:r>
              <a:rPr dirty="0" spc="-15"/>
              <a:t>g</a:t>
            </a:r>
            <a:r>
              <a:rPr dirty="0" spc="-10"/>
              <a:t>o</a:t>
            </a:r>
            <a:r>
              <a:rPr dirty="0" spc="-10"/>
              <a:t>v</a:t>
            </a:r>
            <a:r>
              <a:rPr dirty="0" spc="-5"/>
              <a:t>/</a:t>
            </a:r>
            <a:r>
              <a:rPr dirty="0" spc="-15"/>
              <a:t>E</a:t>
            </a:r>
            <a:r>
              <a:rPr dirty="0" spc="-10"/>
              <a:t>M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8894571" y="6676745"/>
            <a:ext cx="119379" cy="16890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0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28575">
              <a:lnSpc>
                <a:spcPct val="100000"/>
              </a:lnSpc>
            </a:pPr>
            <a:fld id="{81D60167-4931-47E6-BA6A-407CBD079E47}" type="slidenum">
              <a:rPr dirty="0" spc="-5"/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Relationship Id="rId3" Type="http://schemas.openxmlformats.org/officeDocument/2006/relationships/image" Target="../media/image4.png"/><Relationship Id="rId4" Type="http://schemas.openxmlformats.org/officeDocument/2006/relationships/hyperlink" Target="http://www.energy.gov/EM" TargetMode="External"/><Relationship Id="rId5" Type="http://schemas.openxmlformats.org/officeDocument/2006/relationships/notesSlide" Target="../notesSlides/notesSlide1.xml"/><Relationship Id="rId6" Type="http://schemas.openxmlformats.org/officeDocument/2006/relationships/slide" Target="slide1.xml"/></Relationships>
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8.png"/><Relationship Id="rId3" Type="http://schemas.openxmlformats.org/officeDocument/2006/relationships/image" Target="../media/image9.png"/><Relationship Id="rId4" Type="http://schemas.openxmlformats.org/officeDocument/2006/relationships/image" Target="../media/image10.png"/><Relationship Id="rId5" Type="http://schemas.openxmlformats.org/officeDocument/2006/relationships/image" Target="../media/image11.png"/><Relationship Id="rId6" Type="http://schemas.openxmlformats.org/officeDocument/2006/relationships/hyperlink" Target="http://www.energy.gov/EM" TargetMode="External"/><Relationship Id="rId7" Type="http://schemas.openxmlformats.org/officeDocument/2006/relationships/notesSlide" Target="../notesSlides/notesSlide10.xml"/><Relationship Id="rId8" Type="http://schemas.openxmlformats.org/officeDocument/2006/relationships/slide" Target="slide10.xml"/></Relationships>
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hyperlink" Target="http://www.gtcceis.anl.gov/" TargetMode="External"/><Relationship Id="rId3" Type="http://schemas.openxmlformats.org/officeDocument/2006/relationships/hyperlink" Target="http://www.gtcceis.anl.gov/documents/order/index.cfm" TargetMode="External"/><Relationship Id="rId4" Type="http://schemas.openxmlformats.org/officeDocument/2006/relationships/hyperlink" Target="http://www.energy.gov/EM" TargetMode="External"/><Relationship Id="rId5" Type="http://schemas.openxmlformats.org/officeDocument/2006/relationships/notesSlide" Target="../notesSlides/notesSlide11.xml"/><Relationship Id="rId6" Type="http://schemas.openxmlformats.org/officeDocument/2006/relationships/slide" Target="slide11.xml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energy.gov/EM" TargetMode="External"/><Relationship Id="rId3" Type="http://schemas.openxmlformats.org/officeDocument/2006/relationships/notesSlide" Target="../notesSlides/notesSlide2.xml"/><Relationship Id="rId4" Type="http://schemas.openxmlformats.org/officeDocument/2006/relationships/slide" Target="slide2.xml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g"/><Relationship Id="rId3" Type="http://schemas.openxmlformats.org/officeDocument/2006/relationships/hyperlink" Target="http://www.energy.gov/EM" TargetMode="External"/><Relationship Id="rId4" Type="http://schemas.openxmlformats.org/officeDocument/2006/relationships/notesSlide" Target="../notesSlides/notesSlide3.xml"/><Relationship Id="rId5" Type="http://schemas.openxmlformats.org/officeDocument/2006/relationships/slide" Target="slide3.xml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energy.gov/EM" TargetMode="External"/><Relationship Id="rId3" Type="http://schemas.openxmlformats.org/officeDocument/2006/relationships/notesSlide" Target="../notesSlides/notesSlide4.xml"/><Relationship Id="rId4" Type="http://schemas.openxmlformats.org/officeDocument/2006/relationships/slide" Target="slide4.xml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energy.gov/EM" TargetMode="External"/><Relationship Id="rId3" Type="http://schemas.openxmlformats.org/officeDocument/2006/relationships/notesSlide" Target="../notesSlides/notesSlide5.xml"/><Relationship Id="rId4" Type="http://schemas.openxmlformats.org/officeDocument/2006/relationships/slide" Target="slide5.xml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g"/><Relationship Id="rId3" Type="http://schemas.openxmlformats.org/officeDocument/2006/relationships/image" Target="../media/image7.jpg"/><Relationship Id="rId4" Type="http://schemas.openxmlformats.org/officeDocument/2006/relationships/hyperlink" Target="http://www.energy.gov/EM" TargetMode="External"/><Relationship Id="rId5" Type="http://schemas.openxmlformats.org/officeDocument/2006/relationships/notesSlide" Target="../notesSlides/notesSlide6.xml"/><Relationship Id="rId6" Type="http://schemas.openxmlformats.org/officeDocument/2006/relationships/slide" Target="slide6.xml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energy.gov/EM" TargetMode="External"/><Relationship Id="rId3" Type="http://schemas.openxmlformats.org/officeDocument/2006/relationships/notesSlide" Target="../notesSlides/notesSlide7.xml"/><Relationship Id="rId4" Type="http://schemas.openxmlformats.org/officeDocument/2006/relationships/slide" Target="slide7.xml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energy.gov/EM" TargetMode="External"/><Relationship Id="rId3" Type="http://schemas.openxmlformats.org/officeDocument/2006/relationships/notesSlide" Target="../notesSlides/notesSlide8.xml"/><Relationship Id="rId4" Type="http://schemas.openxmlformats.org/officeDocument/2006/relationships/slide" Target="slide8.xml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energy.gov/EM" TargetMode="External"/><Relationship Id="rId3" Type="http://schemas.openxmlformats.org/officeDocument/2006/relationships/notesSlide" Target="../notesSlides/notesSlide9.xml"/><Relationship Id="rId4" Type="http://schemas.openxmlformats.org/officeDocument/2006/relationships/slide" Target="slide9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641591"/>
            <a:ext cx="9144000" cy="216535"/>
          </a:xfrm>
          <a:custGeom>
            <a:avLst/>
            <a:gdLst/>
            <a:ahLst/>
            <a:cxnLst/>
            <a:rect l="l" t="t" r="r" b="b"/>
            <a:pathLst>
              <a:path w="9144000" h="216534">
                <a:moveTo>
                  <a:pt x="0" y="216408"/>
                </a:moveTo>
                <a:lnTo>
                  <a:pt x="9144000" y="216408"/>
                </a:lnTo>
                <a:lnTo>
                  <a:pt x="9144000" y="0"/>
                </a:lnTo>
                <a:lnTo>
                  <a:pt x="0" y="0"/>
                </a:lnTo>
                <a:lnTo>
                  <a:pt x="0" y="216408"/>
                </a:lnTo>
              </a:path>
            </a:pathLst>
          </a:custGeom>
          <a:solidFill>
            <a:srgbClr val="285C1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0" y="0"/>
            <a:ext cx="9144000" cy="227990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277368" y="6644639"/>
            <a:ext cx="2542032" cy="21335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1223010" y="3851909"/>
            <a:ext cx="6741795" cy="0"/>
          </a:xfrm>
          <a:custGeom>
            <a:avLst/>
            <a:gdLst/>
            <a:ahLst/>
            <a:cxnLst/>
            <a:rect l="l" t="t" r="r" b="b"/>
            <a:pathLst>
              <a:path w="6741795" h="0">
                <a:moveTo>
                  <a:pt x="0" y="0"/>
                </a:moveTo>
                <a:lnTo>
                  <a:pt x="6741668" y="0"/>
                </a:lnTo>
              </a:path>
            </a:pathLst>
          </a:custGeom>
          <a:ln w="25908">
            <a:solidFill>
              <a:srgbClr val="FFE8A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445719" y="2548254"/>
            <a:ext cx="8140065" cy="7645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370330" marR="5080" indent="-1358265">
              <a:lnSpc>
                <a:spcPts val="3020"/>
              </a:lnSpc>
            </a:pPr>
            <a:r>
              <a:rPr dirty="0" sz="2800" spc="-15" b="1">
                <a:solidFill>
                  <a:srgbClr val="002399"/>
                </a:solidFill>
                <a:latin typeface="Calibri"/>
                <a:cs typeface="Calibri"/>
              </a:rPr>
              <a:t>Status</a:t>
            </a:r>
            <a:r>
              <a:rPr dirty="0" sz="2800" spc="5" b="1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2800" spc="-15" b="1">
                <a:solidFill>
                  <a:srgbClr val="002399"/>
                </a:solidFill>
                <a:latin typeface="Calibri"/>
                <a:cs typeface="Calibri"/>
              </a:rPr>
              <a:t>of</a:t>
            </a:r>
            <a:r>
              <a:rPr dirty="0" sz="2800" spc="-5" b="1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2800" spc="-20" b="1">
                <a:solidFill>
                  <a:srgbClr val="002399"/>
                </a:solidFill>
                <a:latin typeface="Calibri"/>
                <a:cs typeface="Calibri"/>
              </a:rPr>
              <a:t>Disposa</a:t>
            </a:r>
            <a:r>
              <a:rPr dirty="0" sz="2800" spc="-10" b="1">
                <a:solidFill>
                  <a:srgbClr val="002399"/>
                </a:solidFill>
                <a:latin typeface="Calibri"/>
                <a:cs typeface="Calibri"/>
              </a:rPr>
              <a:t>l</a:t>
            </a:r>
            <a:r>
              <a:rPr dirty="0" sz="2800" spc="20" b="1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2800" spc="-20" b="1">
                <a:solidFill>
                  <a:srgbClr val="002399"/>
                </a:solidFill>
                <a:latin typeface="Calibri"/>
                <a:cs typeface="Calibri"/>
              </a:rPr>
              <a:t>Capab</a:t>
            </a:r>
            <a:r>
              <a:rPr dirty="0" sz="2800" spc="-10" b="1">
                <a:solidFill>
                  <a:srgbClr val="002399"/>
                </a:solidFill>
                <a:latin typeface="Calibri"/>
                <a:cs typeface="Calibri"/>
              </a:rPr>
              <a:t>il</a:t>
            </a:r>
            <a:r>
              <a:rPr dirty="0" sz="2800" spc="-20" b="1">
                <a:solidFill>
                  <a:srgbClr val="002399"/>
                </a:solidFill>
                <a:latin typeface="Calibri"/>
                <a:cs typeface="Calibri"/>
              </a:rPr>
              <a:t>i</a:t>
            </a:r>
            <a:r>
              <a:rPr dirty="0" sz="2800" spc="-15" b="1">
                <a:solidFill>
                  <a:srgbClr val="002399"/>
                </a:solidFill>
                <a:latin typeface="Calibri"/>
                <a:cs typeface="Calibri"/>
              </a:rPr>
              <a:t>ties</a:t>
            </a:r>
            <a:r>
              <a:rPr dirty="0" sz="2800" spc="35" b="1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2800" spc="-20" b="1">
                <a:solidFill>
                  <a:srgbClr val="002399"/>
                </a:solidFill>
                <a:latin typeface="Calibri"/>
                <a:cs typeface="Calibri"/>
              </a:rPr>
              <a:t>fo</a:t>
            </a:r>
            <a:r>
              <a:rPr dirty="0" sz="2800" spc="-10" b="1">
                <a:solidFill>
                  <a:srgbClr val="002399"/>
                </a:solidFill>
                <a:latin typeface="Calibri"/>
                <a:cs typeface="Calibri"/>
              </a:rPr>
              <a:t>r</a:t>
            </a:r>
            <a:r>
              <a:rPr dirty="0" sz="2800" spc="15" b="1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2800" spc="-20" b="1">
                <a:solidFill>
                  <a:srgbClr val="002399"/>
                </a:solidFill>
                <a:latin typeface="Calibri"/>
                <a:cs typeface="Calibri"/>
              </a:rPr>
              <a:t>Greate</a:t>
            </a:r>
            <a:r>
              <a:rPr dirty="0" sz="2800" spc="0" b="1">
                <a:solidFill>
                  <a:srgbClr val="002399"/>
                </a:solidFill>
                <a:latin typeface="Calibri"/>
                <a:cs typeface="Calibri"/>
              </a:rPr>
              <a:t>r</a:t>
            </a:r>
            <a:r>
              <a:rPr dirty="0" sz="2800" spc="-20" b="1">
                <a:solidFill>
                  <a:srgbClr val="002399"/>
                </a:solidFill>
                <a:latin typeface="Calibri"/>
                <a:cs typeface="Calibri"/>
              </a:rPr>
              <a:t>-Tha</a:t>
            </a:r>
            <a:r>
              <a:rPr dirty="0" sz="2800" b="1">
                <a:solidFill>
                  <a:srgbClr val="002399"/>
                </a:solidFill>
                <a:latin typeface="Calibri"/>
                <a:cs typeface="Calibri"/>
              </a:rPr>
              <a:t>n</a:t>
            </a:r>
            <a:r>
              <a:rPr dirty="0" sz="2800" spc="-5" b="1">
                <a:solidFill>
                  <a:srgbClr val="002399"/>
                </a:solidFill>
                <a:latin typeface="Calibri"/>
                <a:cs typeface="Calibri"/>
              </a:rPr>
              <a:t>-</a:t>
            </a:r>
            <a:r>
              <a:rPr dirty="0" sz="2800" spc="-20" b="1">
                <a:solidFill>
                  <a:srgbClr val="002399"/>
                </a:solidFill>
                <a:latin typeface="Calibri"/>
                <a:cs typeface="Calibri"/>
              </a:rPr>
              <a:t>Clas</a:t>
            </a:r>
            <a:r>
              <a:rPr dirty="0" sz="2800" spc="-15" b="1">
                <a:solidFill>
                  <a:srgbClr val="002399"/>
                </a:solidFill>
                <a:latin typeface="Calibri"/>
                <a:cs typeface="Calibri"/>
              </a:rPr>
              <a:t>s</a:t>
            </a:r>
            <a:r>
              <a:rPr dirty="0" sz="2800" spc="70" b="1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2800" spc="-15" b="1">
                <a:solidFill>
                  <a:srgbClr val="002399"/>
                </a:solidFill>
                <a:latin typeface="Calibri"/>
                <a:cs typeface="Calibri"/>
              </a:rPr>
              <a:t>C</a:t>
            </a:r>
            <a:r>
              <a:rPr dirty="0" sz="2800" spc="-15" b="1">
                <a:solidFill>
                  <a:srgbClr val="002399"/>
                </a:solidFill>
                <a:latin typeface="Calibri"/>
                <a:cs typeface="Calibri"/>
              </a:rPr>
              <a:t> (GT</a:t>
            </a:r>
            <a:r>
              <a:rPr dirty="0" sz="2800" spc="-30" b="1">
                <a:solidFill>
                  <a:srgbClr val="002399"/>
                </a:solidFill>
                <a:latin typeface="Calibri"/>
                <a:cs typeface="Calibri"/>
              </a:rPr>
              <a:t>C</a:t>
            </a:r>
            <a:r>
              <a:rPr dirty="0" sz="2800" spc="-20" b="1">
                <a:solidFill>
                  <a:srgbClr val="002399"/>
                </a:solidFill>
                <a:latin typeface="Calibri"/>
                <a:cs typeface="Calibri"/>
              </a:rPr>
              <a:t>C</a:t>
            </a:r>
            <a:r>
              <a:rPr dirty="0" sz="2800" spc="-10" b="1">
                <a:solidFill>
                  <a:srgbClr val="002399"/>
                </a:solidFill>
                <a:latin typeface="Calibri"/>
                <a:cs typeface="Calibri"/>
              </a:rPr>
              <a:t>)</a:t>
            </a:r>
            <a:r>
              <a:rPr dirty="0" sz="2800" spc="40" b="1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2800" spc="-15" b="1">
                <a:solidFill>
                  <a:srgbClr val="002399"/>
                </a:solidFill>
                <a:latin typeface="Calibri"/>
                <a:cs typeface="Calibri"/>
              </a:rPr>
              <a:t>Lo</a:t>
            </a:r>
            <a:r>
              <a:rPr dirty="0" sz="2800" spc="-20" b="1">
                <a:solidFill>
                  <a:srgbClr val="002399"/>
                </a:solidFill>
                <a:latin typeface="Calibri"/>
                <a:cs typeface="Calibri"/>
              </a:rPr>
              <a:t>w</a:t>
            </a:r>
            <a:r>
              <a:rPr dirty="0" sz="2800" spc="-15" b="1">
                <a:solidFill>
                  <a:srgbClr val="002399"/>
                </a:solidFill>
                <a:latin typeface="Calibri"/>
                <a:cs typeface="Calibri"/>
              </a:rPr>
              <a:t>-</a:t>
            </a:r>
            <a:r>
              <a:rPr dirty="0" sz="2800" spc="-15" b="1">
                <a:solidFill>
                  <a:srgbClr val="002399"/>
                </a:solidFill>
                <a:latin typeface="Calibri"/>
                <a:cs typeface="Calibri"/>
              </a:rPr>
              <a:t>Level</a:t>
            </a:r>
            <a:r>
              <a:rPr dirty="0" sz="2800" spc="25" b="1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2800" spc="-15" b="1">
                <a:solidFill>
                  <a:srgbClr val="002399"/>
                </a:solidFill>
                <a:latin typeface="Calibri"/>
                <a:cs typeface="Calibri"/>
              </a:rPr>
              <a:t>Rad</a:t>
            </a:r>
            <a:r>
              <a:rPr dirty="0" sz="2800" spc="-20" b="1">
                <a:solidFill>
                  <a:srgbClr val="002399"/>
                </a:solidFill>
                <a:latin typeface="Calibri"/>
                <a:cs typeface="Calibri"/>
              </a:rPr>
              <a:t>i</a:t>
            </a:r>
            <a:r>
              <a:rPr dirty="0" sz="2800" spc="-15" b="1">
                <a:solidFill>
                  <a:srgbClr val="002399"/>
                </a:solidFill>
                <a:latin typeface="Calibri"/>
                <a:cs typeface="Calibri"/>
              </a:rPr>
              <a:t>oactive</a:t>
            </a:r>
            <a:r>
              <a:rPr dirty="0" sz="2800" spc="30" b="1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2800" spc="-20" b="1">
                <a:solidFill>
                  <a:srgbClr val="002399"/>
                </a:solidFill>
                <a:latin typeface="Calibri"/>
                <a:cs typeface="Calibri"/>
              </a:rPr>
              <a:t>Waste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15">
                <a:hlinkClick r:id="rId4"/>
              </a:rPr>
              <a:t>w</a:t>
            </a:r>
            <a:r>
              <a:rPr dirty="0" spc="-10">
                <a:hlinkClick r:id="rId4"/>
              </a:rPr>
              <a:t>w</a:t>
            </a:r>
            <a:r>
              <a:rPr dirty="0" spc="-10">
                <a:hlinkClick r:id="rId4"/>
              </a:rPr>
              <a:t>w.</a:t>
            </a:r>
            <a:r>
              <a:rPr dirty="0" spc="-5">
                <a:hlinkClick r:id="rId4"/>
              </a:rPr>
              <a:t>ener</a:t>
            </a:r>
            <a:r>
              <a:rPr dirty="0" spc="-10">
                <a:hlinkClick r:id="rId4"/>
              </a:rPr>
              <a:t>gy</a:t>
            </a:r>
            <a:r>
              <a:rPr dirty="0" spc="-5">
                <a:hlinkClick r:id="rId4"/>
              </a:rPr>
              <a:t>.</a:t>
            </a:r>
            <a:r>
              <a:rPr dirty="0" spc="-15">
                <a:hlinkClick r:id="rId4"/>
              </a:rPr>
              <a:t>g</a:t>
            </a:r>
            <a:r>
              <a:rPr dirty="0" spc="-10">
                <a:hlinkClick r:id="rId4"/>
              </a:rPr>
              <a:t>o</a:t>
            </a:r>
            <a:r>
              <a:rPr dirty="0" spc="-10">
                <a:hlinkClick r:id="rId4"/>
              </a:rPr>
              <a:t>v</a:t>
            </a:r>
            <a:r>
              <a:rPr dirty="0" spc="-5">
                <a:hlinkClick r:id="rId4"/>
              </a:rPr>
              <a:t>/</a:t>
            </a:r>
            <a:r>
              <a:rPr dirty="0" spc="-15">
                <a:hlinkClick r:id="rId4"/>
              </a:rPr>
              <a:t>E</a:t>
            </a:r>
            <a:r>
              <a:rPr dirty="0" spc="-10">
                <a:hlinkClick r:id="rId4"/>
              </a:rPr>
              <a:t>M</a:t>
            </a:r>
          </a:p>
        </p:txBody>
      </p:sp>
      <p:sp>
        <p:nvSpPr>
          <p:cNvPr id="9" name="object 9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8575">
              <a:lnSpc>
                <a:spcPct val="100000"/>
              </a:lnSpc>
            </a:pPr>
            <a:fld id="{81D60167-4931-47E6-BA6A-407CBD079E47}" type="slidenum">
              <a:rPr dirty="0" spc="-5"/>
              <a:t>2</a:t>
            </a:fld>
          </a:p>
        </p:txBody>
      </p:sp>
      <p:sp>
        <p:nvSpPr>
          <p:cNvPr id="7" name="object 7"/>
          <p:cNvSpPr txBox="1"/>
          <p:nvPr/>
        </p:nvSpPr>
        <p:spPr>
          <a:xfrm>
            <a:off x="2480310" y="4173220"/>
            <a:ext cx="4154170" cy="16548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ts val="3010"/>
              </a:lnSpc>
            </a:pPr>
            <a:r>
              <a:rPr dirty="0" sz="2600" spc="-5" b="1">
                <a:solidFill>
                  <a:srgbClr val="002399"/>
                </a:solidFill>
                <a:latin typeface="Calibri"/>
                <a:cs typeface="Calibri"/>
              </a:rPr>
              <a:t>T</a:t>
            </a:r>
            <a:r>
              <a:rPr dirty="0" sz="2600" spc="-10" b="1">
                <a:solidFill>
                  <a:srgbClr val="002399"/>
                </a:solidFill>
                <a:latin typeface="Calibri"/>
                <a:cs typeface="Calibri"/>
              </a:rPr>
              <a:t>h</a:t>
            </a:r>
            <a:r>
              <a:rPr dirty="0" sz="2600" spc="-5" b="1">
                <a:solidFill>
                  <a:srgbClr val="002399"/>
                </a:solidFill>
                <a:latin typeface="Calibri"/>
                <a:cs typeface="Calibri"/>
              </a:rPr>
              <a:t>eres</a:t>
            </a:r>
            <a:r>
              <a:rPr dirty="0" sz="2600" b="1">
                <a:solidFill>
                  <a:srgbClr val="002399"/>
                </a:solidFill>
                <a:latin typeface="Calibri"/>
                <a:cs typeface="Calibri"/>
              </a:rPr>
              <a:t>a</a:t>
            </a:r>
            <a:r>
              <a:rPr dirty="0" sz="2600" spc="15" b="1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2600" spc="-5" b="1">
                <a:solidFill>
                  <a:srgbClr val="002399"/>
                </a:solidFill>
                <a:latin typeface="Calibri"/>
                <a:cs typeface="Calibri"/>
              </a:rPr>
              <a:t>J</a:t>
            </a:r>
            <a:r>
              <a:rPr dirty="0" sz="2600" b="1">
                <a:solidFill>
                  <a:srgbClr val="002399"/>
                </a:solidFill>
                <a:latin typeface="Calibri"/>
                <a:cs typeface="Calibri"/>
              </a:rPr>
              <a:t>.</a:t>
            </a:r>
            <a:r>
              <a:rPr dirty="0" sz="2600" spc="10" b="1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2600" b="1">
                <a:solidFill>
                  <a:srgbClr val="002399"/>
                </a:solidFill>
                <a:latin typeface="Calibri"/>
                <a:cs typeface="Calibri"/>
              </a:rPr>
              <a:t>Kliczewski</a:t>
            </a:r>
            <a:endParaRPr sz="2600">
              <a:latin typeface="Calibri"/>
              <a:cs typeface="Calibri"/>
            </a:endParaRPr>
          </a:p>
          <a:p>
            <a:pPr marL="12700" marR="5080" indent="469265">
              <a:lnSpc>
                <a:spcPts val="2270"/>
              </a:lnSpc>
              <a:spcBef>
                <a:spcPts val="175"/>
              </a:spcBef>
            </a:pPr>
            <a:r>
              <a:rPr dirty="0" sz="2100" spc="-10">
                <a:solidFill>
                  <a:srgbClr val="7E7E7E"/>
                </a:solidFill>
                <a:latin typeface="Calibri"/>
                <a:cs typeface="Calibri"/>
              </a:rPr>
              <a:t>G</a:t>
            </a:r>
            <a:r>
              <a:rPr dirty="0" sz="2100" spc="-5">
                <a:solidFill>
                  <a:srgbClr val="7E7E7E"/>
                </a:solidFill>
                <a:latin typeface="Calibri"/>
                <a:cs typeface="Calibri"/>
              </a:rPr>
              <a:t>T</a:t>
            </a:r>
            <a:r>
              <a:rPr dirty="0" sz="2100" spc="-10">
                <a:solidFill>
                  <a:srgbClr val="7E7E7E"/>
                </a:solidFill>
                <a:latin typeface="Calibri"/>
                <a:cs typeface="Calibri"/>
              </a:rPr>
              <a:t>C</a:t>
            </a:r>
            <a:r>
              <a:rPr dirty="0" sz="2100">
                <a:solidFill>
                  <a:srgbClr val="7E7E7E"/>
                </a:solidFill>
                <a:latin typeface="Calibri"/>
                <a:cs typeface="Calibri"/>
              </a:rPr>
              <a:t>C</a:t>
            </a:r>
            <a:r>
              <a:rPr dirty="0" sz="2100" spc="20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dirty="0" sz="2100" spc="-5">
                <a:solidFill>
                  <a:srgbClr val="7E7E7E"/>
                </a:solidFill>
                <a:latin typeface="Calibri"/>
                <a:cs typeface="Calibri"/>
              </a:rPr>
              <a:t>E</a:t>
            </a:r>
            <a:r>
              <a:rPr dirty="0" sz="2100" spc="-10">
                <a:solidFill>
                  <a:srgbClr val="7E7E7E"/>
                </a:solidFill>
                <a:latin typeface="Calibri"/>
                <a:cs typeface="Calibri"/>
              </a:rPr>
              <a:t>I</a:t>
            </a:r>
            <a:r>
              <a:rPr dirty="0" sz="2100">
                <a:solidFill>
                  <a:srgbClr val="7E7E7E"/>
                </a:solidFill>
                <a:latin typeface="Calibri"/>
                <a:cs typeface="Calibri"/>
              </a:rPr>
              <a:t>S</a:t>
            </a:r>
            <a:r>
              <a:rPr dirty="0" sz="2100" spc="-5">
                <a:solidFill>
                  <a:srgbClr val="7E7E7E"/>
                </a:solidFill>
                <a:latin typeface="Calibri"/>
                <a:cs typeface="Calibri"/>
              </a:rPr>
              <a:t> Documen</a:t>
            </a:r>
            <a:r>
              <a:rPr dirty="0" sz="2100">
                <a:solidFill>
                  <a:srgbClr val="7E7E7E"/>
                </a:solidFill>
                <a:latin typeface="Calibri"/>
                <a:cs typeface="Calibri"/>
              </a:rPr>
              <a:t>t</a:t>
            </a:r>
            <a:r>
              <a:rPr dirty="0" sz="2100" spc="-15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dirty="0" sz="2100">
                <a:solidFill>
                  <a:srgbClr val="7E7E7E"/>
                </a:solidFill>
                <a:latin typeface="Calibri"/>
                <a:cs typeface="Calibri"/>
              </a:rPr>
              <a:t>Manager</a:t>
            </a:r>
            <a:r>
              <a:rPr dirty="0" sz="2100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dirty="0" sz="2100" spc="-5">
                <a:solidFill>
                  <a:srgbClr val="7E7E7E"/>
                </a:solidFill>
                <a:latin typeface="Calibri"/>
                <a:cs typeface="Calibri"/>
              </a:rPr>
              <a:t>Of</a:t>
            </a:r>
            <a:r>
              <a:rPr dirty="0" sz="2100" spc="-10">
                <a:solidFill>
                  <a:srgbClr val="7E7E7E"/>
                </a:solidFill>
                <a:latin typeface="Calibri"/>
                <a:cs typeface="Calibri"/>
              </a:rPr>
              <a:t>f</a:t>
            </a:r>
            <a:r>
              <a:rPr dirty="0" sz="2100" spc="-10">
                <a:solidFill>
                  <a:srgbClr val="7E7E7E"/>
                </a:solidFill>
                <a:latin typeface="Calibri"/>
                <a:cs typeface="Calibri"/>
              </a:rPr>
              <a:t>ice</a:t>
            </a:r>
            <a:r>
              <a:rPr dirty="0" sz="2100" spc="10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dirty="0" sz="2100" spc="-5">
                <a:solidFill>
                  <a:srgbClr val="7E7E7E"/>
                </a:solidFill>
                <a:latin typeface="Calibri"/>
                <a:cs typeface="Calibri"/>
              </a:rPr>
              <a:t>o</a:t>
            </a:r>
            <a:r>
              <a:rPr dirty="0" sz="2100">
                <a:solidFill>
                  <a:srgbClr val="7E7E7E"/>
                </a:solidFill>
                <a:latin typeface="Calibri"/>
                <a:cs typeface="Calibri"/>
              </a:rPr>
              <a:t>f</a:t>
            </a:r>
            <a:r>
              <a:rPr dirty="0" sz="2100" spc="-10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dirty="0" sz="2100" spc="5">
                <a:solidFill>
                  <a:srgbClr val="7E7E7E"/>
                </a:solidFill>
                <a:latin typeface="Calibri"/>
                <a:cs typeface="Calibri"/>
              </a:rPr>
              <a:t>D</a:t>
            </a:r>
            <a:r>
              <a:rPr dirty="0" sz="2100">
                <a:solidFill>
                  <a:srgbClr val="7E7E7E"/>
                </a:solidFill>
                <a:latin typeface="Calibri"/>
                <a:cs typeface="Calibri"/>
              </a:rPr>
              <a:t>i</a:t>
            </a:r>
            <a:r>
              <a:rPr dirty="0" sz="2100" spc="-10">
                <a:solidFill>
                  <a:srgbClr val="7E7E7E"/>
                </a:solidFill>
                <a:latin typeface="Calibri"/>
                <a:cs typeface="Calibri"/>
              </a:rPr>
              <a:t>s</a:t>
            </a:r>
            <a:r>
              <a:rPr dirty="0" sz="2100" spc="-5">
                <a:solidFill>
                  <a:srgbClr val="7E7E7E"/>
                </a:solidFill>
                <a:latin typeface="Calibri"/>
                <a:cs typeface="Calibri"/>
              </a:rPr>
              <a:t>po</a:t>
            </a:r>
            <a:r>
              <a:rPr dirty="0" sz="2100" spc="-10">
                <a:solidFill>
                  <a:srgbClr val="7E7E7E"/>
                </a:solidFill>
                <a:latin typeface="Calibri"/>
                <a:cs typeface="Calibri"/>
              </a:rPr>
              <a:t>s</a:t>
            </a:r>
            <a:r>
              <a:rPr dirty="0" sz="2100">
                <a:solidFill>
                  <a:srgbClr val="7E7E7E"/>
                </a:solidFill>
                <a:latin typeface="Calibri"/>
                <a:cs typeface="Calibri"/>
              </a:rPr>
              <a:t>ition</a:t>
            </a:r>
            <a:r>
              <a:rPr dirty="0" sz="2100" spc="15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dirty="0" sz="2100">
                <a:solidFill>
                  <a:srgbClr val="7E7E7E"/>
                </a:solidFill>
                <a:latin typeface="Calibri"/>
                <a:cs typeface="Calibri"/>
              </a:rPr>
              <a:t>P</a:t>
            </a:r>
            <a:r>
              <a:rPr dirty="0" sz="2100" spc="-10">
                <a:solidFill>
                  <a:srgbClr val="7E7E7E"/>
                </a:solidFill>
                <a:latin typeface="Calibri"/>
                <a:cs typeface="Calibri"/>
              </a:rPr>
              <a:t>l</a:t>
            </a:r>
            <a:r>
              <a:rPr dirty="0" sz="2100">
                <a:solidFill>
                  <a:srgbClr val="7E7E7E"/>
                </a:solidFill>
                <a:latin typeface="Calibri"/>
                <a:cs typeface="Calibri"/>
              </a:rPr>
              <a:t>anning</a:t>
            </a:r>
            <a:r>
              <a:rPr dirty="0" sz="2100" spc="-5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dirty="0" sz="2100">
                <a:solidFill>
                  <a:srgbClr val="7E7E7E"/>
                </a:solidFill>
                <a:latin typeface="Calibri"/>
                <a:cs typeface="Calibri"/>
              </a:rPr>
              <a:t>&amp;</a:t>
            </a:r>
            <a:r>
              <a:rPr dirty="0" sz="2100" spc="10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dirty="0" sz="2100" spc="-15">
                <a:solidFill>
                  <a:srgbClr val="7E7E7E"/>
                </a:solidFill>
                <a:latin typeface="Calibri"/>
                <a:cs typeface="Calibri"/>
              </a:rPr>
              <a:t>P</a:t>
            </a:r>
            <a:r>
              <a:rPr dirty="0" sz="2100" spc="-25">
                <a:solidFill>
                  <a:srgbClr val="7E7E7E"/>
                </a:solidFill>
                <a:latin typeface="Calibri"/>
                <a:cs typeface="Calibri"/>
              </a:rPr>
              <a:t>o</a:t>
            </a:r>
            <a:r>
              <a:rPr dirty="0" sz="2100">
                <a:solidFill>
                  <a:srgbClr val="7E7E7E"/>
                </a:solidFill>
                <a:latin typeface="Calibri"/>
                <a:cs typeface="Calibri"/>
              </a:rPr>
              <a:t>li</a:t>
            </a:r>
            <a:r>
              <a:rPr dirty="0" sz="2100" spc="-10">
                <a:solidFill>
                  <a:srgbClr val="7E7E7E"/>
                </a:solidFill>
                <a:latin typeface="Calibri"/>
                <a:cs typeface="Calibri"/>
              </a:rPr>
              <a:t>c</a:t>
            </a:r>
            <a:r>
              <a:rPr dirty="0" sz="2100" spc="-10">
                <a:solidFill>
                  <a:srgbClr val="7E7E7E"/>
                </a:solidFill>
                <a:latin typeface="Calibri"/>
                <a:cs typeface="Calibri"/>
              </a:rPr>
              <a:t>y</a:t>
            </a:r>
            <a:r>
              <a:rPr dirty="0" sz="2100" spc="-5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dirty="0" sz="2100" spc="-5">
                <a:solidFill>
                  <a:srgbClr val="7E7E7E"/>
                </a:solidFill>
                <a:latin typeface="Calibri"/>
                <a:cs typeface="Calibri"/>
              </a:rPr>
              <a:t>Of</a:t>
            </a:r>
            <a:r>
              <a:rPr dirty="0" sz="2100" spc="-10">
                <a:solidFill>
                  <a:srgbClr val="7E7E7E"/>
                </a:solidFill>
                <a:latin typeface="Calibri"/>
                <a:cs typeface="Calibri"/>
              </a:rPr>
              <a:t>f</a:t>
            </a:r>
            <a:r>
              <a:rPr dirty="0" sz="2100" spc="-10">
                <a:solidFill>
                  <a:srgbClr val="7E7E7E"/>
                </a:solidFill>
                <a:latin typeface="Calibri"/>
                <a:cs typeface="Calibri"/>
              </a:rPr>
              <a:t>ice</a:t>
            </a:r>
            <a:r>
              <a:rPr dirty="0" sz="2100" spc="5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dirty="0" sz="2100" spc="-5">
                <a:solidFill>
                  <a:srgbClr val="7E7E7E"/>
                </a:solidFill>
                <a:latin typeface="Calibri"/>
                <a:cs typeface="Calibri"/>
              </a:rPr>
              <a:t>o</a:t>
            </a:r>
            <a:r>
              <a:rPr dirty="0" sz="2100">
                <a:solidFill>
                  <a:srgbClr val="7E7E7E"/>
                </a:solidFill>
                <a:latin typeface="Calibri"/>
                <a:cs typeface="Calibri"/>
              </a:rPr>
              <a:t>f</a:t>
            </a:r>
            <a:r>
              <a:rPr dirty="0" sz="2100" spc="-10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dirty="0" sz="2100" spc="-5">
                <a:solidFill>
                  <a:srgbClr val="7E7E7E"/>
                </a:solidFill>
                <a:latin typeface="Calibri"/>
                <a:cs typeface="Calibri"/>
              </a:rPr>
              <a:t>Environmenta</a:t>
            </a:r>
            <a:r>
              <a:rPr dirty="0" sz="2100">
                <a:solidFill>
                  <a:srgbClr val="7E7E7E"/>
                </a:solidFill>
                <a:latin typeface="Calibri"/>
                <a:cs typeface="Calibri"/>
              </a:rPr>
              <a:t>l</a:t>
            </a:r>
            <a:r>
              <a:rPr dirty="0" sz="2100" spc="15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dirty="0" sz="2100" spc="-15">
                <a:solidFill>
                  <a:srgbClr val="7E7E7E"/>
                </a:solidFill>
                <a:latin typeface="Calibri"/>
                <a:cs typeface="Calibri"/>
              </a:rPr>
              <a:t>Ma</a:t>
            </a:r>
            <a:r>
              <a:rPr dirty="0" sz="2100" spc="-20">
                <a:solidFill>
                  <a:srgbClr val="7E7E7E"/>
                </a:solidFill>
                <a:latin typeface="Calibri"/>
                <a:cs typeface="Calibri"/>
              </a:rPr>
              <a:t>nagement</a:t>
            </a:r>
            <a:endParaRPr sz="2100">
              <a:latin typeface="Calibri"/>
              <a:cs typeface="Calibri"/>
            </a:endParaRPr>
          </a:p>
          <a:p>
            <a:pPr algn="ctr" marL="1905">
              <a:lnSpc>
                <a:spcPct val="100000"/>
              </a:lnSpc>
              <a:spcBef>
                <a:spcPts val="1230"/>
              </a:spcBef>
            </a:pPr>
            <a:r>
              <a:rPr dirty="0" sz="1800" spc="-15" b="1">
                <a:solidFill>
                  <a:srgbClr val="002399"/>
                </a:solidFill>
                <a:latin typeface="Calibri"/>
                <a:cs typeface="Calibri"/>
              </a:rPr>
              <a:t>A</a:t>
            </a:r>
            <a:r>
              <a:rPr dirty="0" sz="1800" spc="-5" b="1">
                <a:solidFill>
                  <a:srgbClr val="002399"/>
                </a:solidFill>
                <a:latin typeface="Calibri"/>
                <a:cs typeface="Calibri"/>
              </a:rPr>
              <a:t>p</a:t>
            </a:r>
            <a:r>
              <a:rPr dirty="0" sz="1800" spc="-15" b="1">
                <a:solidFill>
                  <a:srgbClr val="002399"/>
                </a:solidFill>
                <a:latin typeface="Calibri"/>
                <a:cs typeface="Calibri"/>
              </a:rPr>
              <a:t>ri</a:t>
            </a:r>
            <a:r>
              <a:rPr dirty="0" sz="1800" spc="-5" b="1">
                <a:solidFill>
                  <a:srgbClr val="002399"/>
                </a:solidFill>
                <a:latin typeface="Calibri"/>
                <a:cs typeface="Calibri"/>
              </a:rPr>
              <a:t>l</a:t>
            </a:r>
            <a:r>
              <a:rPr dirty="0" sz="1800" spc="-20" b="1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1800" spc="-10" b="1">
                <a:solidFill>
                  <a:srgbClr val="002399"/>
                </a:solidFill>
                <a:latin typeface="Calibri"/>
                <a:cs typeface="Calibri"/>
              </a:rPr>
              <a:t>13,</a:t>
            </a:r>
            <a:r>
              <a:rPr dirty="0" sz="1800" spc="5" b="1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1800" spc="-15" b="1">
                <a:solidFill>
                  <a:srgbClr val="002399"/>
                </a:solidFill>
                <a:latin typeface="Calibri"/>
                <a:cs typeface="Calibri"/>
              </a:rPr>
              <a:t>2016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5450205" marR="5080" indent="-765175">
              <a:lnSpc>
                <a:spcPct val="100000"/>
              </a:lnSpc>
            </a:pPr>
            <a:r>
              <a:rPr dirty="0" spc="-60"/>
              <a:t>R</a:t>
            </a:r>
            <a:r>
              <a:rPr dirty="0" spc="-20"/>
              <a:t>emainin</a:t>
            </a:r>
            <a:r>
              <a:rPr dirty="0" spc="-15"/>
              <a:t>g</a:t>
            </a:r>
            <a:r>
              <a:rPr dirty="0" spc="20"/>
              <a:t> </a:t>
            </a:r>
            <a:r>
              <a:rPr dirty="0" spc="-15"/>
              <a:t>S</a:t>
            </a:r>
            <a:r>
              <a:rPr dirty="0" spc="-50"/>
              <a:t>t</a:t>
            </a:r>
            <a:r>
              <a:rPr dirty="0" spc="-20"/>
              <a:t>e</a:t>
            </a:r>
            <a:r>
              <a:rPr dirty="0" spc="-35"/>
              <a:t>p</a:t>
            </a:r>
            <a:r>
              <a:rPr dirty="0" spc="-15"/>
              <a:t>s</a:t>
            </a:r>
            <a:r>
              <a:rPr dirty="0" spc="10"/>
              <a:t> </a:t>
            </a:r>
            <a:r>
              <a:rPr dirty="0" spc="-60"/>
              <a:t>f</a:t>
            </a:r>
            <a:r>
              <a:rPr dirty="0" spc="-15"/>
              <a:t>or</a:t>
            </a:r>
            <a:r>
              <a:rPr dirty="0" spc="5"/>
              <a:t> </a:t>
            </a:r>
            <a:r>
              <a:rPr dirty="0" spc="-10"/>
              <a:t>Fulfil</a:t>
            </a:r>
            <a:r>
              <a:rPr dirty="0" spc="-20"/>
              <a:t>l</a:t>
            </a:r>
            <a:r>
              <a:rPr dirty="0" spc="-15"/>
              <a:t>ing</a:t>
            </a:r>
            <a:r>
              <a:rPr dirty="0" spc="-10"/>
              <a:t> S</a:t>
            </a:r>
            <a:r>
              <a:rPr dirty="0" spc="-40"/>
              <a:t>ta</a:t>
            </a:r>
            <a:r>
              <a:rPr dirty="0" spc="-15"/>
              <a:t>tu</a:t>
            </a:r>
            <a:r>
              <a:rPr dirty="0" spc="-35"/>
              <a:t>t</a:t>
            </a:r>
            <a:r>
              <a:rPr dirty="0" spc="-15"/>
              <a:t>o</a:t>
            </a:r>
            <a:r>
              <a:rPr dirty="0" spc="-5"/>
              <a:t>r</a:t>
            </a:r>
            <a:r>
              <a:rPr dirty="0" spc="-15"/>
              <a:t>y</a:t>
            </a:r>
            <a:r>
              <a:rPr dirty="0" spc="15"/>
              <a:t> </a:t>
            </a:r>
            <a:r>
              <a:rPr dirty="0" spc="-60"/>
              <a:t>R</a:t>
            </a:r>
            <a:r>
              <a:rPr dirty="0" spc="-20"/>
              <a:t>espon</a:t>
            </a:r>
            <a:r>
              <a:rPr dirty="0" spc="-15"/>
              <a:t>sib</a:t>
            </a:r>
            <a:r>
              <a:rPr dirty="0" spc="-20"/>
              <a:t>i</a:t>
            </a:r>
            <a:r>
              <a:rPr dirty="0" spc="-10"/>
              <a:t>lity</a:t>
            </a:r>
          </a:p>
        </p:txBody>
      </p:sp>
      <p:sp>
        <p:nvSpPr>
          <p:cNvPr id="3" name="object 3"/>
          <p:cNvSpPr/>
          <p:nvPr/>
        </p:nvSpPr>
        <p:spPr>
          <a:xfrm>
            <a:off x="396240" y="5047488"/>
            <a:ext cx="4148328" cy="127406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1398269" y="5583722"/>
            <a:ext cx="2145665" cy="2038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00" b="1">
                <a:latin typeface="Arial"/>
                <a:cs typeface="Arial"/>
              </a:rPr>
              <a:t>Iss</a:t>
            </a:r>
            <a:r>
              <a:rPr dirty="0" sz="1400" spc="-10" b="1">
                <a:latin typeface="Arial"/>
                <a:cs typeface="Arial"/>
              </a:rPr>
              <a:t>u</a:t>
            </a:r>
            <a:r>
              <a:rPr dirty="0" sz="1400" b="1">
                <a:latin typeface="Arial"/>
                <a:cs typeface="Arial"/>
              </a:rPr>
              <a:t>e</a:t>
            </a:r>
            <a:r>
              <a:rPr dirty="0" sz="1400" spc="-30" b="1">
                <a:latin typeface="Arial"/>
                <a:cs typeface="Arial"/>
              </a:rPr>
              <a:t> </a:t>
            </a:r>
            <a:r>
              <a:rPr dirty="0" sz="1400" spc="-10" b="1">
                <a:latin typeface="Arial"/>
                <a:cs typeface="Arial"/>
              </a:rPr>
              <a:t>R</a:t>
            </a:r>
            <a:r>
              <a:rPr dirty="0" sz="1400" b="1">
                <a:latin typeface="Arial"/>
                <a:cs typeface="Arial"/>
              </a:rPr>
              <a:t>ec</a:t>
            </a:r>
            <a:r>
              <a:rPr dirty="0" sz="1400" spc="-10" b="1">
                <a:latin typeface="Arial"/>
                <a:cs typeface="Arial"/>
              </a:rPr>
              <a:t>o</a:t>
            </a:r>
            <a:r>
              <a:rPr dirty="0" sz="1400" b="1">
                <a:latin typeface="Arial"/>
                <a:cs typeface="Arial"/>
              </a:rPr>
              <a:t>rd</a:t>
            </a:r>
            <a:r>
              <a:rPr dirty="0" sz="1400" spc="-25" b="1">
                <a:latin typeface="Arial"/>
                <a:cs typeface="Arial"/>
              </a:rPr>
              <a:t> </a:t>
            </a:r>
            <a:r>
              <a:rPr dirty="0" sz="1400" spc="-10" b="1">
                <a:latin typeface="Arial"/>
                <a:cs typeface="Arial"/>
              </a:rPr>
              <a:t>o</a:t>
            </a:r>
            <a:r>
              <a:rPr dirty="0" sz="1400" b="1">
                <a:latin typeface="Arial"/>
                <a:cs typeface="Arial"/>
              </a:rPr>
              <a:t>f</a:t>
            </a:r>
            <a:r>
              <a:rPr dirty="0" sz="1400" spc="-5" b="1">
                <a:latin typeface="Arial"/>
                <a:cs typeface="Arial"/>
              </a:rPr>
              <a:t> </a:t>
            </a:r>
            <a:r>
              <a:rPr dirty="0" sz="1400" spc="-10" b="1">
                <a:latin typeface="Arial"/>
                <a:cs typeface="Arial"/>
              </a:rPr>
              <a:t>D</a:t>
            </a:r>
            <a:r>
              <a:rPr dirty="0" sz="1400" b="1">
                <a:latin typeface="Arial"/>
                <a:cs typeface="Arial"/>
              </a:rPr>
              <a:t>ecisi</a:t>
            </a:r>
            <a:r>
              <a:rPr dirty="0" sz="1400" spc="-10" b="1">
                <a:latin typeface="Arial"/>
                <a:cs typeface="Arial"/>
              </a:rPr>
              <a:t>o</a:t>
            </a:r>
            <a:r>
              <a:rPr dirty="0" sz="1400" b="1">
                <a:latin typeface="Arial"/>
                <a:cs typeface="Arial"/>
              </a:rPr>
              <a:t>n</a:t>
            </a:r>
            <a:endParaRPr sz="14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396240" y="3279647"/>
            <a:ext cx="4148328" cy="169468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1287017" y="3788704"/>
            <a:ext cx="2367280" cy="2038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00" spc="-70" b="1">
                <a:latin typeface="Arial"/>
                <a:cs typeface="Arial"/>
              </a:rPr>
              <a:t>A</a:t>
            </a:r>
            <a:r>
              <a:rPr dirty="0" sz="1400" spc="30" b="1">
                <a:latin typeface="Arial"/>
                <a:cs typeface="Arial"/>
              </a:rPr>
              <a:t>w</a:t>
            </a:r>
            <a:r>
              <a:rPr dirty="0" sz="1400" b="1">
                <a:latin typeface="Arial"/>
                <a:cs typeface="Arial"/>
              </a:rPr>
              <a:t>ait</a:t>
            </a:r>
            <a:r>
              <a:rPr dirty="0" sz="1400" spc="-15" b="1">
                <a:latin typeface="Arial"/>
                <a:cs typeface="Arial"/>
              </a:rPr>
              <a:t> </a:t>
            </a:r>
            <a:r>
              <a:rPr dirty="0" sz="1400" b="1">
                <a:latin typeface="Arial"/>
                <a:cs typeface="Arial"/>
              </a:rPr>
              <a:t>C</a:t>
            </a:r>
            <a:r>
              <a:rPr dirty="0" sz="1400" spc="-10" b="1">
                <a:latin typeface="Arial"/>
                <a:cs typeface="Arial"/>
              </a:rPr>
              <a:t>ong</a:t>
            </a:r>
            <a:r>
              <a:rPr dirty="0" sz="1400" b="1">
                <a:latin typeface="Arial"/>
                <a:cs typeface="Arial"/>
              </a:rPr>
              <a:t>ressio</a:t>
            </a:r>
            <a:r>
              <a:rPr dirty="0" sz="1400" spc="-10" b="1">
                <a:latin typeface="Arial"/>
                <a:cs typeface="Arial"/>
              </a:rPr>
              <a:t>n</a:t>
            </a:r>
            <a:r>
              <a:rPr dirty="0" sz="1400" b="1">
                <a:latin typeface="Arial"/>
                <a:cs typeface="Arial"/>
              </a:rPr>
              <a:t>al</a:t>
            </a:r>
            <a:r>
              <a:rPr dirty="0" sz="1400" spc="-100" b="1">
                <a:latin typeface="Arial"/>
                <a:cs typeface="Arial"/>
              </a:rPr>
              <a:t> </a:t>
            </a:r>
            <a:r>
              <a:rPr dirty="0" sz="1400" spc="-40" b="1">
                <a:latin typeface="Arial"/>
                <a:cs typeface="Arial"/>
              </a:rPr>
              <a:t>A</a:t>
            </a:r>
            <a:r>
              <a:rPr dirty="0" sz="1400" b="1">
                <a:latin typeface="Arial"/>
                <a:cs typeface="Arial"/>
              </a:rPr>
              <a:t>cti</a:t>
            </a:r>
            <a:r>
              <a:rPr dirty="0" sz="1400" spc="-10" b="1">
                <a:latin typeface="Arial"/>
                <a:cs typeface="Arial"/>
              </a:rPr>
              <a:t>o</a:t>
            </a:r>
            <a:r>
              <a:rPr dirty="0" sz="1400" b="1">
                <a:latin typeface="Arial"/>
                <a:cs typeface="Arial"/>
              </a:rPr>
              <a:t>n</a:t>
            </a:r>
            <a:endParaRPr sz="140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396240" y="1374647"/>
            <a:ext cx="4148328" cy="183184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1303782" y="1817918"/>
            <a:ext cx="2332990" cy="2038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00" b="1">
                <a:latin typeface="Arial"/>
                <a:cs typeface="Arial"/>
              </a:rPr>
              <a:t>S</a:t>
            </a:r>
            <a:r>
              <a:rPr dirty="0" sz="1400" spc="-10" b="1">
                <a:latin typeface="Arial"/>
                <a:cs typeface="Arial"/>
              </a:rPr>
              <a:t>ub</a:t>
            </a:r>
            <a:r>
              <a:rPr dirty="0" sz="1400" b="1">
                <a:latin typeface="Arial"/>
                <a:cs typeface="Arial"/>
              </a:rPr>
              <a:t>mit</a:t>
            </a:r>
            <a:r>
              <a:rPr dirty="0" sz="1400" spc="-20" b="1">
                <a:latin typeface="Arial"/>
                <a:cs typeface="Arial"/>
              </a:rPr>
              <a:t> </a:t>
            </a:r>
            <a:r>
              <a:rPr dirty="0" sz="1400" spc="-10" b="1">
                <a:latin typeface="Arial"/>
                <a:cs typeface="Arial"/>
              </a:rPr>
              <a:t>R</a:t>
            </a:r>
            <a:r>
              <a:rPr dirty="0" sz="1400" b="1">
                <a:latin typeface="Arial"/>
                <a:cs typeface="Arial"/>
              </a:rPr>
              <a:t>e</a:t>
            </a:r>
            <a:r>
              <a:rPr dirty="0" sz="1400" spc="-10" b="1">
                <a:latin typeface="Arial"/>
                <a:cs typeface="Arial"/>
              </a:rPr>
              <a:t>po</a:t>
            </a:r>
            <a:r>
              <a:rPr dirty="0" sz="1400" b="1">
                <a:latin typeface="Arial"/>
                <a:cs typeface="Arial"/>
              </a:rPr>
              <a:t>rt</a:t>
            </a:r>
            <a:r>
              <a:rPr dirty="0" sz="1400" spc="-20" b="1">
                <a:latin typeface="Arial"/>
                <a:cs typeface="Arial"/>
              </a:rPr>
              <a:t> </a:t>
            </a:r>
            <a:r>
              <a:rPr dirty="0" sz="1400" b="1">
                <a:latin typeface="Arial"/>
                <a:cs typeface="Arial"/>
              </a:rPr>
              <a:t>to</a:t>
            </a:r>
            <a:r>
              <a:rPr dirty="0" sz="1400" spc="-15" b="1">
                <a:latin typeface="Arial"/>
                <a:cs typeface="Arial"/>
              </a:rPr>
              <a:t> </a:t>
            </a:r>
            <a:r>
              <a:rPr dirty="0" sz="1400" spc="-10" b="1">
                <a:latin typeface="Arial"/>
                <a:cs typeface="Arial"/>
              </a:rPr>
              <a:t>Cong</a:t>
            </a:r>
            <a:r>
              <a:rPr dirty="0" sz="1400" b="1">
                <a:latin typeface="Arial"/>
                <a:cs typeface="Arial"/>
              </a:rPr>
              <a:t>ress</a:t>
            </a:r>
            <a:endParaRPr sz="14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309615" y="1287780"/>
            <a:ext cx="3674745" cy="3724910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 marL="87630" marR="104775">
              <a:lnSpc>
                <a:spcPct val="100000"/>
              </a:lnSpc>
            </a:pPr>
            <a:r>
              <a:rPr dirty="0" sz="1200" spc="-5" b="1">
                <a:solidFill>
                  <a:srgbClr val="002399"/>
                </a:solidFill>
                <a:latin typeface="Calibri"/>
                <a:cs typeface="Calibri"/>
              </a:rPr>
              <a:t>In</a:t>
            </a:r>
            <a:r>
              <a:rPr dirty="0" sz="1200" spc="5" b="1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1200" spc="-15" b="1">
                <a:solidFill>
                  <a:srgbClr val="002399"/>
                </a:solidFill>
                <a:latin typeface="Calibri"/>
                <a:cs typeface="Calibri"/>
              </a:rPr>
              <a:t>a</a:t>
            </a:r>
            <a:r>
              <a:rPr dirty="0" sz="1200" spc="-5" b="1">
                <a:solidFill>
                  <a:srgbClr val="002399"/>
                </a:solidFill>
                <a:latin typeface="Calibri"/>
                <a:cs typeface="Calibri"/>
              </a:rPr>
              <a:t>c</a:t>
            </a:r>
            <a:r>
              <a:rPr dirty="0" sz="1200" b="1">
                <a:solidFill>
                  <a:srgbClr val="002399"/>
                </a:solidFill>
                <a:latin typeface="Calibri"/>
                <a:cs typeface="Calibri"/>
              </a:rPr>
              <a:t>co</a:t>
            </a:r>
            <a:r>
              <a:rPr dirty="0" sz="1200" spc="-5" b="1">
                <a:solidFill>
                  <a:srgbClr val="002399"/>
                </a:solidFill>
                <a:latin typeface="Calibri"/>
                <a:cs typeface="Calibri"/>
              </a:rPr>
              <a:t>r</a:t>
            </a:r>
            <a:r>
              <a:rPr dirty="0" sz="1200" spc="-10" b="1">
                <a:solidFill>
                  <a:srgbClr val="002399"/>
                </a:solidFill>
                <a:latin typeface="Calibri"/>
                <a:cs typeface="Calibri"/>
              </a:rPr>
              <a:t>d</a:t>
            </a:r>
            <a:r>
              <a:rPr dirty="0" sz="1200" spc="-15" b="1">
                <a:solidFill>
                  <a:srgbClr val="002399"/>
                </a:solidFill>
                <a:latin typeface="Calibri"/>
                <a:cs typeface="Calibri"/>
              </a:rPr>
              <a:t>a</a:t>
            </a:r>
            <a:r>
              <a:rPr dirty="0" sz="1200" spc="-10" b="1">
                <a:solidFill>
                  <a:srgbClr val="002399"/>
                </a:solidFill>
                <a:latin typeface="Calibri"/>
                <a:cs typeface="Calibri"/>
              </a:rPr>
              <a:t>n</a:t>
            </a:r>
            <a:r>
              <a:rPr dirty="0" sz="1200" spc="-5" b="1">
                <a:solidFill>
                  <a:srgbClr val="002399"/>
                </a:solidFill>
                <a:latin typeface="Calibri"/>
                <a:cs typeface="Calibri"/>
              </a:rPr>
              <a:t>c</a:t>
            </a:r>
            <a:r>
              <a:rPr dirty="0" sz="1200" b="1">
                <a:solidFill>
                  <a:srgbClr val="002399"/>
                </a:solidFill>
                <a:latin typeface="Calibri"/>
                <a:cs typeface="Calibri"/>
              </a:rPr>
              <a:t>e</a:t>
            </a:r>
            <a:r>
              <a:rPr dirty="0" sz="1200" spc="-25" b="1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1200" b="1">
                <a:solidFill>
                  <a:srgbClr val="002399"/>
                </a:solidFill>
                <a:latin typeface="Calibri"/>
                <a:cs typeface="Calibri"/>
              </a:rPr>
              <a:t>w</a:t>
            </a:r>
            <a:r>
              <a:rPr dirty="0" sz="1200" spc="-5" b="1">
                <a:solidFill>
                  <a:srgbClr val="002399"/>
                </a:solidFill>
                <a:latin typeface="Calibri"/>
                <a:cs typeface="Calibri"/>
              </a:rPr>
              <a:t>ith</a:t>
            </a:r>
            <a:r>
              <a:rPr dirty="0" sz="1200" spc="10" b="1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1200" b="1">
                <a:solidFill>
                  <a:srgbClr val="002399"/>
                </a:solidFill>
                <a:latin typeface="Calibri"/>
                <a:cs typeface="Calibri"/>
              </a:rPr>
              <a:t>S</a:t>
            </a:r>
            <a:r>
              <a:rPr dirty="0" sz="1200" spc="-10" b="1">
                <a:solidFill>
                  <a:srgbClr val="002399"/>
                </a:solidFill>
                <a:latin typeface="Calibri"/>
                <a:cs typeface="Calibri"/>
              </a:rPr>
              <a:t>e</a:t>
            </a:r>
            <a:r>
              <a:rPr dirty="0" sz="1200" spc="-5" b="1">
                <a:solidFill>
                  <a:srgbClr val="002399"/>
                </a:solidFill>
                <a:latin typeface="Calibri"/>
                <a:cs typeface="Calibri"/>
              </a:rPr>
              <a:t>c</a:t>
            </a:r>
            <a:r>
              <a:rPr dirty="0" sz="1200" spc="5" b="1">
                <a:solidFill>
                  <a:srgbClr val="002399"/>
                </a:solidFill>
                <a:latin typeface="Calibri"/>
                <a:cs typeface="Calibri"/>
              </a:rPr>
              <a:t>t</a:t>
            </a:r>
            <a:r>
              <a:rPr dirty="0" sz="1200" spc="-10" b="1">
                <a:solidFill>
                  <a:srgbClr val="002399"/>
                </a:solidFill>
                <a:latin typeface="Calibri"/>
                <a:cs typeface="Calibri"/>
              </a:rPr>
              <a:t>ion</a:t>
            </a:r>
            <a:r>
              <a:rPr dirty="0" sz="1200" spc="-5" b="1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1200" spc="-10" b="1">
                <a:solidFill>
                  <a:srgbClr val="002399"/>
                </a:solidFill>
                <a:latin typeface="Calibri"/>
                <a:cs typeface="Calibri"/>
              </a:rPr>
              <a:t>6</a:t>
            </a:r>
            <a:r>
              <a:rPr dirty="0" sz="1200" spc="-5" b="1">
                <a:solidFill>
                  <a:srgbClr val="002399"/>
                </a:solidFill>
                <a:latin typeface="Calibri"/>
                <a:cs typeface="Calibri"/>
              </a:rPr>
              <a:t>3</a:t>
            </a:r>
            <a:r>
              <a:rPr dirty="0" sz="1200" spc="-10" b="1">
                <a:solidFill>
                  <a:srgbClr val="002399"/>
                </a:solidFill>
                <a:latin typeface="Calibri"/>
                <a:cs typeface="Calibri"/>
              </a:rPr>
              <a:t>1</a:t>
            </a:r>
            <a:r>
              <a:rPr dirty="0" sz="1200" spc="5" b="1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1200" b="1">
                <a:solidFill>
                  <a:srgbClr val="002399"/>
                </a:solidFill>
                <a:latin typeface="Calibri"/>
                <a:cs typeface="Calibri"/>
              </a:rPr>
              <a:t>of</a:t>
            </a:r>
            <a:r>
              <a:rPr dirty="0" sz="1200" spc="-5" b="1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1200" spc="-5" b="1">
                <a:solidFill>
                  <a:srgbClr val="002399"/>
                </a:solidFill>
                <a:latin typeface="Calibri"/>
                <a:cs typeface="Calibri"/>
              </a:rPr>
              <a:t>t</a:t>
            </a:r>
            <a:r>
              <a:rPr dirty="0" sz="1200" spc="-5" b="1">
                <a:solidFill>
                  <a:srgbClr val="002399"/>
                </a:solidFill>
                <a:latin typeface="Calibri"/>
                <a:cs typeface="Calibri"/>
              </a:rPr>
              <a:t>h</a:t>
            </a:r>
            <a:r>
              <a:rPr dirty="0" sz="1200" b="1">
                <a:solidFill>
                  <a:srgbClr val="002399"/>
                </a:solidFill>
                <a:latin typeface="Calibri"/>
                <a:cs typeface="Calibri"/>
              </a:rPr>
              <a:t>e</a:t>
            </a:r>
            <a:r>
              <a:rPr dirty="0" sz="1200" spc="-5" b="1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1200" spc="-10" b="1">
                <a:solidFill>
                  <a:srgbClr val="002399"/>
                </a:solidFill>
                <a:latin typeface="Calibri"/>
                <a:cs typeface="Calibri"/>
              </a:rPr>
              <a:t>E</a:t>
            </a:r>
            <a:r>
              <a:rPr dirty="0" sz="1200" spc="-5" b="1">
                <a:solidFill>
                  <a:srgbClr val="002399"/>
                </a:solidFill>
                <a:latin typeface="Calibri"/>
                <a:cs typeface="Calibri"/>
              </a:rPr>
              <a:t>n</a:t>
            </a:r>
            <a:r>
              <a:rPr dirty="0" sz="1200" spc="-5" b="1">
                <a:solidFill>
                  <a:srgbClr val="002399"/>
                </a:solidFill>
                <a:latin typeface="Calibri"/>
                <a:cs typeface="Calibri"/>
              </a:rPr>
              <a:t>e</a:t>
            </a:r>
            <a:r>
              <a:rPr dirty="0" sz="1200" spc="-10" b="1">
                <a:solidFill>
                  <a:srgbClr val="002399"/>
                </a:solidFill>
                <a:latin typeface="Calibri"/>
                <a:cs typeface="Calibri"/>
              </a:rPr>
              <a:t>r</a:t>
            </a:r>
            <a:r>
              <a:rPr dirty="0" sz="1200" spc="-5" b="1">
                <a:solidFill>
                  <a:srgbClr val="002399"/>
                </a:solidFill>
                <a:latin typeface="Calibri"/>
                <a:cs typeface="Calibri"/>
              </a:rPr>
              <a:t>g</a:t>
            </a:r>
            <a:r>
              <a:rPr dirty="0" sz="1200" spc="-10" b="1">
                <a:solidFill>
                  <a:srgbClr val="002399"/>
                </a:solidFill>
                <a:latin typeface="Calibri"/>
                <a:cs typeface="Calibri"/>
              </a:rPr>
              <a:t>y</a:t>
            </a:r>
            <a:r>
              <a:rPr dirty="0" sz="1200" spc="-5" b="1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1200" spc="-30" b="1">
                <a:solidFill>
                  <a:srgbClr val="002399"/>
                </a:solidFill>
                <a:latin typeface="Calibri"/>
                <a:cs typeface="Calibri"/>
              </a:rPr>
              <a:t>P</a:t>
            </a:r>
            <a:r>
              <a:rPr dirty="0" sz="1200" spc="-10" b="1">
                <a:solidFill>
                  <a:srgbClr val="002399"/>
                </a:solidFill>
                <a:latin typeface="Calibri"/>
                <a:cs typeface="Calibri"/>
              </a:rPr>
              <a:t>o</a:t>
            </a:r>
            <a:r>
              <a:rPr dirty="0" sz="1200" b="1">
                <a:solidFill>
                  <a:srgbClr val="002399"/>
                </a:solidFill>
                <a:latin typeface="Calibri"/>
                <a:cs typeface="Calibri"/>
              </a:rPr>
              <a:t>l</a:t>
            </a:r>
            <a:r>
              <a:rPr dirty="0" sz="1200" spc="-5" b="1">
                <a:solidFill>
                  <a:srgbClr val="002399"/>
                </a:solidFill>
                <a:latin typeface="Calibri"/>
                <a:cs typeface="Calibri"/>
              </a:rPr>
              <a:t>i</a:t>
            </a:r>
            <a:r>
              <a:rPr dirty="0" sz="1200" spc="-5" b="1">
                <a:solidFill>
                  <a:srgbClr val="002399"/>
                </a:solidFill>
                <a:latin typeface="Calibri"/>
                <a:cs typeface="Calibri"/>
              </a:rPr>
              <a:t>cy</a:t>
            </a:r>
            <a:r>
              <a:rPr dirty="0" sz="1200" spc="-5" b="1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1200" spc="-5" b="1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1200" spc="-10" b="1">
                <a:solidFill>
                  <a:srgbClr val="002399"/>
                </a:solidFill>
                <a:latin typeface="Calibri"/>
                <a:cs typeface="Calibri"/>
              </a:rPr>
              <a:t>A</a:t>
            </a:r>
            <a:r>
              <a:rPr dirty="0" sz="1200" spc="-5" b="1">
                <a:solidFill>
                  <a:srgbClr val="002399"/>
                </a:solidFill>
                <a:latin typeface="Calibri"/>
                <a:cs typeface="Calibri"/>
              </a:rPr>
              <a:t>c</a:t>
            </a:r>
            <a:r>
              <a:rPr dirty="0" sz="1200" b="1">
                <a:solidFill>
                  <a:srgbClr val="002399"/>
                </a:solidFill>
                <a:latin typeface="Calibri"/>
                <a:cs typeface="Calibri"/>
              </a:rPr>
              <a:t>t</a:t>
            </a:r>
            <a:r>
              <a:rPr dirty="0" sz="1200" spc="-15" b="1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1200" b="1">
                <a:solidFill>
                  <a:srgbClr val="002399"/>
                </a:solidFill>
                <a:latin typeface="Calibri"/>
                <a:cs typeface="Calibri"/>
              </a:rPr>
              <a:t>of</a:t>
            </a:r>
            <a:r>
              <a:rPr dirty="0" sz="1200" spc="5" b="1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1200" spc="-10" b="1">
                <a:solidFill>
                  <a:srgbClr val="002399"/>
                </a:solidFill>
                <a:latin typeface="Calibri"/>
                <a:cs typeface="Calibri"/>
              </a:rPr>
              <a:t>2</a:t>
            </a:r>
            <a:r>
              <a:rPr dirty="0" sz="1200" spc="-5" b="1">
                <a:solidFill>
                  <a:srgbClr val="002399"/>
                </a:solidFill>
                <a:latin typeface="Calibri"/>
                <a:cs typeface="Calibri"/>
              </a:rPr>
              <a:t>0</a:t>
            </a:r>
            <a:r>
              <a:rPr dirty="0" sz="1200" spc="-10" b="1">
                <a:solidFill>
                  <a:srgbClr val="002399"/>
                </a:solidFill>
                <a:latin typeface="Calibri"/>
                <a:cs typeface="Calibri"/>
              </a:rPr>
              <a:t>05</a:t>
            </a:r>
            <a:r>
              <a:rPr dirty="0" sz="1200" spc="5" b="1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1200" spc="-5" b="1">
                <a:solidFill>
                  <a:srgbClr val="002399"/>
                </a:solidFill>
                <a:latin typeface="Calibri"/>
                <a:cs typeface="Calibri"/>
              </a:rPr>
              <a:t>(i</a:t>
            </a:r>
            <a:r>
              <a:rPr dirty="0" sz="1200" spc="-5" b="1">
                <a:solidFill>
                  <a:srgbClr val="002399"/>
                </a:solidFill>
                <a:latin typeface="Calibri"/>
                <a:cs typeface="Calibri"/>
              </a:rPr>
              <a:t>n</a:t>
            </a:r>
            <a:r>
              <a:rPr dirty="0" sz="1200" spc="-5" b="1">
                <a:solidFill>
                  <a:srgbClr val="002399"/>
                </a:solidFill>
                <a:latin typeface="Calibri"/>
                <a:cs typeface="Calibri"/>
              </a:rPr>
              <a:t>c</a:t>
            </a:r>
            <a:r>
              <a:rPr dirty="0" sz="1200" spc="5" b="1">
                <a:solidFill>
                  <a:srgbClr val="002399"/>
                </a:solidFill>
                <a:latin typeface="Calibri"/>
                <a:cs typeface="Calibri"/>
              </a:rPr>
              <a:t>l</a:t>
            </a:r>
            <a:r>
              <a:rPr dirty="0" sz="1200" spc="-10" b="1">
                <a:solidFill>
                  <a:srgbClr val="002399"/>
                </a:solidFill>
                <a:latin typeface="Calibri"/>
                <a:cs typeface="Calibri"/>
              </a:rPr>
              <a:t>udin</a:t>
            </a:r>
            <a:r>
              <a:rPr dirty="0" sz="1200" b="1">
                <a:solidFill>
                  <a:srgbClr val="002399"/>
                </a:solidFill>
                <a:latin typeface="Calibri"/>
                <a:cs typeface="Calibri"/>
              </a:rPr>
              <a:t>g</a:t>
            </a:r>
            <a:r>
              <a:rPr dirty="0" sz="1200" spc="10" b="1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1200" spc="-10" b="1">
                <a:solidFill>
                  <a:srgbClr val="002399"/>
                </a:solidFill>
                <a:latin typeface="Calibri"/>
                <a:cs typeface="Calibri"/>
              </a:rPr>
              <a:t>r</a:t>
            </a:r>
            <a:r>
              <a:rPr dirty="0" sz="1200" spc="-5" b="1">
                <a:solidFill>
                  <a:srgbClr val="002399"/>
                </a:solidFill>
                <a:latin typeface="Calibri"/>
                <a:cs typeface="Calibri"/>
              </a:rPr>
              <a:t>e</a:t>
            </a:r>
            <a:r>
              <a:rPr dirty="0" sz="1200" spc="-10" b="1">
                <a:solidFill>
                  <a:srgbClr val="002399"/>
                </a:solidFill>
                <a:latin typeface="Calibri"/>
                <a:cs typeface="Calibri"/>
              </a:rPr>
              <a:t>qui</a:t>
            </a:r>
            <a:r>
              <a:rPr dirty="0" sz="1200" spc="-10" b="1">
                <a:solidFill>
                  <a:srgbClr val="002399"/>
                </a:solidFill>
                <a:latin typeface="Calibri"/>
                <a:cs typeface="Calibri"/>
              </a:rPr>
              <a:t>r</a:t>
            </a:r>
            <a:r>
              <a:rPr dirty="0" sz="1200" spc="-5" b="1">
                <a:solidFill>
                  <a:srgbClr val="002399"/>
                </a:solidFill>
                <a:latin typeface="Calibri"/>
                <a:cs typeface="Calibri"/>
              </a:rPr>
              <a:t>eme</a:t>
            </a:r>
            <a:r>
              <a:rPr dirty="0" sz="1200" spc="-20" b="1">
                <a:solidFill>
                  <a:srgbClr val="002399"/>
                </a:solidFill>
                <a:latin typeface="Calibri"/>
                <a:cs typeface="Calibri"/>
              </a:rPr>
              <a:t>n</a:t>
            </a:r>
            <a:r>
              <a:rPr dirty="0" sz="1200" spc="-5" b="1">
                <a:solidFill>
                  <a:srgbClr val="002399"/>
                </a:solidFill>
                <a:latin typeface="Calibri"/>
                <a:cs typeface="Calibri"/>
              </a:rPr>
              <a:t>ts</a:t>
            </a:r>
            <a:r>
              <a:rPr dirty="0" sz="1200" spc="-5" b="1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1200" spc="-10" b="1">
                <a:solidFill>
                  <a:srgbClr val="002399"/>
                </a:solidFill>
                <a:latin typeface="Calibri"/>
                <a:cs typeface="Calibri"/>
              </a:rPr>
              <a:t>o</a:t>
            </a:r>
            <a:r>
              <a:rPr dirty="0" sz="1200" spc="-5" b="1">
                <a:solidFill>
                  <a:srgbClr val="002399"/>
                </a:solidFill>
                <a:latin typeface="Calibri"/>
                <a:cs typeface="Calibri"/>
              </a:rPr>
              <a:t>u</a:t>
            </a:r>
            <a:r>
              <a:rPr dirty="0" sz="1200" spc="-5" b="1">
                <a:solidFill>
                  <a:srgbClr val="002399"/>
                </a:solidFill>
                <a:latin typeface="Calibri"/>
                <a:cs typeface="Calibri"/>
              </a:rPr>
              <a:t>t</a:t>
            </a:r>
            <a:r>
              <a:rPr dirty="0" sz="1200" b="1">
                <a:solidFill>
                  <a:srgbClr val="002399"/>
                </a:solidFill>
                <a:latin typeface="Calibri"/>
                <a:cs typeface="Calibri"/>
              </a:rPr>
              <a:t>l</a:t>
            </a:r>
            <a:r>
              <a:rPr dirty="0" sz="1200" spc="-5" b="1">
                <a:solidFill>
                  <a:srgbClr val="002399"/>
                </a:solidFill>
                <a:latin typeface="Calibri"/>
                <a:cs typeface="Calibri"/>
              </a:rPr>
              <a:t>in</a:t>
            </a:r>
            <a:r>
              <a:rPr dirty="0" sz="1200" spc="-5" b="1">
                <a:solidFill>
                  <a:srgbClr val="002399"/>
                </a:solidFill>
                <a:latin typeface="Calibri"/>
                <a:cs typeface="Calibri"/>
              </a:rPr>
              <a:t>e</a:t>
            </a:r>
            <a:r>
              <a:rPr dirty="0" sz="1200" spc="-10" b="1">
                <a:solidFill>
                  <a:srgbClr val="002399"/>
                </a:solidFill>
                <a:latin typeface="Calibri"/>
                <a:cs typeface="Calibri"/>
              </a:rPr>
              <a:t>d</a:t>
            </a:r>
            <a:r>
              <a:rPr dirty="0" sz="1200" b="1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1200" spc="-5" b="1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1200" spc="-5" b="1">
                <a:solidFill>
                  <a:srgbClr val="002399"/>
                </a:solidFill>
                <a:latin typeface="Calibri"/>
                <a:cs typeface="Calibri"/>
              </a:rPr>
              <a:t>in</a:t>
            </a:r>
            <a:r>
              <a:rPr dirty="0" sz="1200" spc="-5" b="1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1200" b="1">
                <a:solidFill>
                  <a:srgbClr val="002399"/>
                </a:solidFill>
                <a:latin typeface="Calibri"/>
                <a:cs typeface="Calibri"/>
              </a:rPr>
              <a:t>S</a:t>
            </a:r>
            <a:r>
              <a:rPr dirty="0" sz="1200" spc="-10" b="1">
                <a:solidFill>
                  <a:srgbClr val="002399"/>
                </a:solidFill>
                <a:latin typeface="Calibri"/>
                <a:cs typeface="Calibri"/>
              </a:rPr>
              <a:t>e</a:t>
            </a:r>
            <a:r>
              <a:rPr dirty="0" sz="1200" spc="-5" b="1">
                <a:solidFill>
                  <a:srgbClr val="002399"/>
                </a:solidFill>
                <a:latin typeface="Calibri"/>
                <a:cs typeface="Calibri"/>
              </a:rPr>
              <a:t>c</a:t>
            </a:r>
            <a:r>
              <a:rPr dirty="0" sz="1200" spc="5" b="1">
                <a:solidFill>
                  <a:srgbClr val="002399"/>
                </a:solidFill>
                <a:latin typeface="Calibri"/>
                <a:cs typeface="Calibri"/>
              </a:rPr>
              <a:t>t</a:t>
            </a:r>
            <a:r>
              <a:rPr dirty="0" sz="1200" spc="-10" b="1">
                <a:solidFill>
                  <a:srgbClr val="002399"/>
                </a:solidFill>
                <a:latin typeface="Calibri"/>
                <a:cs typeface="Calibri"/>
              </a:rPr>
              <a:t>ion</a:t>
            </a:r>
            <a:r>
              <a:rPr dirty="0" sz="1200" spc="-5" b="1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1200" spc="-5" b="1">
                <a:solidFill>
                  <a:srgbClr val="002399"/>
                </a:solidFill>
                <a:latin typeface="Calibri"/>
                <a:cs typeface="Calibri"/>
              </a:rPr>
              <a:t>(3)</a:t>
            </a:r>
            <a:r>
              <a:rPr dirty="0" sz="1200" spc="-10" b="1">
                <a:solidFill>
                  <a:srgbClr val="002399"/>
                </a:solidFill>
                <a:latin typeface="Calibri"/>
                <a:cs typeface="Calibri"/>
              </a:rPr>
              <a:t>(</a:t>
            </a:r>
            <a:r>
              <a:rPr dirty="0" sz="1200" spc="-5" b="1">
                <a:solidFill>
                  <a:srgbClr val="002399"/>
                </a:solidFill>
                <a:latin typeface="Calibri"/>
                <a:cs typeface="Calibri"/>
              </a:rPr>
              <a:t>b)</a:t>
            </a:r>
            <a:r>
              <a:rPr dirty="0" sz="1200" spc="-10" b="1">
                <a:solidFill>
                  <a:srgbClr val="002399"/>
                </a:solidFill>
                <a:latin typeface="Calibri"/>
                <a:cs typeface="Calibri"/>
              </a:rPr>
              <a:t>(</a:t>
            </a:r>
            <a:r>
              <a:rPr dirty="0" sz="1200" spc="-5" b="1">
                <a:solidFill>
                  <a:srgbClr val="002399"/>
                </a:solidFill>
                <a:latin typeface="Calibri"/>
                <a:cs typeface="Calibri"/>
              </a:rPr>
              <a:t>3)</a:t>
            </a:r>
            <a:r>
              <a:rPr dirty="0" sz="1200" spc="25" b="1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1200" b="1">
                <a:solidFill>
                  <a:srgbClr val="002399"/>
                </a:solidFill>
                <a:latin typeface="Calibri"/>
                <a:cs typeface="Calibri"/>
              </a:rPr>
              <a:t>of</a:t>
            </a:r>
            <a:r>
              <a:rPr dirty="0" sz="1200" spc="-5" b="1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1200" spc="-10" b="1">
                <a:solidFill>
                  <a:srgbClr val="002399"/>
                </a:solidFill>
                <a:latin typeface="Calibri"/>
                <a:cs typeface="Calibri"/>
              </a:rPr>
              <a:t>L</a:t>
            </a:r>
            <a:r>
              <a:rPr dirty="0" sz="1200" spc="-10" b="1">
                <a:solidFill>
                  <a:srgbClr val="002399"/>
                </a:solidFill>
                <a:latin typeface="Calibri"/>
                <a:cs typeface="Calibri"/>
              </a:rPr>
              <a:t>o</a:t>
            </a:r>
            <a:r>
              <a:rPr dirty="0" sz="1200" spc="0" b="1">
                <a:solidFill>
                  <a:srgbClr val="002399"/>
                </a:solidFill>
                <a:latin typeface="Calibri"/>
                <a:cs typeface="Calibri"/>
              </a:rPr>
              <a:t>w</a:t>
            </a:r>
            <a:r>
              <a:rPr dirty="0" sz="1200" b="1">
                <a:solidFill>
                  <a:srgbClr val="002399"/>
                </a:solidFill>
                <a:latin typeface="Calibri"/>
                <a:cs typeface="Calibri"/>
              </a:rPr>
              <a:t>-</a:t>
            </a:r>
            <a:r>
              <a:rPr dirty="0" sz="1200" spc="-10" b="1">
                <a:solidFill>
                  <a:srgbClr val="002399"/>
                </a:solidFill>
                <a:latin typeface="Calibri"/>
                <a:cs typeface="Calibri"/>
              </a:rPr>
              <a:t>L</a:t>
            </a:r>
            <a:r>
              <a:rPr dirty="0" sz="1200" spc="-5" b="1">
                <a:solidFill>
                  <a:srgbClr val="002399"/>
                </a:solidFill>
                <a:latin typeface="Calibri"/>
                <a:cs typeface="Calibri"/>
              </a:rPr>
              <a:t>e</a:t>
            </a:r>
            <a:r>
              <a:rPr dirty="0" sz="1200" spc="-20" b="1">
                <a:solidFill>
                  <a:srgbClr val="002399"/>
                </a:solidFill>
                <a:latin typeface="Calibri"/>
                <a:cs typeface="Calibri"/>
              </a:rPr>
              <a:t>v</a:t>
            </a:r>
            <a:r>
              <a:rPr dirty="0" sz="1200" spc="-5" b="1">
                <a:solidFill>
                  <a:srgbClr val="002399"/>
                </a:solidFill>
                <a:latin typeface="Calibri"/>
                <a:cs typeface="Calibri"/>
              </a:rPr>
              <a:t>e</a:t>
            </a:r>
            <a:r>
              <a:rPr dirty="0" sz="1200" spc="-5" b="1">
                <a:solidFill>
                  <a:srgbClr val="002399"/>
                </a:solidFill>
                <a:latin typeface="Calibri"/>
                <a:cs typeface="Calibri"/>
              </a:rPr>
              <a:t>l</a:t>
            </a:r>
            <a:r>
              <a:rPr dirty="0" sz="1200" spc="5" b="1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1200" spc="-15" b="1">
                <a:solidFill>
                  <a:srgbClr val="002399"/>
                </a:solidFill>
                <a:latin typeface="Calibri"/>
                <a:cs typeface="Calibri"/>
              </a:rPr>
              <a:t>Ra</a:t>
            </a:r>
            <a:r>
              <a:rPr dirty="0" sz="1200" spc="-5" b="1">
                <a:solidFill>
                  <a:srgbClr val="002399"/>
                </a:solidFill>
                <a:latin typeface="Calibri"/>
                <a:cs typeface="Calibri"/>
              </a:rPr>
              <a:t>dioacti</a:t>
            </a:r>
            <a:r>
              <a:rPr dirty="0" sz="1200" spc="-20" b="1">
                <a:solidFill>
                  <a:srgbClr val="002399"/>
                </a:solidFill>
                <a:latin typeface="Calibri"/>
                <a:cs typeface="Calibri"/>
              </a:rPr>
              <a:t>v</a:t>
            </a:r>
            <a:r>
              <a:rPr dirty="0" sz="1200" b="1">
                <a:solidFill>
                  <a:srgbClr val="002399"/>
                </a:solidFill>
                <a:latin typeface="Calibri"/>
                <a:cs typeface="Calibri"/>
              </a:rPr>
              <a:t>e</a:t>
            </a:r>
            <a:r>
              <a:rPr dirty="0" sz="1200" spc="-5" b="1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1200" spc="-45" b="1">
                <a:solidFill>
                  <a:srgbClr val="002399"/>
                </a:solidFill>
                <a:latin typeface="Calibri"/>
                <a:cs typeface="Calibri"/>
              </a:rPr>
              <a:t>W</a:t>
            </a:r>
            <a:r>
              <a:rPr dirty="0" sz="1200" spc="-15" b="1">
                <a:solidFill>
                  <a:srgbClr val="002399"/>
                </a:solidFill>
                <a:latin typeface="Calibri"/>
                <a:cs typeface="Calibri"/>
              </a:rPr>
              <a:t>a</a:t>
            </a:r>
            <a:r>
              <a:rPr dirty="0" sz="1200" spc="-20" b="1">
                <a:solidFill>
                  <a:srgbClr val="002399"/>
                </a:solidFill>
                <a:latin typeface="Calibri"/>
                <a:cs typeface="Calibri"/>
              </a:rPr>
              <a:t>s</a:t>
            </a:r>
            <a:r>
              <a:rPr dirty="0" sz="1200" spc="-15" b="1">
                <a:solidFill>
                  <a:srgbClr val="002399"/>
                </a:solidFill>
                <a:latin typeface="Calibri"/>
                <a:cs typeface="Calibri"/>
              </a:rPr>
              <a:t>t</a:t>
            </a:r>
            <a:r>
              <a:rPr dirty="0" sz="1200" b="1">
                <a:solidFill>
                  <a:srgbClr val="002399"/>
                </a:solidFill>
                <a:latin typeface="Calibri"/>
                <a:cs typeface="Calibri"/>
              </a:rPr>
              <a:t>e</a:t>
            </a:r>
            <a:r>
              <a:rPr dirty="0" sz="1200" spc="-25" b="1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1200" spc="-30" b="1">
                <a:solidFill>
                  <a:srgbClr val="002399"/>
                </a:solidFill>
                <a:latin typeface="Calibri"/>
                <a:cs typeface="Calibri"/>
              </a:rPr>
              <a:t>P</a:t>
            </a:r>
            <a:r>
              <a:rPr dirty="0" sz="1200" spc="-10" b="1">
                <a:solidFill>
                  <a:srgbClr val="002399"/>
                </a:solidFill>
                <a:latin typeface="Calibri"/>
                <a:cs typeface="Calibri"/>
              </a:rPr>
              <a:t>o</a:t>
            </a:r>
            <a:r>
              <a:rPr dirty="0" sz="1200" b="1">
                <a:solidFill>
                  <a:srgbClr val="002399"/>
                </a:solidFill>
                <a:latin typeface="Calibri"/>
                <a:cs typeface="Calibri"/>
              </a:rPr>
              <a:t>l</a:t>
            </a:r>
            <a:r>
              <a:rPr dirty="0" sz="1200" spc="-5" b="1">
                <a:solidFill>
                  <a:srgbClr val="002399"/>
                </a:solidFill>
                <a:latin typeface="Calibri"/>
                <a:cs typeface="Calibri"/>
              </a:rPr>
              <a:t>i</a:t>
            </a:r>
            <a:r>
              <a:rPr dirty="0" sz="1200" spc="-5" b="1">
                <a:solidFill>
                  <a:srgbClr val="002399"/>
                </a:solidFill>
                <a:latin typeface="Calibri"/>
                <a:cs typeface="Calibri"/>
              </a:rPr>
              <a:t>cy</a:t>
            </a:r>
            <a:r>
              <a:rPr dirty="0" sz="1200" spc="-5" b="1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1200" spc="-10" b="1">
                <a:solidFill>
                  <a:srgbClr val="002399"/>
                </a:solidFill>
                <a:latin typeface="Calibri"/>
                <a:cs typeface="Calibri"/>
              </a:rPr>
              <a:t>A</a:t>
            </a:r>
            <a:r>
              <a:rPr dirty="0" sz="1200" spc="-5" b="1">
                <a:solidFill>
                  <a:srgbClr val="002399"/>
                </a:solidFill>
                <a:latin typeface="Calibri"/>
                <a:cs typeface="Calibri"/>
              </a:rPr>
              <a:t>me</a:t>
            </a:r>
            <a:r>
              <a:rPr dirty="0" sz="1200" spc="-10" b="1">
                <a:solidFill>
                  <a:srgbClr val="002399"/>
                </a:solidFill>
                <a:latin typeface="Calibri"/>
                <a:cs typeface="Calibri"/>
              </a:rPr>
              <a:t>nd</a:t>
            </a:r>
            <a:r>
              <a:rPr dirty="0" sz="1200" spc="-5" b="1">
                <a:solidFill>
                  <a:srgbClr val="002399"/>
                </a:solidFill>
                <a:latin typeface="Calibri"/>
                <a:cs typeface="Calibri"/>
              </a:rPr>
              <a:t>me</a:t>
            </a:r>
            <a:r>
              <a:rPr dirty="0" sz="1200" spc="-20" b="1">
                <a:solidFill>
                  <a:srgbClr val="002399"/>
                </a:solidFill>
                <a:latin typeface="Calibri"/>
                <a:cs typeface="Calibri"/>
              </a:rPr>
              <a:t>n</a:t>
            </a:r>
            <a:r>
              <a:rPr dirty="0" sz="1200" spc="-5" b="1">
                <a:solidFill>
                  <a:srgbClr val="002399"/>
                </a:solidFill>
                <a:latin typeface="Calibri"/>
                <a:cs typeface="Calibri"/>
              </a:rPr>
              <a:t>ts</a:t>
            </a:r>
            <a:r>
              <a:rPr dirty="0" sz="1200" spc="-5" b="1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1200" spc="-10" b="1">
                <a:solidFill>
                  <a:srgbClr val="002399"/>
                </a:solidFill>
                <a:latin typeface="Calibri"/>
                <a:cs typeface="Calibri"/>
              </a:rPr>
              <a:t>A</a:t>
            </a:r>
            <a:r>
              <a:rPr dirty="0" sz="1200" spc="-5" b="1">
                <a:solidFill>
                  <a:srgbClr val="002399"/>
                </a:solidFill>
                <a:latin typeface="Calibri"/>
                <a:cs typeface="Calibri"/>
              </a:rPr>
              <a:t>c</a:t>
            </a:r>
            <a:r>
              <a:rPr dirty="0" sz="1200" spc="5" b="1">
                <a:solidFill>
                  <a:srgbClr val="002399"/>
                </a:solidFill>
                <a:latin typeface="Calibri"/>
                <a:cs typeface="Calibri"/>
              </a:rPr>
              <a:t>t</a:t>
            </a:r>
            <a:r>
              <a:rPr dirty="0" sz="1200" spc="-5" b="1">
                <a:solidFill>
                  <a:srgbClr val="002399"/>
                </a:solidFill>
                <a:latin typeface="Calibri"/>
                <a:cs typeface="Calibri"/>
              </a:rPr>
              <a:t>),</a:t>
            </a:r>
            <a:r>
              <a:rPr dirty="0" sz="1200" spc="-10" b="1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1200" spc="-5" b="1">
                <a:solidFill>
                  <a:srgbClr val="002399"/>
                </a:solidFill>
                <a:latin typeface="Calibri"/>
                <a:cs typeface="Calibri"/>
              </a:rPr>
              <a:t>t</a:t>
            </a:r>
            <a:r>
              <a:rPr dirty="0" sz="1200" spc="-5" b="1">
                <a:solidFill>
                  <a:srgbClr val="002399"/>
                </a:solidFill>
                <a:latin typeface="Calibri"/>
                <a:cs typeface="Calibri"/>
              </a:rPr>
              <a:t>h</a:t>
            </a:r>
            <a:r>
              <a:rPr dirty="0" sz="1200" b="1">
                <a:solidFill>
                  <a:srgbClr val="002399"/>
                </a:solidFill>
                <a:latin typeface="Calibri"/>
                <a:cs typeface="Calibri"/>
              </a:rPr>
              <a:t>e</a:t>
            </a:r>
            <a:r>
              <a:rPr dirty="0" sz="1200" spc="-15" b="1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1200" spc="-30" b="1">
                <a:solidFill>
                  <a:srgbClr val="002399"/>
                </a:solidFill>
                <a:latin typeface="Calibri"/>
                <a:cs typeface="Calibri"/>
              </a:rPr>
              <a:t>R</a:t>
            </a:r>
            <a:r>
              <a:rPr dirty="0" sz="1200" spc="-5" b="1">
                <a:solidFill>
                  <a:srgbClr val="002399"/>
                </a:solidFill>
                <a:latin typeface="Calibri"/>
                <a:cs typeface="Calibri"/>
              </a:rPr>
              <a:t>e</a:t>
            </a:r>
            <a:r>
              <a:rPr dirty="0" sz="1200" spc="-10" b="1">
                <a:solidFill>
                  <a:srgbClr val="002399"/>
                </a:solidFill>
                <a:latin typeface="Calibri"/>
                <a:cs typeface="Calibri"/>
              </a:rPr>
              <a:t>p</a:t>
            </a:r>
            <a:r>
              <a:rPr dirty="0" sz="1200" b="1">
                <a:solidFill>
                  <a:srgbClr val="002399"/>
                </a:solidFill>
                <a:latin typeface="Calibri"/>
                <a:cs typeface="Calibri"/>
              </a:rPr>
              <a:t>o</a:t>
            </a:r>
            <a:r>
              <a:rPr dirty="0" sz="1200" spc="5" b="1">
                <a:solidFill>
                  <a:srgbClr val="002399"/>
                </a:solidFill>
                <a:latin typeface="Calibri"/>
                <a:cs typeface="Calibri"/>
              </a:rPr>
              <a:t>r</a:t>
            </a:r>
            <a:r>
              <a:rPr dirty="0" sz="1200" spc="-5" b="1">
                <a:solidFill>
                  <a:srgbClr val="002399"/>
                </a:solidFill>
                <a:latin typeface="Calibri"/>
                <a:cs typeface="Calibri"/>
              </a:rPr>
              <a:t>t</a:t>
            </a:r>
            <a:r>
              <a:rPr dirty="0" sz="1200" spc="-5" b="1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1200" spc="-15" b="1">
                <a:solidFill>
                  <a:srgbClr val="002399"/>
                </a:solidFill>
                <a:latin typeface="Calibri"/>
                <a:cs typeface="Calibri"/>
              </a:rPr>
              <a:t>t</a:t>
            </a:r>
            <a:r>
              <a:rPr dirty="0" sz="1200" spc="-10" b="1">
                <a:solidFill>
                  <a:srgbClr val="002399"/>
                </a:solidFill>
                <a:latin typeface="Calibri"/>
                <a:cs typeface="Calibri"/>
              </a:rPr>
              <a:t>o</a:t>
            </a:r>
            <a:r>
              <a:rPr dirty="0" sz="1200" spc="5" b="1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1200" spc="-15" b="1">
                <a:solidFill>
                  <a:srgbClr val="002399"/>
                </a:solidFill>
                <a:latin typeface="Calibri"/>
                <a:cs typeface="Calibri"/>
              </a:rPr>
              <a:t>C</a:t>
            </a:r>
            <a:r>
              <a:rPr dirty="0" sz="1200" spc="-10" b="1">
                <a:solidFill>
                  <a:srgbClr val="002399"/>
                </a:solidFill>
                <a:latin typeface="Calibri"/>
                <a:cs typeface="Calibri"/>
              </a:rPr>
              <a:t>on</a:t>
            </a:r>
            <a:r>
              <a:rPr dirty="0" sz="1200" spc="-5" b="1">
                <a:solidFill>
                  <a:srgbClr val="002399"/>
                </a:solidFill>
                <a:latin typeface="Calibri"/>
                <a:cs typeface="Calibri"/>
              </a:rPr>
              <a:t>g</a:t>
            </a:r>
            <a:r>
              <a:rPr dirty="0" sz="1200" spc="-10" b="1">
                <a:solidFill>
                  <a:srgbClr val="002399"/>
                </a:solidFill>
                <a:latin typeface="Calibri"/>
                <a:cs typeface="Calibri"/>
              </a:rPr>
              <a:t>r</a:t>
            </a:r>
            <a:r>
              <a:rPr dirty="0" sz="1200" spc="-5" b="1">
                <a:solidFill>
                  <a:srgbClr val="002399"/>
                </a:solidFill>
                <a:latin typeface="Calibri"/>
                <a:cs typeface="Calibri"/>
              </a:rPr>
              <a:t>e</a:t>
            </a:r>
            <a:r>
              <a:rPr dirty="0" sz="1200" spc="-5" b="1">
                <a:solidFill>
                  <a:srgbClr val="002399"/>
                </a:solidFill>
                <a:latin typeface="Calibri"/>
                <a:cs typeface="Calibri"/>
              </a:rPr>
              <a:t>ss</a:t>
            </a:r>
            <a:r>
              <a:rPr dirty="0" sz="1200" spc="5" b="1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1200" b="1">
                <a:solidFill>
                  <a:srgbClr val="002399"/>
                </a:solidFill>
                <a:latin typeface="Calibri"/>
                <a:cs typeface="Calibri"/>
              </a:rPr>
              <a:t>w</a:t>
            </a:r>
            <a:r>
              <a:rPr dirty="0" sz="1200" spc="-5" b="1">
                <a:solidFill>
                  <a:srgbClr val="002399"/>
                </a:solidFill>
                <a:latin typeface="Calibri"/>
                <a:cs typeface="Calibri"/>
              </a:rPr>
              <a:t>ill:</a:t>
            </a:r>
            <a:endParaRPr sz="1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250">
              <a:latin typeface="Times New Roman"/>
              <a:cs typeface="Times New Roman"/>
            </a:endParaRPr>
          </a:p>
          <a:p>
            <a:pPr marL="313690" marR="397510" indent="-226060">
              <a:lnSpc>
                <a:spcPct val="100000"/>
              </a:lnSpc>
              <a:buClr>
                <a:srgbClr val="002399"/>
              </a:buClr>
              <a:buFont typeface="Arial"/>
              <a:buChar char="•"/>
              <a:tabLst>
                <a:tab pos="313690" algn="l"/>
              </a:tabLst>
            </a:pPr>
            <a:r>
              <a:rPr dirty="0" sz="1200" spc="-10">
                <a:solidFill>
                  <a:srgbClr val="002399"/>
                </a:solidFill>
                <a:latin typeface="Calibri"/>
                <a:cs typeface="Calibri"/>
              </a:rPr>
              <a:t>P</a:t>
            </a:r>
            <a:r>
              <a:rPr dirty="0" sz="1200" spc="-25">
                <a:solidFill>
                  <a:srgbClr val="002399"/>
                </a:solidFill>
                <a:latin typeface="Calibri"/>
                <a:cs typeface="Calibri"/>
              </a:rPr>
              <a:t>r</a:t>
            </a:r>
            <a:r>
              <a:rPr dirty="0" sz="1200" spc="-5">
                <a:solidFill>
                  <a:srgbClr val="002399"/>
                </a:solidFill>
                <a:latin typeface="Calibri"/>
                <a:cs typeface="Calibri"/>
              </a:rPr>
              <a:t>o</a:t>
            </a:r>
            <a:r>
              <a:rPr dirty="0" sz="1200" spc="5">
                <a:solidFill>
                  <a:srgbClr val="002399"/>
                </a:solidFill>
                <a:latin typeface="Calibri"/>
                <a:cs typeface="Calibri"/>
              </a:rPr>
              <a:t>p</a:t>
            </a:r>
            <a:r>
              <a:rPr dirty="0" sz="1200" spc="-5">
                <a:solidFill>
                  <a:srgbClr val="002399"/>
                </a:solidFill>
                <a:latin typeface="Calibri"/>
                <a:cs typeface="Calibri"/>
              </a:rPr>
              <a:t>os</a:t>
            </a:r>
            <a:r>
              <a:rPr dirty="0" sz="1200">
                <a:solidFill>
                  <a:srgbClr val="002399"/>
                </a:solidFill>
                <a:latin typeface="Calibri"/>
                <a:cs typeface="Calibri"/>
              </a:rPr>
              <a:t>e</a:t>
            </a:r>
            <a:r>
              <a:rPr dirty="0" sz="1200" spc="5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1200" spc="-5">
                <a:solidFill>
                  <a:srgbClr val="002399"/>
                </a:solidFill>
                <a:latin typeface="Calibri"/>
                <a:cs typeface="Calibri"/>
              </a:rPr>
              <a:t>act</a:t>
            </a:r>
            <a:r>
              <a:rPr dirty="0" sz="1200">
                <a:solidFill>
                  <a:srgbClr val="002399"/>
                </a:solidFill>
                <a:latin typeface="Calibri"/>
                <a:cs typeface="Calibri"/>
              </a:rPr>
              <a:t>io</a:t>
            </a:r>
            <a:r>
              <a:rPr dirty="0" sz="1200" spc="5">
                <a:solidFill>
                  <a:srgbClr val="002399"/>
                </a:solidFill>
                <a:latin typeface="Calibri"/>
                <a:cs typeface="Calibri"/>
              </a:rPr>
              <a:t>n</a:t>
            </a:r>
            <a:r>
              <a:rPr dirty="0" sz="1200">
                <a:solidFill>
                  <a:srgbClr val="002399"/>
                </a:solidFill>
                <a:latin typeface="Calibri"/>
                <a:cs typeface="Calibri"/>
              </a:rPr>
              <a:t>s </a:t>
            </a:r>
            <a:r>
              <a:rPr dirty="0" sz="1200" spc="-5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1200" spc="-15">
                <a:solidFill>
                  <a:srgbClr val="002399"/>
                </a:solidFill>
                <a:latin typeface="Calibri"/>
                <a:cs typeface="Calibri"/>
              </a:rPr>
              <a:t>t</a:t>
            </a:r>
            <a:r>
              <a:rPr dirty="0" sz="1200">
                <a:solidFill>
                  <a:srgbClr val="002399"/>
                </a:solidFill>
                <a:latin typeface="Calibri"/>
                <a:cs typeface="Calibri"/>
              </a:rPr>
              <a:t>o</a:t>
            </a:r>
            <a:r>
              <a:rPr dirty="0" sz="1200" spc="5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1200" spc="-10">
                <a:solidFill>
                  <a:srgbClr val="002399"/>
                </a:solidFill>
                <a:latin typeface="Calibri"/>
                <a:cs typeface="Calibri"/>
              </a:rPr>
              <a:t>e</a:t>
            </a:r>
            <a:r>
              <a:rPr dirty="0" sz="1200" spc="-5">
                <a:solidFill>
                  <a:srgbClr val="002399"/>
                </a:solidFill>
                <a:latin typeface="Calibri"/>
                <a:cs typeface="Calibri"/>
              </a:rPr>
              <a:t>n</a:t>
            </a:r>
            <a:r>
              <a:rPr dirty="0" sz="1200" spc="-5">
                <a:solidFill>
                  <a:srgbClr val="002399"/>
                </a:solidFill>
                <a:latin typeface="Calibri"/>
                <a:cs typeface="Calibri"/>
              </a:rPr>
              <a:t>s</a:t>
            </a:r>
            <a:r>
              <a:rPr dirty="0" sz="1200">
                <a:solidFill>
                  <a:srgbClr val="002399"/>
                </a:solidFill>
                <a:latin typeface="Calibri"/>
                <a:cs typeface="Calibri"/>
              </a:rPr>
              <a:t>u</a:t>
            </a:r>
            <a:r>
              <a:rPr dirty="0" sz="1200" spc="-20">
                <a:solidFill>
                  <a:srgbClr val="002399"/>
                </a:solidFill>
                <a:latin typeface="Calibri"/>
                <a:cs typeface="Calibri"/>
              </a:rPr>
              <a:t>r</a:t>
            </a:r>
            <a:r>
              <a:rPr dirty="0" sz="1200" spc="-10">
                <a:solidFill>
                  <a:srgbClr val="002399"/>
                </a:solidFill>
                <a:latin typeface="Calibri"/>
                <a:cs typeface="Calibri"/>
              </a:rPr>
              <a:t>e</a:t>
            </a:r>
            <a:r>
              <a:rPr dirty="0" sz="1200" spc="-30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1200" spc="-5">
                <a:solidFill>
                  <a:srgbClr val="002399"/>
                </a:solidFill>
                <a:latin typeface="Calibri"/>
                <a:cs typeface="Calibri"/>
              </a:rPr>
              <a:t>s</a:t>
            </a:r>
            <a:r>
              <a:rPr dirty="0" sz="1200" spc="-15">
                <a:solidFill>
                  <a:srgbClr val="002399"/>
                </a:solidFill>
                <a:latin typeface="Calibri"/>
                <a:cs typeface="Calibri"/>
              </a:rPr>
              <a:t>a</a:t>
            </a:r>
            <a:r>
              <a:rPr dirty="0" sz="1200" spc="-20">
                <a:solidFill>
                  <a:srgbClr val="002399"/>
                </a:solidFill>
                <a:latin typeface="Calibri"/>
                <a:cs typeface="Calibri"/>
              </a:rPr>
              <a:t>f</a:t>
            </a:r>
            <a:r>
              <a:rPr dirty="0" sz="1200" spc="-10">
                <a:solidFill>
                  <a:srgbClr val="002399"/>
                </a:solidFill>
                <a:latin typeface="Calibri"/>
                <a:cs typeface="Calibri"/>
              </a:rPr>
              <a:t>e</a:t>
            </a:r>
            <a:r>
              <a:rPr dirty="0" sz="1200" spc="5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1200">
                <a:solidFill>
                  <a:srgbClr val="002399"/>
                </a:solidFill>
                <a:latin typeface="Calibri"/>
                <a:cs typeface="Calibri"/>
              </a:rPr>
              <a:t>disp</a:t>
            </a:r>
            <a:r>
              <a:rPr dirty="0" sz="1200" spc="-5">
                <a:solidFill>
                  <a:srgbClr val="002399"/>
                </a:solidFill>
                <a:latin typeface="Calibri"/>
                <a:cs typeface="Calibri"/>
              </a:rPr>
              <a:t>os</a:t>
            </a:r>
            <a:r>
              <a:rPr dirty="0" sz="1200">
                <a:solidFill>
                  <a:srgbClr val="002399"/>
                </a:solidFill>
                <a:latin typeface="Calibri"/>
                <a:cs typeface="Calibri"/>
              </a:rPr>
              <a:t>al</a:t>
            </a:r>
            <a:r>
              <a:rPr dirty="0" sz="1200" spc="-10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1200" spc="-5">
                <a:solidFill>
                  <a:srgbClr val="002399"/>
                </a:solidFill>
                <a:latin typeface="Calibri"/>
                <a:cs typeface="Calibri"/>
              </a:rPr>
              <a:t>o</a:t>
            </a:r>
            <a:r>
              <a:rPr dirty="0" sz="1200">
                <a:solidFill>
                  <a:srgbClr val="002399"/>
                </a:solidFill>
                <a:latin typeface="Calibri"/>
                <a:cs typeface="Calibri"/>
              </a:rPr>
              <a:t>f </a:t>
            </a:r>
            <a:r>
              <a:rPr dirty="0" sz="1200" spc="-5">
                <a:solidFill>
                  <a:srgbClr val="002399"/>
                </a:solidFill>
                <a:latin typeface="Calibri"/>
                <a:cs typeface="Calibri"/>
              </a:rPr>
              <a:t>s</a:t>
            </a:r>
            <a:r>
              <a:rPr dirty="0" sz="1200">
                <a:solidFill>
                  <a:srgbClr val="002399"/>
                </a:solidFill>
                <a:latin typeface="Calibri"/>
                <a:cs typeface="Calibri"/>
              </a:rPr>
              <a:t>u</a:t>
            </a:r>
            <a:r>
              <a:rPr dirty="0" sz="1200" spc="-10">
                <a:solidFill>
                  <a:srgbClr val="002399"/>
                </a:solidFill>
                <a:latin typeface="Calibri"/>
                <a:cs typeface="Calibri"/>
              </a:rPr>
              <a:t>c</a:t>
            </a:r>
            <a:r>
              <a:rPr dirty="0" sz="1200">
                <a:solidFill>
                  <a:srgbClr val="002399"/>
                </a:solidFill>
                <a:latin typeface="Calibri"/>
                <a:cs typeface="Calibri"/>
              </a:rPr>
              <a:t>h</a:t>
            </a:r>
            <a:r>
              <a:rPr dirty="0" sz="1200">
                <a:solidFill>
                  <a:srgbClr val="002399"/>
                </a:solidFill>
                <a:latin typeface="Calibri"/>
                <a:cs typeface="Calibri"/>
              </a:rPr>
              <a:t> id</a:t>
            </a:r>
            <a:r>
              <a:rPr dirty="0" sz="1200" spc="-10">
                <a:solidFill>
                  <a:srgbClr val="002399"/>
                </a:solidFill>
                <a:latin typeface="Calibri"/>
                <a:cs typeface="Calibri"/>
              </a:rPr>
              <a:t>e</a:t>
            </a:r>
            <a:r>
              <a:rPr dirty="0" sz="1200" spc="-15">
                <a:solidFill>
                  <a:srgbClr val="002399"/>
                </a:solidFill>
                <a:latin typeface="Calibri"/>
                <a:cs typeface="Calibri"/>
              </a:rPr>
              <a:t>n</a:t>
            </a:r>
            <a:r>
              <a:rPr dirty="0" sz="1200" spc="-5">
                <a:solidFill>
                  <a:srgbClr val="002399"/>
                </a:solidFill>
                <a:latin typeface="Calibri"/>
                <a:cs typeface="Calibri"/>
              </a:rPr>
              <a:t>t</a:t>
            </a:r>
            <a:r>
              <a:rPr dirty="0" sz="1200">
                <a:solidFill>
                  <a:srgbClr val="002399"/>
                </a:solidFill>
                <a:latin typeface="Calibri"/>
                <a:cs typeface="Calibri"/>
              </a:rPr>
              <a:t>ified</a:t>
            </a:r>
            <a:r>
              <a:rPr dirty="0" sz="1200" spc="-40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1200" spc="-30">
                <a:solidFill>
                  <a:srgbClr val="002399"/>
                </a:solidFill>
                <a:latin typeface="Calibri"/>
                <a:cs typeface="Calibri"/>
              </a:rPr>
              <a:t>r</a:t>
            </a:r>
            <a:r>
              <a:rPr dirty="0" sz="1200">
                <a:solidFill>
                  <a:srgbClr val="002399"/>
                </a:solidFill>
                <a:latin typeface="Calibri"/>
                <a:cs typeface="Calibri"/>
              </a:rPr>
              <a:t>a</a:t>
            </a:r>
            <a:r>
              <a:rPr dirty="0" sz="1200" spc="5">
                <a:solidFill>
                  <a:srgbClr val="002399"/>
                </a:solidFill>
                <a:latin typeface="Calibri"/>
                <a:cs typeface="Calibri"/>
              </a:rPr>
              <a:t>d</a:t>
            </a:r>
            <a:r>
              <a:rPr dirty="0" sz="1200">
                <a:solidFill>
                  <a:srgbClr val="002399"/>
                </a:solidFill>
                <a:latin typeface="Calibri"/>
                <a:cs typeface="Calibri"/>
              </a:rPr>
              <a:t>ioa</a:t>
            </a:r>
            <a:r>
              <a:rPr dirty="0" sz="1200" spc="-10">
                <a:solidFill>
                  <a:srgbClr val="002399"/>
                </a:solidFill>
                <a:latin typeface="Calibri"/>
                <a:cs typeface="Calibri"/>
              </a:rPr>
              <a:t>c</a:t>
            </a:r>
            <a:r>
              <a:rPr dirty="0" sz="1200" spc="-5">
                <a:solidFill>
                  <a:srgbClr val="002399"/>
                </a:solidFill>
                <a:latin typeface="Calibri"/>
                <a:cs typeface="Calibri"/>
              </a:rPr>
              <a:t>t</a:t>
            </a:r>
            <a:r>
              <a:rPr dirty="0" sz="1200">
                <a:solidFill>
                  <a:srgbClr val="002399"/>
                </a:solidFill>
                <a:latin typeface="Calibri"/>
                <a:cs typeface="Calibri"/>
              </a:rPr>
              <a:t>i</a:t>
            </a:r>
            <a:r>
              <a:rPr dirty="0" sz="1200" spc="-15">
                <a:solidFill>
                  <a:srgbClr val="002399"/>
                </a:solidFill>
                <a:latin typeface="Calibri"/>
                <a:cs typeface="Calibri"/>
              </a:rPr>
              <a:t>v</a:t>
            </a:r>
            <a:r>
              <a:rPr dirty="0" sz="1200" spc="-10">
                <a:solidFill>
                  <a:srgbClr val="002399"/>
                </a:solidFill>
                <a:latin typeface="Calibri"/>
                <a:cs typeface="Calibri"/>
              </a:rPr>
              <a:t>e</a:t>
            </a:r>
            <a:r>
              <a:rPr dirty="0" sz="1200" spc="-20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1200" spc="-30">
                <a:solidFill>
                  <a:srgbClr val="002399"/>
                </a:solidFill>
                <a:latin typeface="Calibri"/>
                <a:cs typeface="Calibri"/>
              </a:rPr>
              <a:t>w</a:t>
            </a:r>
            <a:r>
              <a:rPr dirty="0" sz="1200">
                <a:solidFill>
                  <a:srgbClr val="002399"/>
                </a:solidFill>
                <a:latin typeface="Calibri"/>
                <a:cs typeface="Calibri"/>
              </a:rPr>
              <a:t>a</a:t>
            </a:r>
            <a:r>
              <a:rPr dirty="0" sz="1200" spc="-15">
                <a:solidFill>
                  <a:srgbClr val="002399"/>
                </a:solidFill>
                <a:latin typeface="Calibri"/>
                <a:cs typeface="Calibri"/>
              </a:rPr>
              <a:t>s</a:t>
            </a:r>
            <a:r>
              <a:rPr dirty="0" sz="1200" spc="-15">
                <a:solidFill>
                  <a:srgbClr val="002399"/>
                </a:solidFill>
                <a:latin typeface="Calibri"/>
                <a:cs typeface="Calibri"/>
              </a:rPr>
              <a:t>t</a:t>
            </a:r>
            <a:r>
              <a:rPr dirty="0" sz="1200" spc="-10">
                <a:solidFill>
                  <a:srgbClr val="002399"/>
                </a:solidFill>
                <a:latin typeface="Calibri"/>
                <a:cs typeface="Calibri"/>
              </a:rPr>
              <a:t>es</a:t>
            </a:r>
            <a:endParaRPr sz="1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"/>
              </a:spcBef>
              <a:buClr>
                <a:srgbClr val="002399"/>
              </a:buClr>
              <a:buFont typeface="Arial"/>
              <a:buChar char="•"/>
            </a:pPr>
            <a:endParaRPr sz="1250">
              <a:latin typeface="Times New Roman"/>
              <a:cs typeface="Times New Roman"/>
            </a:endParaRPr>
          </a:p>
          <a:p>
            <a:pPr marL="313690" indent="-226060">
              <a:lnSpc>
                <a:spcPct val="100000"/>
              </a:lnSpc>
              <a:buClr>
                <a:srgbClr val="002399"/>
              </a:buClr>
              <a:buFont typeface="Arial"/>
              <a:buChar char="•"/>
              <a:tabLst>
                <a:tab pos="313690" algn="l"/>
              </a:tabLst>
            </a:pPr>
            <a:r>
              <a:rPr dirty="0" sz="1200">
                <a:solidFill>
                  <a:srgbClr val="002399"/>
                </a:solidFill>
                <a:latin typeface="Calibri"/>
                <a:cs typeface="Calibri"/>
              </a:rPr>
              <a:t>Describ</a:t>
            </a:r>
            <a:r>
              <a:rPr dirty="0" sz="1200" spc="-10">
                <a:solidFill>
                  <a:srgbClr val="002399"/>
                </a:solidFill>
                <a:latin typeface="Calibri"/>
                <a:cs typeface="Calibri"/>
              </a:rPr>
              <a:t>e</a:t>
            </a:r>
            <a:r>
              <a:rPr dirty="0" sz="1200" spc="-5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1200">
                <a:solidFill>
                  <a:srgbClr val="002399"/>
                </a:solidFill>
                <a:latin typeface="Calibri"/>
                <a:cs typeface="Calibri"/>
              </a:rPr>
              <a:t>al</a:t>
            </a:r>
            <a:r>
              <a:rPr dirty="0" sz="1200" spc="-5">
                <a:solidFill>
                  <a:srgbClr val="002399"/>
                </a:solidFill>
                <a:latin typeface="Calibri"/>
                <a:cs typeface="Calibri"/>
              </a:rPr>
              <a:t>t</a:t>
            </a:r>
            <a:r>
              <a:rPr dirty="0" sz="1200" spc="-5">
                <a:solidFill>
                  <a:srgbClr val="002399"/>
                </a:solidFill>
                <a:latin typeface="Calibri"/>
                <a:cs typeface="Calibri"/>
              </a:rPr>
              <a:t>er</a:t>
            </a:r>
            <a:r>
              <a:rPr dirty="0" sz="1200">
                <a:solidFill>
                  <a:srgbClr val="002399"/>
                </a:solidFill>
                <a:latin typeface="Calibri"/>
                <a:cs typeface="Calibri"/>
              </a:rPr>
              <a:t>n</a:t>
            </a:r>
            <a:r>
              <a:rPr dirty="0" sz="1200" spc="-15">
                <a:solidFill>
                  <a:srgbClr val="002399"/>
                </a:solidFill>
                <a:latin typeface="Calibri"/>
                <a:cs typeface="Calibri"/>
              </a:rPr>
              <a:t>a</a:t>
            </a:r>
            <a:r>
              <a:rPr dirty="0" sz="1200" spc="-5">
                <a:solidFill>
                  <a:srgbClr val="002399"/>
                </a:solidFill>
                <a:latin typeface="Calibri"/>
                <a:cs typeface="Calibri"/>
              </a:rPr>
              <a:t>t</a:t>
            </a:r>
            <a:r>
              <a:rPr dirty="0" sz="1200">
                <a:solidFill>
                  <a:srgbClr val="002399"/>
                </a:solidFill>
                <a:latin typeface="Calibri"/>
                <a:cs typeface="Calibri"/>
              </a:rPr>
              <a:t>i</a:t>
            </a:r>
            <a:r>
              <a:rPr dirty="0" sz="1200" spc="-15">
                <a:solidFill>
                  <a:srgbClr val="002399"/>
                </a:solidFill>
                <a:latin typeface="Calibri"/>
                <a:cs typeface="Calibri"/>
              </a:rPr>
              <a:t>v</a:t>
            </a:r>
            <a:r>
              <a:rPr dirty="0" sz="1200" spc="-10">
                <a:solidFill>
                  <a:srgbClr val="002399"/>
                </a:solidFill>
                <a:latin typeface="Calibri"/>
                <a:cs typeface="Calibri"/>
              </a:rPr>
              <a:t>es</a:t>
            </a:r>
            <a:r>
              <a:rPr dirty="0" sz="1200" spc="-35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1200">
                <a:solidFill>
                  <a:srgbClr val="002399"/>
                </a:solidFill>
                <a:latin typeface="Calibri"/>
                <a:cs typeface="Calibri"/>
              </a:rPr>
              <a:t>und</a:t>
            </a:r>
            <a:r>
              <a:rPr dirty="0" sz="1200" spc="-5">
                <a:solidFill>
                  <a:srgbClr val="002399"/>
                </a:solidFill>
                <a:latin typeface="Calibri"/>
                <a:cs typeface="Calibri"/>
              </a:rPr>
              <a:t>er</a:t>
            </a:r>
            <a:r>
              <a:rPr dirty="0" sz="1200" spc="-30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1200" spc="-25">
                <a:solidFill>
                  <a:srgbClr val="002399"/>
                </a:solidFill>
                <a:latin typeface="Calibri"/>
                <a:cs typeface="Calibri"/>
              </a:rPr>
              <a:t>c</a:t>
            </a:r>
            <a:r>
              <a:rPr dirty="0" sz="1200" spc="-5">
                <a:solidFill>
                  <a:srgbClr val="002399"/>
                </a:solidFill>
                <a:latin typeface="Calibri"/>
                <a:cs typeface="Calibri"/>
              </a:rPr>
              <a:t>o</a:t>
            </a:r>
            <a:r>
              <a:rPr dirty="0" sz="1200" spc="5">
                <a:solidFill>
                  <a:srgbClr val="002399"/>
                </a:solidFill>
                <a:latin typeface="Calibri"/>
                <a:cs typeface="Calibri"/>
              </a:rPr>
              <a:t>n</a:t>
            </a:r>
            <a:r>
              <a:rPr dirty="0" sz="1200" spc="-5">
                <a:solidFill>
                  <a:srgbClr val="002399"/>
                </a:solidFill>
                <a:latin typeface="Calibri"/>
                <a:cs typeface="Calibri"/>
              </a:rPr>
              <a:t>si</a:t>
            </a:r>
            <a:r>
              <a:rPr dirty="0" sz="1200">
                <a:solidFill>
                  <a:srgbClr val="002399"/>
                </a:solidFill>
                <a:latin typeface="Calibri"/>
                <a:cs typeface="Calibri"/>
              </a:rPr>
              <a:t>d</a:t>
            </a:r>
            <a:r>
              <a:rPr dirty="0" sz="1200" spc="-10">
                <a:solidFill>
                  <a:srgbClr val="002399"/>
                </a:solidFill>
                <a:latin typeface="Calibri"/>
                <a:cs typeface="Calibri"/>
              </a:rPr>
              <a:t>e</a:t>
            </a:r>
            <a:r>
              <a:rPr dirty="0" sz="1200" spc="-25">
                <a:solidFill>
                  <a:srgbClr val="002399"/>
                </a:solidFill>
                <a:latin typeface="Calibri"/>
                <a:cs typeface="Calibri"/>
              </a:rPr>
              <a:t>r</a:t>
            </a:r>
            <a:r>
              <a:rPr dirty="0" sz="1200" spc="-15">
                <a:solidFill>
                  <a:srgbClr val="002399"/>
                </a:solidFill>
                <a:latin typeface="Calibri"/>
                <a:cs typeface="Calibri"/>
              </a:rPr>
              <a:t>a</a:t>
            </a:r>
            <a:r>
              <a:rPr dirty="0" sz="1200" spc="-5">
                <a:solidFill>
                  <a:srgbClr val="002399"/>
                </a:solidFill>
                <a:latin typeface="Calibri"/>
                <a:cs typeface="Calibri"/>
              </a:rPr>
              <a:t>t</a:t>
            </a:r>
            <a:r>
              <a:rPr dirty="0" sz="1200">
                <a:solidFill>
                  <a:srgbClr val="002399"/>
                </a:solidFill>
                <a:latin typeface="Calibri"/>
                <a:cs typeface="Calibri"/>
              </a:rPr>
              <a:t>ion</a:t>
            </a:r>
            <a:endParaRPr sz="1200">
              <a:latin typeface="Calibri"/>
              <a:cs typeface="Calibri"/>
            </a:endParaRPr>
          </a:p>
          <a:p>
            <a:pPr marL="313690" indent="-226060">
              <a:lnSpc>
                <a:spcPct val="100000"/>
              </a:lnSpc>
              <a:spcBef>
                <a:spcPts val="600"/>
              </a:spcBef>
              <a:buClr>
                <a:srgbClr val="002399"/>
              </a:buClr>
              <a:buFont typeface="Arial"/>
              <a:buChar char="•"/>
              <a:tabLst>
                <a:tab pos="313690" algn="l"/>
              </a:tabLst>
            </a:pPr>
            <a:r>
              <a:rPr dirty="0" sz="1200">
                <a:solidFill>
                  <a:srgbClr val="002399"/>
                </a:solidFill>
                <a:latin typeface="Calibri"/>
                <a:cs typeface="Calibri"/>
              </a:rPr>
              <a:t>Id</a:t>
            </a:r>
            <a:r>
              <a:rPr dirty="0" sz="1200" spc="-10">
                <a:solidFill>
                  <a:srgbClr val="002399"/>
                </a:solidFill>
                <a:latin typeface="Calibri"/>
                <a:cs typeface="Calibri"/>
              </a:rPr>
              <a:t>e</a:t>
            </a:r>
            <a:r>
              <a:rPr dirty="0" sz="1200" spc="-15">
                <a:solidFill>
                  <a:srgbClr val="002399"/>
                </a:solidFill>
                <a:latin typeface="Calibri"/>
                <a:cs typeface="Calibri"/>
              </a:rPr>
              <a:t>n</a:t>
            </a:r>
            <a:r>
              <a:rPr dirty="0" sz="1200" spc="-5">
                <a:solidFill>
                  <a:srgbClr val="002399"/>
                </a:solidFill>
                <a:latin typeface="Calibri"/>
                <a:cs typeface="Calibri"/>
              </a:rPr>
              <a:t>t</a:t>
            </a:r>
            <a:r>
              <a:rPr dirty="0" sz="1200">
                <a:solidFill>
                  <a:srgbClr val="002399"/>
                </a:solidFill>
                <a:latin typeface="Calibri"/>
                <a:cs typeface="Calibri"/>
              </a:rPr>
              <a:t>if</a:t>
            </a:r>
            <a:r>
              <a:rPr dirty="0" sz="1200" spc="-10">
                <a:solidFill>
                  <a:srgbClr val="002399"/>
                </a:solidFill>
                <a:latin typeface="Calibri"/>
                <a:cs typeface="Calibri"/>
              </a:rPr>
              <a:t>y</a:t>
            </a:r>
            <a:r>
              <a:rPr dirty="0" sz="1200" spc="-35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1200" spc="-5">
                <a:solidFill>
                  <a:srgbClr val="002399"/>
                </a:solidFill>
                <a:latin typeface="Calibri"/>
                <a:cs typeface="Calibri"/>
              </a:rPr>
              <a:t>t</a:t>
            </a:r>
            <a:r>
              <a:rPr dirty="0" sz="1200">
                <a:solidFill>
                  <a:srgbClr val="002399"/>
                </a:solidFill>
                <a:latin typeface="Calibri"/>
                <a:cs typeface="Calibri"/>
              </a:rPr>
              <a:t>h</a:t>
            </a:r>
            <a:r>
              <a:rPr dirty="0" sz="1200" spc="-10">
                <a:solidFill>
                  <a:srgbClr val="002399"/>
                </a:solidFill>
                <a:latin typeface="Calibri"/>
                <a:cs typeface="Calibri"/>
              </a:rPr>
              <a:t>e</a:t>
            </a:r>
            <a:r>
              <a:rPr dirty="0" sz="1200" spc="-20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1200" spc="-15">
                <a:solidFill>
                  <a:srgbClr val="002399"/>
                </a:solidFill>
                <a:latin typeface="Calibri"/>
                <a:cs typeface="Calibri"/>
              </a:rPr>
              <a:t>F</a:t>
            </a:r>
            <a:r>
              <a:rPr dirty="0" sz="1200" spc="-10">
                <a:solidFill>
                  <a:srgbClr val="002399"/>
                </a:solidFill>
                <a:latin typeface="Calibri"/>
                <a:cs typeface="Calibri"/>
              </a:rPr>
              <a:t>e</a:t>
            </a:r>
            <a:r>
              <a:rPr dirty="0" sz="1200" spc="-5">
                <a:solidFill>
                  <a:srgbClr val="002399"/>
                </a:solidFill>
                <a:latin typeface="Calibri"/>
                <a:cs typeface="Calibri"/>
              </a:rPr>
              <a:t>d</a:t>
            </a:r>
            <a:r>
              <a:rPr dirty="0" sz="1200" spc="-10">
                <a:solidFill>
                  <a:srgbClr val="002399"/>
                </a:solidFill>
                <a:latin typeface="Calibri"/>
                <a:cs typeface="Calibri"/>
              </a:rPr>
              <a:t>e</a:t>
            </a:r>
            <a:r>
              <a:rPr dirty="0" sz="1200" spc="-25">
                <a:solidFill>
                  <a:srgbClr val="002399"/>
                </a:solidFill>
                <a:latin typeface="Calibri"/>
                <a:cs typeface="Calibri"/>
              </a:rPr>
              <a:t>r</a:t>
            </a:r>
            <a:r>
              <a:rPr dirty="0" sz="1200">
                <a:solidFill>
                  <a:srgbClr val="002399"/>
                </a:solidFill>
                <a:latin typeface="Calibri"/>
                <a:cs typeface="Calibri"/>
              </a:rPr>
              <a:t>al</a:t>
            </a:r>
            <a:r>
              <a:rPr dirty="0" sz="1200" spc="-20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1200">
                <a:solidFill>
                  <a:srgbClr val="002399"/>
                </a:solidFill>
                <a:latin typeface="Calibri"/>
                <a:cs typeface="Calibri"/>
              </a:rPr>
              <a:t>a</a:t>
            </a:r>
            <a:r>
              <a:rPr dirty="0" sz="1200" spc="5">
                <a:solidFill>
                  <a:srgbClr val="002399"/>
                </a:solidFill>
                <a:latin typeface="Calibri"/>
                <a:cs typeface="Calibri"/>
              </a:rPr>
              <a:t>n</a:t>
            </a:r>
            <a:r>
              <a:rPr dirty="0" sz="1200">
                <a:solidFill>
                  <a:srgbClr val="002399"/>
                </a:solidFill>
                <a:latin typeface="Calibri"/>
                <a:cs typeface="Calibri"/>
              </a:rPr>
              <a:t>d</a:t>
            </a:r>
            <a:r>
              <a:rPr dirty="0" sz="1200" spc="-15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1200">
                <a:solidFill>
                  <a:srgbClr val="002399"/>
                </a:solidFill>
                <a:latin typeface="Calibri"/>
                <a:cs typeface="Calibri"/>
              </a:rPr>
              <a:t>n</a:t>
            </a:r>
            <a:r>
              <a:rPr dirty="0" sz="1200" spc="-5">
                <a:solidFill>
                  <a:srgbClr val="002399"/>
                </a:solidFill>
                <a:latin typeface="Calibri"/>
                <a:cs typeface="Calibri"/>
              </a:rPr>
              <a:t>o</a:t>
            </a:r>
            <a:r>
              <a:rPr dirty="0" sz="1200" spc="20">
                <a:solidFill>
                  <a:srgbClr val="002399"/>
                </a:solidFill>
                <a:latin typeface="Calibri"/>
                <a:cs typeface="Calibri"/>
              </a:rPr>
              <a:t>n</a:t>
            </a:r>
            <a:r>
              <a:rPr dirty="0" sz="1200">
                <a:solidFill>
                  <a:srgbClr val="002399"/>
                </a:solidFill>
                <a:latin typeface="Calibri"/>
                <a:cs typeface="Calibri"/>
              </a:rPr>
              <a:t>-</a:t>
            </a:r>
            <a:r>
              <a:rPr dirty="0" sz="1200" spc="-15">
                <a:solidFill>
                  <a:srgbClr val="002399"/>
                </a:solidFill>
                <a:latin typeface="Calibri"/>
                <a:cs typeface="Calibri"/>
              </a:rPr>
              <a:t>F</a:t>
            </a:r>
            <a:r>
              <a:rPr dirty="0" sz="1200" spc="-10">
                <a:solidFill>
                  <a:srgbClr val="002399"/>
                </a:solidFill>
                <a:latin typeface="Calibri"/>
                <a:cs typeface="Calibri"/>
              </a:rPr>
              <a:t>e</a:t>
            </a:r>
            <a:r>
              <a:rPr dirty="0" sz="1200" spc="-15">
                <a:solidFill>
                  <a:srgbClr val="002399"/>
                </a:solidFill>
                <a:latin typeface="Calibri"/>
                <a:cs typeface="Calibri"/>
              </a:rPr>
              <a:t>d</a:t>
            </a:r>
            <a:r>
              <a:rPr dirty="0" sz="1200" spc="-10">
                <a:solidFill>
                  <a:srgbClr val="002399"/>
                </a:solidFill>
                <a:latin typeface="Calibri"/>
                <a:cs typeface="Calibri"/>
              </a:rPr>
              <a:t>e</a:t>
            </a:r>
            <a:r>
              <a:rPr dirty="0" sz="1200" spc="-40">
                <a:solidFill>
                  <a:srgbClr val="002399"/>
                </a:solidFill>
                <a:latin typeface="Calibri"/>
                <a:cs typeface="Calibri"/>
              </a:rPr>
              <a:t>r</a:t>
            </a:r>
            <a:r>
              <a:rPr dirty="0" sz="1200">
                <a:solidFill>
                  <a:srgbClr val="002399"/>
                </a:solidFill>
                <a:latin typeface="Calibri"/>
                <a:cs typeface="Calibri"/>
              </a:rPr>
              <a:t>al</a:t>
            </a:r>
            <a:r>
              <a:rPr dirty="0" sz="1200" spc="-30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1200" spc="-5">
                <a:solidFill>
                  <a:srgbClr val="002399"/>
                </a:solidFill>
                <a:latin typeface="Calibri"/>
                <a:cs typeface="Calibri"/>
              </a:rPr>
              <a:t>o</a:t>
            </a:r>
            <a:r>
              <a:rPr dirty="0" sz="1200" spc="5">
                <a:solidFill>
                  <a:srgbClr val="002399"/>
                </a:solidFill>
                <a:latin typeface="Calibri"/>
                <a:cs typeface="Calibri"/>
              </a:rPr>
              <a:t>p</a:t>
            </a:r>
            <a:r>
              <a:rPr dirty="0" sz="1200" spc="-5">
                <a:solidFill>
                  <a:srgbClr val="002399"/>
                </a:solidFill>
                <a:latin typeface="Calibri"/>
                <a:cs typeface="Calibri"/>
              </a:rPr>
              <a:t>t</a:t>
            </a:r>
            <a:r>
              <a:rPr dirty="0" sz="1200">
                <a:solidFill>
                  <a:srgbClr val="002399"/>
                </a:solidFill>
                <a:latin typeface="Calibri"/>
                <a:cs typeface="Calibri"/>
              </a:rPr>
              <a:t>io</a:t>
            </a:r>
            <a:r>
              <a:rPr dirty="0" sz="1200" spc="5">
                <a:solidFill>
                  <a:srgbClr val="002399"/>
                </a:solidFill>
                <a:latin typeface="Calibri"/>
                <a:cs typeface="Calibri"/>
              </a:rPr>
              <a:t>n</a:t>
            </a:r>
            <a:r>
              <a:rPr dirty="0" sz="1200">
                <a:solidFill>
                  <a:srgbClr val="002399"/>
                </a:solidFill>
                <a:latin typeface="Calibri"/>
                <a:cs typeface="Calibri"/>
              </a:rPr>
              <a:t>s</a:t>
            </a:r>
            <a:r>
              <a:rPr dirty="0" sz="1200" spc="-25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1200" spc="-20">
                <a:solidFill>
                  <a:srgbClr val="002399"/>
                </a:solidFill>
                <a:latin typeface="Calibri"/>
                <a:cs typeface="Calibri"/>
              </a:rPr>
              <a:t>f</a:t>
            </a:r>
            <a:r>
              <a:rPr dirty="0" sz="1200" spc="-15">
                <a:solidFill>
                  <a:srgbClr val="002399"/>
                </a:solidFill>
                <a:latin typeface="Calibri"/>
                <a:cs typeface="Calibri"/>
              </a:rPr>
              <a:t>or</a:t>
            </a:r>
            <a:endParaRPr sz="1200">
              <a:latin typeface="Calibri"/>
              <a:cs typeface="Calibri"/>
            </a:endParaRPr>
          </a:p>
          <a:p>
            <a:pPr marL="313055">
              <a:lnSpc>
                <a:spcPct val="100000"/>
              </a:lnSpc>
            </a:pPr>
            <a:r>
              <a:rPr dirty="0" sz="1200">
                <a:solidFill>
                  <a:srgbClr val="002399"/>
                </a:solidFill>
                <a:latin typeface="Calibri"/>
                <a:cs typeface="Calibri"/>
              </a:rPr>
              <a:t>dispo</a:t>
            </a:r>
            <a:r>
              <a:rPr dirty="0" sz="1200" spc="-5">
                <a:solidFill>
                  <a:srgbClr val="002399"/>
                </a:solidFill>
                <a:latin typeface="Calibri"/>
                <a:cs typeface="Calibri"/>
              </a:rPr>
              <a:t>sal</a:t>
            </a:r>
            <a:endParaRPr sz="1200">
              <a:latin typeface="Calibri"/>
              <a:cs typeface="Calibri"/>
            </a:endParaRPr>
          </a:p>
          <a:p>
            <a:pPr marL="313690" indent="-226060">
              <a:lnSpc>
                <a:spcPct val="100000"/>
              </a:lnSpc>
              <a:spcBef>
                <a:spcPts val="600"/>
              </a:spcBef>
              <a:buClr>
                <a:srgbClr val="002399"/>
              </a:buClr>
              <a:buFont typeface="Arial"/>
              <a:buChar char="•"/>
              <a:tabLst>
                <a:tab pos="313690" algn="l"/>
              </a:tabLst>
            </a:pPr>
            <a:r>
              <a:rPr dirty="0" sz="1200">
                <a:solidFill>
                  <a:srgbClr val="002399"/>
                </a:solidFill>
                <a:latin typeface="Calibri"/>
                <a:cs typeface="Calibri"/>
              </a:rPr>
              <a:t>Describ</a:t>
            </a:r>
            <a:r>
              <a:rPr dirty="0" sz="1200" spc="-10">
                <a:solidFill>
                  <a:srgbClr val="002399"/>
                </a:solidFill>
                <a:latin typeface="Calibri"/>
                <a:cs typeface="Calibri"/>
              </a:rPr>
              <a:t>e</a:t>
            </a:r>
            <a:r>
              <a:rPr dirty="0" sz="1200" spc="-5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1200">
                <a:solidFill>
                  <a:srgbClr val="002399"/>
                </a:solidFill>
                <a:latin typeface="Calibri"/>
                <a:cs typeface="Calibri"/>
              </a:rPr>
              <a:t>p</a:t>
            </a:r>
            <a:r>
              <a:rPr dirty="0" sz="1200" spc="-30">
                <a:solidFill>
                  <a:srgbClr val="002399"/>
                </a:solidFill>
                <a:latin typeface="Calibri"/>
                <a:cs typeface="Calibri"/>
              </a:rPr>
              <a:t>r</a:t>
            </a:r>
            <a:r>
              <a:rPr dirty="0" sz="1200" spc="-5">
                <a:solidFill>
                  <a:srgbClr val="002399"/>
                </a:solidFill>
                <a:latin typeface="Calibri"/>
                <a:cs typeface="Calibri"/>
              </a:rPr>
              <a:t>o</a:t>
            </a:r>
            <a:r>
              <a:rPr dirty="0" sz="1200">
                <a:solidFill>
                  <a:srgbClr val="002399"/>
                </a:solidFill>
                <a:latin typeface="Calibri"/>
                <a:cs typeface="Calibri"/>
              </a:rPr>
              <a:t>j</a:t>
            </a:r>
            <a:r>
              <a:rPr dirty="0" sz="1200" spc="-10">
                <a:solidFill>
                  <a:srgbClr val="002399"/>
                </a:solidFill>
                <a:latin typeface="Calibri"/>
                <a:cs typeface="Calibri"/>
              </a:rPr>
              <a:t>ec</a:t>
            </a:r>
            <a:r>
              <a:rPr dirty="0" sz="1200" spc="-15">
                <a:solidFill>
                  <a:srgbClr val="002399"/>
                </a:solidFill>
                <a:latin typeface="Calibri"/>
                <a:cs typeface="Calibri"/>
              </a:rPr>
              <a:t>t</a:t>
            </a:r>
            <a:r>
              <a:rPr dirty="0" sz="1200" spc="-10">
                <a:solidFill>
                  <a:srgbClr val="002399"/>
                </a:solidFill>
                <a:latin typeface="Calibri"/>
                <a:cs typeface="Calibri"/>
              </a:rPr>
              <a:t>ed</a:t>
            </a:r>
            <a:r>
              <a:rPr dirty="0" sz="1200" spc="-15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1200" spc="-25">
                <a:solidFill>
                  <a:srgbClr val="002399"/>
                </a:solidFill>
                <a:latin typeface="Calibri"/>
                <a:cs typeface="Calibri"/>
              </a:rPr>
              <a:t>c</a:t>
            </a:r>
            <a:r>
              <a:rPr dirty="0" sz="1200" spc="-5">
                <a:solidFill>
                  <a:srgbClr val="002399"/>
                </a:solidFill>
                <a:latin typeface="Calibri"/>
                <a:cs typeface="Calibri"/>
              </a:rPr>
              <a:t>o</a:t>
            </a:r>
            <a:r>
              <a:rPr dirty="0" sz="1200" spc="-10">
                <a:solidFill>
                  <a:srgbClr val="002399"/>
                </a:solidFill>
                <a:latin typeface="Calibri"/>
                <a:cs typeface="Calibri"/>
              </a:rPr>
              <a:t>s</a:t>
            </a:r>
            <a:r>
              <a:rPr dirty="0" sz="1200" spc="-5">
                <a:solidFill>
                  <a:srgbClr val="002399"/>
                </a:solidFill>
                <a:latin typeface="Calibri"/>
                <a:cs typeface="Calibri"/>
              </a:rPr>
              <a:t>t</a:t>
            </a:r>
            <a:r>
              <a:rPr dirty="0" sz="1200">
                <a:solidFill>
                  <a:srgbClr val="002399"/>
                </a:solidFill>
                <a:latin typeface="Calibri"/>
                <a:cs typeface="Calibri"/>
              </a:rPr>
              <a:t>s</a:t>
            </a:r>
            <a:endParaRPr sz="1200">
              <a:latin typeface="Calibri"/>
              <a:cs typeface="Calibri"/>
            </a:endParaRPr>
          </a:p>
          <a:p>
            <a:pPr marL="313690" marR="114300" indent="-226060">
              <a:lnSpc>
                <a:spcPct val="100000"/>
              </a:lnSpc>
              <a:spcBef>
                <a:spcPts val="600"/>
              </a:spcBef>
              <a:buClr>
                <a:srgbClr val="002399"/>
              </a:buClr>
              <a:buFont typeface="Arial"/>
              <a:buChar char="•"/>
              <a:tabLst>
                <a:tab pos="313690" algn="l"/>
              </a:tabLst>
            </a:pPr>
            <a:r>
              <a:rPr dirty="0" sz="1200">
                <a:solidFill>
                  <a:srgbClr val="002399"/>
                </a:solidFill>
                <a:latin typeface="Calibri"/>
                <a:cs typeface="Calibri"/>
              </a:rPr>
              <a:t>Id</a:t>
            </a:r>
            <a:r>
              <a:rPr dirty="0" sz="1200" spc="-10">
                <a:solidFill>
                  <a:srgbClr val="002399"/>
                </a:solidFill>
                <a:latin typeface="Calibri"/>
                <a:cs typeface="Calibri"/>
              </a:rPr>
              <a:t>e</a:t>
            </a:r>
            <a:r>
              <a:rPr dirty="0" sz="1200" spc="-15">
                <a:solidFill>
                  <a:srgbClr val="002399"/>
                </a:solidFill>
                <a:latin typeface="Calibri"/>
                <a:cs typeface="Calibri"/>
              </a:rPr>
              <a:t>n</a:t>
            </a:r>
            <a:r>
              <a:rPr dirty="0" sz="1200" spc="-5">
                <a:solidFill>
                  <a:srgbClr val="002399"/>
                </a:solidFill>
                <a:latin typeface="Calibri"/>
                <a:cs typeface="Calibri"/>
              </a:rPr>
              <a:t>t</a:t>
            </a:r>
            <a:r>
              <a:rPr dirty="0" sz="1200">
                <a:solidFill>
                  <a:srgbClr val="002399"/>
                </a:solidFill>
                <a:latin typeface="Calibri"/>
                <a:cs typeface="Calibri"/>
              </a:rPr>
              <a:t>if</a:t>
            </a:r>
            <a:r>
              <a:rPr dirty="0" sz="1200" spc="-10">
                <a:solidFill>
                  <a:srgbClr val="002399"/>
                </a:solidFill>
                <a:latin typeface="Calibri"/>
                <a:cs typeface="Calibri"/>
              </a:rPr>
              <a:t>y</a:t>
            </a:r>
            <a:r>
              <a:rPr dirty="0" sz="1200" spc="-35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1200" spc="-5">
                <a:solidFill>
                  <a:srgbClr val="002399"/>
                </a:solidFill>
                <a:latin typeface="Calibri"/>
                <a:cs typeface="Calibri"/>
              </a:rPr>
              <a:t>o</a:t>
            </a:r>
            <a:r>
              <a:rPr dirty="0" sz="1200" spc="5">
                <a:solidFill>
                  <a:srgbClr val="002399"/>
                </a:solidFill>
                <a:latin typeface="Calibri"/>
                <a:cs typeface="Calibri"/>
              </a:rPr>
              <a:t>p</a:t>
            </a:r>
            <a:r>
              <a:rPr dirty="0" sz="1200" spc="-5">
                <a:solidFill>
                  <a:srgbClr val="002399"/>
                </a:solidFill>
                <a:latin typeface="Calibri"/>
                <a:cs typeface="Calibri"/>
              </a:rPr>
              <a:t>t</a:t>
            </a:r>
            <a:r>
              <a:rPr dirty="0" sz="1200">
                <a:solidFill>
                  <a:srgbClr val="002399"/>
                </a:solidFill>
                <a:latin typeface="Calibri"/>
                <a:cs typeface="Calibri"/>
              </a:rPr>
              <a:t>io</a:t>
            </a:r>
            <a:r>
              <a:rPr dirty="0" sz="1200" spc="5">
                <a:solidFill>
                  <a:srgbClr val="002399"/>
                </a:solidFill>
                <a:latin typeface="Calibri"/>
                <a:cs typeface="Calibri"/>
              </a:rPr>
              <a:t>n</a:t>
            </a:r>
            <a:r>
              <a:rPr dirty="0" sz="1200">
                <a:solidFill>
                  <a:srgbClr val="002399"/>
                </a:solidFill>
                <a:latin typeface="Calibri"/>
                <a:cs typeface="Calibri"/>
              </a:rPr>
              <a:t>s</a:t>
            </a:r>
            <a:r>
              <a:rPr dirty="0" sz="1200" spc="-25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1200" spc="-20">
                <a:solidFill>
                  <a:srgbClr val="002399"/>
                </a:solidFill>
                <a:latin typeface="Calibri"/>
                <a:cs typeface="Calibri"/>
              </a:rPr>
              <a:t>f</a:t>
            </a:r>
            <a:r>
              <a:rPr dirty="0" sz="1200" spc="-15">
                <a:solidFill>
                  <a:srgbClr val="002399"/>
                </a:solidFill>
                <a:latin typeface="Calibri"/>
                <a:cs typeface="Calibri"/>
              </a:rPr>
              <a:t>o</a:t>
            </a:r>
            <a:r>
              <a:rPr dirty="0" sz="1200" spc="-5">
                <a:solidFill>
                  <a:srgbClr val="002399"/>
                </a:solidFill>
                <a:latin typeface="Calibri"/>
                <a:cs typeface="Calibri"/>
              </a:rPr>
              <a:t>r</a:t>
            </a:r>
            <a:r>
              <a:rPr dirty="0" sz="1200" spc="-20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1200" spc="-10">
                <a:solidFill>
                  <a:srgbClr val="002399"/>
                </a:solidFill>
                <a:latin typeface="Calibri"/>
                <a:cs typeface="Calibri"/>
              </a:rPr>
              <a:t>e</a:t>
            </a:r>
            <a:r>
              <a:rPr dirty="0" sz="1200" spc="-5">
                <a:solidFill>
                  <a:srgbClr val="002399"/>
                </a:solidFill>
                <a:latin typeface="Calibri"/>
                <a:cs typeface="Calibri"/>
              </a:rPr>
              <a:t>n</a:t>
            </a:r>
            <a:r>
              <a:rPr dirty="0" sz="1200" spc="-5">
                <a:solidFill>
                  <a:srgbClr val="002399"/>
                </a:solidFill>
                <a:latin typeface="Calibri"/>
                <a:cs typeface="Calibri"/>
              </a:rPr>
              <a:t>s</a:t>
            </a:r>
            <a:r>
              <a:rPr dirty="0" sz="1200">
                <a:solidFill>
                  <a:srgbClr val="002399"/>
                </a:solidFill>
                <a:latin typeface="Calibri"/>
                <a:cs typeface="Calibri"/>
              </a:rPr>
              <a:t>uri</a:t>
            </a:r>
            <a:r>
              <a:rPr dirty="0" sz="1200" spc="5">
                <a:solidFill>
                  <a:srgbClr val="002399"/>
                </a:solidFill>
                <a:latin typeface="Calibri"/>
                <a:cs typeface="Calibri"/>
              </a:rPr>
              <a:t>n</a:t>
            </a:r>
            <a:r>
              <a:rPr dirty="0" sz="1200" spc="-10">
                <a:solidFill>
                  <a:srgbClr val="002399"/>
                </a:solidFill>
                <a:latin typeface="Calibri"/>
                <a:cs typeface="Calibri"/>
              </a:rPr>
              <a:t>g</a:t>
            </a:r>
            <a:r>
              <a:rPr dirty="0" sz="1200" spc="-35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1200" spc="-5">
                <a:solidFill>
                  <a:srgbClr val="002399"/>
                </a:solidFill>
                <a:latin typeface="Calibri"/>
                <a:cs typeface="Calibri"/>
              </a:rPr>
              <a:t>t</a:t>
            </a:r>
            <a:r>
              <a:rPr dirty="0" sz="1200">
                <a:solidFill>
                  <a:srgbClr val="002399"/>
                </a:solidFill>
                <a:latin typeface="Calibri"/>
                <a:cs typeface="Calibri"/>
              </a:rPr>
              <a:t>h</a:t>
            </a:r>
            <a:r>
              <a:rPr dirty="0" sz="1200" spc="-15">
                <a:solidFill>
                  <a:srgbClr val="002399"/>
                </a:solidFill>
                <a:latin typeface="Calibri"/>
                <a:cs typeface="Calibri"/>
              </a:rPr>
              <a:t>a</a:t>
            </a:r>
            <a:r>
              <a:rPr dirty="0" sz="1200" spc="-5">
                <a:solidFill>
                  <a:srgbClr val="002399"/>
                </a:solidFill>
                <a:latin typeface="Calibri"/>
                <a:cs typeface="Calibri"/>
              </a:rPr>
              <a:t>t</a:t>
            </a:r>
            <a:r>
              <a:rPr dirty="0" sz="1200" spc="-15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1200" spc="-5">
                <a:solidFill>
                  <a:srgbClr val="002399"/>
                </a:solidFill>
                <a:latin typeface="Calibri"/>
                <a:cs typeface="Calibri"/>
              </a:rPr>
              <a:t>t</a:t>
            </a:r>
            <a:r>
              <a:rPr dirty="0" sz="1200">
                <a:solidFill>
                  <a:srgbClr val="002399"/>
                </a:solidFill>
                <a:latin typeface="Calibri"/>
                <a:cs typeface="Calibri"/>
              </a:rPr>
              <a:t>h</a:t>
            </a:r>
            <a:r>
              <a:rPr dirty="0" sz="1200" spc="-10">
                <a:solidFill>
                  <a:srgbClr val="002399"/>
                </a:solidFill>
                <a:latin typeface="Calibri"/>
                <a:cs typeface="Calibri"/>
              </a:rPr>
              <a:t>e</a:t>
            </a:r>
            <a:r>
              <a:rPr dirty="0" sz="1200" spc="-20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1200">
                <a:solidFill>
                  <a:srgbClr val="002399"/>
                </a:solidFill>
                <a:latin typeface="Calibri"/>
                <a:cs typeface="Calibri"/>
              </a:rPr>
              <a:t>b</a:t>
            </a:r>
            <a:r>
              <a:rPr dirty="0" sz="1200" spc="-10">
                <a:solidFill>
                  <a:srgbClr val="002399"/>
                </a:solidFill>
                <a:latin typeface="Calibri"/>
                <a:cs typeface="Calibri"/>
              </a:rPr>
              <a:t>e</a:t>
            </a:r>
            <a:r>
              <a:rPr dirty="0" sz="1200" spc="-5">
                <a:solidFill>
                  <a:srgbClr val="002399"/>
                </a:solidFill>
                <a:latin typeface="Calibri"/>
                <a:cs typeface="Calibri"/>
              </a:rPr>
              <a:t>n</a:t>
            </a:r>
            <a:r>
              <a:rPr dirty="0" sz="1200" spc="-20">
                <a:solidFill>
                  <a:srgbClr val="002399"/>
                </a:solidFill>
                <a:latin typeface="Calibri"/>
                <a:cs typeface="Calibri"/>
              </a:rPr>
              <a:t>e</a:t>
            </a:r>
            <a:r>
              <a:rPr dirty="0" sz="1200">
                <a:solidFill>
                  <a:srgbClr val="002399"/>
                </a:solidFill>
                <a:latin typeface="Calibri"/>
                <a:cs typeface="Calibri"/>
              </a:rPr>
              <a:t>fi</a:t>
            </a:r>
            <a:r>
              <a:rPr dirty="0" sz="1200" spc="-5">
                <a:solidFill>
                  <a:srgbClr val="002399"/>
                </a:solidFill>
                <a:latin typeface="Calibri"/>
                <a:cs typeface="Calibri"/>
              </a:rPr>
              <a:t>c</a:t>
            </a:r>
            <a:r>
              <a:rPr dirty="0" sz="1200">
                <a:solidFill>
                  <a:srgbClr val="002399"/>
                </a:solidFill>
                <a:latin typeface="Calibri"/>
                <a:cs typeface="Calibri"/>
              </a:rPr>
              <a:t>iaries</a:t>
            </a:r>
            <a:r>
              <a:rPr dirty="0" sz="1200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1200" spc="-5">
                <a:solidFill>
                  <a:srgbClr val="002399"/>
                </a:solidFill>
                <a:latin typeface="Calibri"/>
                <a:cs typeface="Calibri"/>
              </a:rPr>
              <a:t>o</a:t>
            </a:r>
            <a:r>
              <a:rPr dirty="0" sz="1200">
                <a:solidFill>
                  <a:srgbClr val="002399"/>
                </a:solidFill>
                <a:latin typeface="Calibri"/>
                <a:cs typeface="Calibri"/>
              </a:rPr>
              <a:t>f </a:t>
            </a:r>
            <a:r>
              <a:rPr dirty="0" sz="1200" spc="-5">
                <a:solidFill>
                  <a:srgbClr val="002399"/>
                </a:solidFill>
                <a:latin typeface="Calibri"/>
                <a:cs typeface="Calibri"/>
              </a:rPr>
              <a:t>t</a:t>
            </a:r>
            <a:r>
              <a:rPr dirty="0" sz="1200">
                <a:solidFill>
                  <a:srgbClr val="002399"/>
                </a:solidFill>
                <a:latin typeface="Calibri"/>
                <a:cs typeface="Calibri"/>
              </a:rPr>
              <a:t>h</a:t>
            </a:r>
            <a:r>
              <a:rPr dirty="0" sz="1200" spc="-10">
                <a:solidFill>
                  <a:srgbClr val="002399"/>
                </a:solidFill>
                <a:latin typeface="Calibri"/>
                <a:cs typeface="Calibri"/>
              </a:rPr>
              <a:t>e</a:t>
            </a:r>
            <a:r>
              <a:rPr dirty="0" sz="1200" spc="-5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1200" spc="-5">
                <a:solidFill>
                  <a:srgbClr val="002399"/>
                </a:solidFill>
                <a:latin typeface="Calibri"/>
                <a:cs typeface="Calibri"/>
              </a:rPr>
              <a:t>act</a:t>
            </a:r>
            <a:r>
              <a:rPr dirty="0" sz="1200">
                <a:solidFill>
                  <a:srgbClr val="002399"/>
                </a:solidFill>
                <a:latin typeface="Calibri"/>
                <a:cs typeface="Calibri"/>
              </a:rPr>
              <a:t>ivities</a:t>
            </a:r>
            <a:r>
              <a:rPr dirty="0" sz="1200" spc="-10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1200" spc="-20">
                <a:solidFill>
                  <a:srgbClr val="002399"/>
                </a:solidFill>
                <a:latin typeface="Calibri"/>
                <a:cs typeface="Calibri"/>
              </a:rPr>
              <a:t>r</a:t>
            </a:r>
            <a:r>
              <a:rPr dirty="0" sz="1200">
                <a:solidFill>
                  <a:srgbClr val="002399"/>
                </a:solidFill>
                <a:latin typeface="Calibri"/>
                <a:cs typeface="Calibri"/>
              </a:rPr>
              <a:t>esultin</a:t>
            </a:r>
            <a:r>
              <a:rPr dirty="0" sz="1200" spc="-10">
                <a:solidFill>
                  <a:srgbClr val="002399"/>
                </a:solidFill>
                <a:latin typeface="Calibri"/>
                <a:cs typeface="Calibri"/>
              </a:rPr>
              <a:t>g</a:t>
            </a:r>
            <a:r>
              <a:rPr dirty="0" sz="1200" spc="-35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1200">
                <a:solidFill>
                  <a:srgbClr val="002399"/>
                </a:solidFill>
                <a:latin typeface="Calibri"/>
                <a:cs typeface="Calibri"/>
              </a:rPr>
              <a:t>f</a:t>
            </a:r>
            <a:r>
              <a:rPr dirty="0" sz="1200" spc="-30">
                <a:solidFill>
                  <a:srgbClr val="002399"/>
                </a:solidFill>
                <a:latin typeface="Calibri"/>
                <a:cs typeface="Calibri"/>
              </a:rPr>
              <a:t>r</a:t>
            </a:r>
            <a:r>
              <a:rPr dirty="0" sz="1200" spc="-5">
                <a:solidFill>
                  <a:srgbClr val="002399"/>
                </a:solidFill>
                <a:latin typeface="Calibri"/>
                <a:cs typeface="Calibri"/>
              </a:rPr>
              <a:t>o</a:t>
            </a:r>
            <a:r>
              <a:rPr dirty="0" sz="1200">
                <a:solidFill>
                  <a:srgbClr val="002399"/>
                </a:solidFill>
                <a:latin typeface="Calibri"/>
                <a:cs typeface="Calibri"/>
              </a:rPr>
              <a:t>m</a:t>
            </a:r>
            <a:r>
              <a:rPr dirty="0" sz="1200" spc="-5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1200" spc="-5">
                <a:solidFill>
                  <a:srgbClr val="002399"/>
                </a:solidFill>
                <a:latin typeface="Calibri"/>
                <a:cs typeface="Calibri"/>
              </a:rPr>
              <a:t>t</a:t>
            </a:r>
            <a:r>
              <a:rPr dirty="0" sz="1200">
                <a:solidFill>
                  <a:srgbClr val="002399"/>
                </a:solidFill>
                <a:latin typeface="Calibri"/>
                <a:cs typeface="Calibri"/>
              </a:rPr>
              <a:t>h</a:t>
            </a:r>
            <a:r>
              <a:rPr dirty="0" sz="1200" spc="-10">
                <a:solidFill>
                  <a:srgbClr val="002399"/>
                </a:solidFill>
                <a:latin typeface="Calibri"/>
                <a:cs typeface="Calibri"/>
              </a:rPr>
              <a:t>e</a:t>
            </a:r>
            <a:r>
              <a:rPr dirty="0" sz="1200" spc="-20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1200" spc="-25">
                <a:solidFill>
                  <a:srgbClr val="002399"/>
                </a:solidFill>
                <a:latin typeface="Calibri"/>
                <a:cs typeface="Calibri"/>
              </a:rPr>
              <a:t>g</a:t>
            </a:r>
            <a:r>
              <a:rPr dirty="0" sz="1200" spc="-10">
                <a:solidFill>
                  <a:srgbClr val="002399"/>
                </a:solidFill>
                <a:latin typeface="Calibri"/>
                <a:cs typeface="Calibri"/>
              </a:rPr>
              <a:t>e</a:t>
            </a:r>
            <a:r>
              <a:rPr dirty="0" sz="1200" spc="-5">
                <a:solidFill>
                  <a:srgbClr val="002399"/>
                </a:solidFill>
                <a:latin typeface="Calibri"/>
                <a:cs typeface="Calibri"/>
              </a:rPr>
              <a:t>n</a:t>
            </a:r>
            <a:r>
              <a:rPr dirty="0" sz="1200" spc="-10">
                <a:solidFill>
                  <a:srgbClr val="002399"/>
                </a:solidFill>
                <a:latin typeface="Calibri"/>
                <a:cs typeface="Calibri"/>
              </a:rPr>
              <a:t>e</a:t>
            </a:r>
            <a:r>
              <a:rPr dirty="0" sz="1200" spc="-25">
                <a:solidFill>
                  <a:srgbClr val="002399"/>
                </a:solidFill>
                <a:latin typeface="Calibri"/>
                <a:cs typeface="Calibri"/>
              </a:rPr>
              <a:t>r</a:t>
            </a:r>
            <a:r>
              <a:rPr dirty="0" sz="1200" spc="-15">
                <a:solidFill>
                  <a:srgbClr val="002399"/>
                </a:solidFill>
                <a:latin typeface="Calibri"/>
                <a:cs typeface="Calibri"/>
              </a:rPr>
              <a:t>a</a:t>
            </a:r>
            <a:r>
              <a:rPr dirty="0" sz="1200" spc="-5">
                <a:solidFill>
                  <a:srgbClr val="002399"/>
                </a:solidFill>
                <a:latin typeface="Calibri"/>
                <a:cs typeface="Calibri"/>
              </a:rPr>
              <a:t>t</a:t>
            </a:r>
            <a:r>
              <a:rPr dirty="0" sz="1200">
                <a:solidFill>
                  <a:srgbClr val="002399"/>
                </a:solidFill>
                <a:latin typeface="Calibri"/>
                <a:cs typeface="Calibri"/>
              </a:rPr>
              <a:t>ion</a:t>
            </a:r>
            <a:r>
              <a:rPr dirty="0" sz="1200" spc="-25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1200" spc="-5">
                <a:solidFill>
                  <a:srgbClr val="002399"/>
                </a:solidFill>
                <a:latin typeface="Calibri"/>
                <a:cs typeface="Calibri"/>
              </a:rPr>
              <a:t>of</a:t>
            </a:r>
            <a:r>
              <a:rPr dirty="0" sz="1200" spc="-5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1200">
                <a:solidFill>
                  <a:srgbClr val="002399"/>
                </a:solidFill>
                <a:latin typeface="Calibri"/>
                <a:cs typeface="Calibri"/>
              </a:rPr>
              <a:t>G</a:t>
            </a:r>
            <a:r>
              <a:rPr dirty="0" sz="1200" spc="-25">
                <a:solidFill>
                  <a:srgbClr val="002399"/>
                </a:solidFill>
                <a:latin typeface="Calibri"/>
                <a:cs typeface="Calibri"/>
              </a:rPr>
              <a:t>T</a:t>
            </a:r>
            <a:r>
              <a:rPr dirty="0" sz="1200" spc="-5">
                <a:solidFill>
                  <a:srgbClr val="002399"/>
                </a:solidFill>
                <a:latin typeface="Calibri"/>
                <a:cs typeface="Calibri"/>
              </a:rPr>
              <a:t>C</a:t>
            </a:r>
            <a:r>
              <a:rPr dirty="0" sz="1200">
                <a:solidFill>
                  <a:srgbClr val="002399"/>
                </a:solidFill>
                <a:latin typeface="Calibri"/>
                <a:cs typeface="Calibri"/>
              </a:rPr>
              <a:t>C</a:t>
            </a:r>
            <a:r>
              <a:rPr dirty="0" sz="1200" spc="-5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1200" spc="-30">
                <a:solidFill>
                  <a:srgbClr val="002399"/>
                </a:solidFill>
                <a:latin typeface="Calibri"/>
                <a:cs typeface="Calibri"/>
              </a:rPr>
              <a:t>w</a:t>
            </a:r>
            <a:r>
              <a:rPr dirty="0" sz="1200">
                <a:solidFill>
                  <a:srgbClr val="002399"/>
                </a:solidFill>
                <a:latin typeface="Calibri"/>
                <a:cs typeface="Calibri"/>
              </a:rPr>
              <a:t>a</a:t>
            </a:r>
            <a:r>
              <a:rPr dirty="0" sz="1200" spc="-15">
                <a:solidFill>
                  <a:srgbClr val="002399"/>
                </a:solidFill>
                <a:latin typeface="Calibri"/>
                <a:cs typeface="Calibri"/>
              </a:rPr>
              <a:t>s</a:t>
            </a:r>
            <a:r>
              <a:rPr dirty="0" sz="1200" spc="-15">
                <a:solidFill>
                  <a:srgbClr val="002399"/>
                </a:solidFill>
                <a:latin typeface="Calibri"/>
                <a:cs typeface="Calibri"/>
              </a:rPr>
              <a:t>t</a:t>
            </a:r>
            <a:r>
              <a:rPr dirty="0" sz="1200" spc="-10">
                <a:solidFill>
                  <a:srgbClr val="002399"/>
                </a:solidFill>
                <a:latin typeface="Calibri"/>
                <a:cs typeface="Calibri"/>
              </a:rPr>
              <a:t>e</a:t>
            </a:r>
            <a:r>
              <a:rPr dirty="0" sz="1200" spc="5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1200">
                <a:solidFill>
                  <a:srgbClr val="002399"/>
                </a:solidFill>
                <a:latin typeface="Calibri"/>
                <a:cs typeface="Calibri"/>
              </a:rPr>
              <a:t>b</a:t>
            </a:r>
            <a:r>
              <a:rPr dirty="0" sz="1200" spc="-10">
                <a:solidFill>
                  <a:srgbClr val="002399"/>
                </a:solidFill>
                <a:latin typeface="Calibri"/>
                <a:cs typeface="Calibri"/>
              </a:rPr>
              <a:t>ear</a:t>
            </a:r>
            <a:r>
              <a:rPr dirty="0" sz="1200" spc="-10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1200">
                <a:solidFill>
                  <a:srgbClr val="002399"/>
                </a:solidFill>
                <a:latin typeface="Calibri"/>
                <a:cs typeface="Calibri"/>
              </a:rPr>
              <a:t>all</a:t>
            </a:r>
            <a:r>
              <a:rPr dirty="0" sz="1200" spc="-5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1200" spc="-20">
                <a:solidFill>
                  <a:srgbClr val="002399"/>
                </a:solidFill>
                <a:latin typeface="Calibri"/>
                <a:cs typeface="Calibri"/>
              </a:rPr>
              <a:t>r</a:t>
            </a:r>
            <a:r>
              <a:rPr dirty="0" sz="1200" spc="-10">
                <a:solidFill>
                  <a:srgbClr val="002399"/>
                </a:solidFill>
                <a:latin typeface="Calibri"/>
                <a:cs typeface="Calibri"/>
              </a:rPr>
              <a:t>ea</a:t>
            </a:r>
            <a:r>
              <a:rPr dirty="0" sz="1200" spc="-5">
                <a:solidFill>
                  <a:srgbClr val="002399"/>
                </a:solidFill>
                <a:latin typeface="Calibri"/>
                <a:cs typeface="Calibri"/>
              </a:rPr>
              <a:t>so</a:t>
            </a:r>
            <a:r>
              <a:rPr dirty="0" sz="1200" spc="5">
                <a:solidFill>
                  <a:srgbClr val="002399"/>
                </a:solidFill>
                <a:latin typeface="Calibri"/>
                <a:cs typeface="Calibri"/>
              </a:rPr>
              <a:t>n</a:t>
            </a:r>
            <a:r>
              <a:rPr dirty="0" sz="1200">
                <a:solidFill>
                  <a:srgbClr val="002399"/>
                </a:solidFill>
                <a:latin typeface="Calibri"/>
                <a:cs typeface="Calibri"/>
              </a:rPr>
              <a:t>a</a:t>
            </a:r>
            <a:r>
              <a:rPr dirty="0" sz="1200" spc="5">
                <a:solidFill>
                  <a:srgbClr val="002399"/>
                </a:solidFill>
                <a:latin typeface="Calibri"/>
                <a:cs typeface="Calibri"/>
              </a:rPr>
              <a:t>b</a:t>
            </a:r>
            <a:r>
              <a:rPr dirty="0" sz="1200">
                <a:solidFill>
                  <a:srgbClr val="002399"/>
                </a:solidFill>
                <a:latin typeface="Calibri"/>
                <a:cs typeface="Calibri"/>
              </a:rPr>
              <a:t>le</a:t>
            </a:r>
            <a:r>
              <a:rPr dirty="0" sz="1200" spc="-20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1200" spc="-25">
                <a:solidFill>
                  <a:srgbClr val="002399"/>
                </a:solidFill>
                <a:latin typeface="Calibri"/>
                <a:cs typeface="Calibri"/>
              </a:rPr>
              <a:t>c</a:t>
            </a:r>
            <a:r>
              <a:rPr dirty="0" sz="1200" spc="-5">
                <a:solidFill>
                  <a:srgbClr val="002399"/>
                </a:solidFill>
                <a:latin typeface="Calibri"/>
                <a:cs typeface="Calibri"/>
              </a:rPr>
              <a:t>o</a:t>
            </a:r>
            <a:r>
              <a:rPr dirty="0" sz="1200" spc="-10">
                <a:solidFill>
                  <a:srgbClr val="002399"/>
                </a:solidFill>
                <a:latin typeface="Calibri"/>
                <a:cs typeface="Calibri"/>
              </a:rPr>
              <a:t>s</a:t>
            </a:r>
            <a:r>
              <a:rPr dirty="0" sz="1200" spc="-5">
                <a:solidFill>
                  <a:srgbClr val="002399"/>
                </a:solidFill>
                <a:latin typeface="Calibri"/>
                <a:cs typeface="Calibri"/>
              </a:rPr>
              <a:t>t</a:t>
            </a:r>
            <a:r>
              <a:rPr dirty="0" sz="1200">
                <a:solidFill>
                  <a:srgbClr val="002399"/>
                </a:solidFill>
                <a:latin typeface="Calibri"/>
                <a:cs typeface="Calibri"/>
              </a:rPr>
              <a:t>s</a:t>
            </a:r>
            <a:r>
              <a:rPr dirty="0" sz="1200" spc="10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1200" spc="-5">
                <a:solidFill>
                  <a:srgbClr val="002399"/>
                </a:solidFill>
                <a:latin typeface="Calibri"/>
                <a:cs typeface="Calibri"/>
              </a:rPr>
              <a:t>o</a:t>
            </a:r>
            <a:r>
              <a:rPr dirty="0" sz="1200">
                <a:solidFill>
                  <a:srgbClr val="002399"/>
                </a:solidFill>
                <a:latin typeface="Calibri"/>
                <a:cs typeface="Calibri"/>
              </a:rPr>
              <a:t>f</a:t>
            </a:r>
            <a:r>
              <a:rPr dirty="0" sz="1200" spc="10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1200">
                <a:solidFill>
                  <a:srgbClr val="002399"/>
                </a:solidFill>
                <a:latin typeface="Calibri"/>
                <a:cs typeface="Calibri"/>
              </a:rPr>
              <a:t>disp</a:t>
            </a:r>
            <a:r>
              <a:rPr dirty="0" sz="1200" spc="-5">
                <a:solidFill>
                  <a:srgbClr val="002399"/>
                </a:solidFill>
                <a:latin typeface="Calibri"/>
                <a:cs typeface="Calibri"/>
              </a:rPr>
              <a:t>osi</a:t>
            </a:r>
            <a:r>
              <a:rPr dirty="0" sz="1200" spc="5">
                <a:solidFill>
                  <a:srgbClr val="002399"/>
                </a:solidFill>
                <a:latin typeface="Calibri"/>
                <a:cs typeface="Calibri"/>
              </a:rPr>
              <a:t>n</a:t>
            </a:r>
            <a:r>
              <a:rPr dirty="0" sz="1200" spc="-10">
                <a:solidFill>
                  <a:srgbClr val="002399"/>
                </a:solidFill>
                <a:latin typeface="Calibri"/>
                <a:cs typeface="Calibri"/>
              </a:rPr>
              <a:t>g</a:t>
            </a:r>
            <a:r>
              <a:rPr dirty="0" sz="1200" spc="-20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1200" spc="-5">
                <a:solidFill>
                  <a:srgbClr val="002399"/>
                </a:solidFill>
                <a:latin typeface="Calibri"/>
                <a:cs typeface="Calibri"/>
              </a:rPr>
              <a:t>of</a:t>
            </a:r>
            <a:r>
              <a:rPr dirty="0" sz="1200" spc="-5">
                <a:solidFill>
                  <a:srgbClr val="002399"/>
                </a:solidFill>
                <a:latin typeface="Calibri"/>
                <a:cs typeface="Calibri"/>
              </a:rPr>
              <a:t> s</a:t>
            </a:r>
            <a:r>
              <a:rPr dirty="0" sz="1200">
                <a:solidFill>
                  <a:srgbClr val="002399"/>
                </a:solidFill>
                <a:latin typeface="Calibri"/>
                <a:cs typeface="Calibri"/>
              </a:rPr>
              <a:t>u</a:t>
            </a:r>
            <a:r>
              <a:rPr dirty="0" sz="1200" spc="-10">
                <a:solidFill>
                  <a:srgbClr val="002399"/>
                </a:solidFill>
                <a:latin typeface="Calibri"/>
                <a:cs typeface="Calibri"/>
              </a:rPr>
              <a:t>c</a:t>
            </a:r>
            <a:r>
              <a:rPr dirty="0" sz="1200">
                <a:solidFill>
                  <a:srgbClr val="002399"/>
                </a:solidFill>
                <a:latin typeface="Calibri"/>
                <a:cs typeface="Calibri"/>
              </a:rPr>
              <a:t>h</a:t>
            </a:r>
            <a:r>
              <a:rPr dirty="0" sz="1200" spc="-5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1200" spc="-30">
                <a:solidFill>
                  <a:srgbClr val="002399"/>
                </a:solidFill>
                <a:latin typeface="Calibri"/>
                <a:cs typeface="Calibri"/>
              </a:rPr>
              <a:t>w</a:t>
            </a:r>
            <a:r>
              <a:rPr dirty="0" sz="1200">
                <a:solidFill>
                  <a:srgbClr val="002399"/>
                </a:solidFill>
                <a:latin typeface="Calibri"/>
                <a:cs typeface="Calibri"/>
              </a:rPr>
              <a:t>a</a:t>
            </a:r>
            <a:r>
              <a:rPr dirty="0" sz="1200" spc="-15">
                <a:solidFill>
                  <a:srgbClr val="002399"/>
                </a:solidFill>
                <a:latin typeface="Calibri"/>
                <a:cs typeface="Calibri"/>
              </a:rPr>
              <a:t>s</a:t>
            </a:r>
            <a:r>
              <a:rPr dirty="0" sz="1200" spc="-15">
                <a:solidFill>
                  <a:srgbClr val="002399"/>
                </a:solidFill>
                <a:latin typeface="Calibri"/>
                <a:cs typeface="Calibri"/>
              </a:rPr>
              <a:t>t</a:t>
            </a:r>
            <a:r>
              <a:rPr dirty="0" sz="1200" spc="-10">
                <a:solidFill>
                  <a:srgbClr val="002399"/>
                </a:solidFill>
                <a:latin typeface="Calibri"/>
                <a:cs typeface="Calibri"/>
              </a:rPr>
              <a:t>es</a:t>
            </a:r>
            <a:endParaRPr sz="1200">
              <a:latin typeface="Calibri"/>
              <a:cs typeface="Calibri"/>
            </a:endParaRPr>
          </a:p>
          <a:p>
            <a:pPr marL="313690" marR="200025" indent="-226060">
              <a:lnSpc>
                <a:spcPct val="100000"/>
              </a:lnSpc>
              <a:spcBef>
                <a:spcPts val="600"/>
              </a:spcBef>
              <a:buClr>
                <a:srgbClr val="002399"/>
              </a:buClr>
              <a:buFont typeface="Arial"/>
              <a:buChar char="•"/>
              <a:tabLst>
                <a:tab pos="313690" algn="l"/>
              </a:tabLst>
            </a:pPr>
            <a:r>
              <a:rPr dirty="0" sz="1200">
                <a:solidFill>
                  <a:srgbClr val="002399"/>
                </a:solidFill>
                <a:latin typeface="Calibri"/>
                <a:cs typeface="Calibri"/>
              </a:rPr>
              <a:t>Id</a:t>
            </a:r>
            <a:r>
              <a:rPr dirty="0" sz="1200" spc="-10">
                <a:solidFill>
                  <a:srgbClr val="002399"/>
                </a:solidFill>
                <a:latin typeface="Calibri"/>
                <a:cs typeface="Calibri"/>
              </a:rPr>
              <a:t>e</a:t>
            </a:r>
            <a:r>
              <a:rPr dirty="0" sz="1200" spc="-15">
                <a:solidFill>
                  <a:srgbClr val="002399"/>
                </a:solidFill>
                <a:latin typeface="Calibri"/>
                <a:cs typeface="Calibri"/>
              </a:rPr>
              <a:t>n</a:t>
            </a:r>
            <a:r>
              <a:rPr dirty="0" sz="1200" spc="-5">
                <a:solidFill>
                  <a:srgbClr val="002399"/>
                </a:solidFill>
                <a:latin typeface="Calibri"/>
                <a:cs typeface="Calibri"/>
              </a:rPr>
              <a:t>t</a:t>
            </a:r>
            <a:r>
              <a:rPr dirty="0" sz="1200">
                <a:solidFill>
                  <a:srgbClr val="002399"/>
                </a:solidFill>
                <a:latin typeface="Calibri"/>
                <a:cs typeface="Calibri"/>
              </a:rPr>
              <a:t>if</a:t>
            </a:r>
            <a:r>
              <a:rPr dirty="0" sz="1200" spc="-10">
                <a:solidFill>
                  <a:srgbClr val="002399"/>
                </a:solidFill>
                <a:latin typeface="Calibri"/>
                <a:cs typeface="Calibri"/>
              </a:rPr>
              <a:t>y</a:t>
            </a:r>
            <a:r>
              <a:rPr dirty="0" sz="1200" spc="-35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1200" spc="-15">
                <a:solidFill>
                  <a:srgbClr val="002399"/>
                </a:solidFill>
                <a:latin typeface="Calibri"/>
                <a:cs typeface="Calibri"/>
              </a:rPr>
              <a:t>s</a:t>
            </a:r>
            <a:r>
              <a:rPr dirty="0" sz="1200" spc="-15">
                <a:solidFill>
                  <a:srgbClr val="002399"/>
                </a:solidFill>
                <a:latin typeface="Calibri"/>
                <a:cs typeface="Calibri"/>
              </a:rPr>
              <a:t>t</a:t>
            </a:r>
            <a:r>
              <a:rPr dirty="0" sz="1200" spc="-15">
                <a:solidFill>
                  <a:srgbClr val="002399"/>
                </a:solidFill>
                <a:latin typeface="Calibri"/>
                <a:cs typeface="Calibri"/>
              </a:rPr>
              <a:t>a</a:t>
            </a:r>
            <a:r>
              <a:rPr dirty="0" sz="1200" spc="-5">
                <a:solidFill>
                  <a:srgbClr val="002399"/>
                </a:solidFill>
                <a:latin typeface="Calibri"/>
                <a:cs typeface="Calibri"/>
              </a:rPr>
              <a:t>t</a:t>
            </a:r>
            <a:r>
              <a:rPr dirty="0" sz="1200">
                <a:solidFill>
                  <a:srgbClr val="002399"/>
                </a:solidFill>
                <a:latin typeface="Calibri"/>
                <a:cs typeface="Calibri"/>
              </a:rPr>
              <a:t>u</a:t>
            </a:r>
            <a:r>
              <a:rPr dirty="0" sz="1200" spc="-15">
                <a:solidFill>
                  <a:srgbClr val="002399"/>
                </a:solidFill>
                <a:latin typeface="Calibri"/>
                <a:cs typeface="Calibri"/>
              </a:rPr>
              <a:t>t</a:t>
            </a:r>
            <a:r>
              <a:rPr dirty="0" sz="1200" spc="-15">
                <a:solidFill>
                  <a:srgbClr val="002399"/>
                </a:solidFill>
                <a:latin typeface="Calibri"/>
                <a:cs typeface="Calibri"/>
              </a:rPr>
              <a:t>o</a:t>
            </a:r>
            <a:r>
              <a:rPr dirty="0" sz="1200" spc="-5">
                <a:solidFill>
                  <a:srgbClr val="002399"/>
                </a:solidFill>
                <a:latin typeface="Calibri"/>
                <a:cs typeface="Calibri"/>
              </a:rPr>
              <a:t>ry</a:t>
            </a:r>
            <a:r>
              <a:rPr dirty="0" sz="1200" spc="-35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1200">
                <a:solidFill>
                  <a:srgbClr val="002399"/>
                </a:solidFill>
                <a:latin typeface="Calibri"/>
                <a:cs typeface="Calibri"/>
              </a:rPr>
              <a:t>a</a:t>
            </a:r>
            <a:r>
              <a:rPr dirty="0" sz="1200" spc="5">
                <a:solidFill>
                  <a:srgbClr val="002399"/>
                </a:solidFill>
                <a:latin typeface="Calibri"/>
                <a:cs typeface="Calibri"/>
              </a:rPr>
              <a:t>u</a:t>
            </a:r>
            <a:r>
              <a:rPr dirty="0" sz="1200" spc="-5">
                <a:solidFill>
                  <a:srgbClr val="002399"/>
                </a:solidFill>
                <a:latin typeface="Calibri"/>
                <a:cs typeface="Calibri"/>
              </a:rPr>
              <a:t>t</a:t>
            </a:r>
            <a:r>
              <a:rPr dirty="0" sz="1200">
                <a:solidFill>
                  <a:srgbClr val="002399"/>
                </a:solidFill>
                <a:latin typeface="Calibri"/>
                <a:cs typeface="Calibri"/>
              </a:rPr>
              <a:t>h</a:t>
            </a:r>
            <a:r>
              <a:rPr dirty="0" sz="1200" spc="-15">
                <a:solidFill>
                  <a:srgbClr val="002399"/>
                </a:solidFill>
                <a:latin typeface="Calibri"/>
                <a:cs typeface="Calibri"/>
              </a:rPr>
              <a:t>o</a:t>
            </a:r>
            <a:r>
              <a:rPr dirty="0" sz="1200" spc="-5">
                <a:solidFill>
                  <a:srgbClr val="002399"/>
                </a:solidFill>
                <a:latin typeface="Calibri"/>
                <a:cs typeface="Calibri"/>
              </a:rPr>
              <a:t>r</a:t>
            </a:r>
            <a:r>
              <a:rPr dirty="0" sz="1200">
                <a:solidFill>
                  <a:srgbClr val="002399"/>
                </a:solidFill>
                <a:latin typeface="Calibri"/>
                <a:cs typeface="Calibri"/>
              </a:rPr>
              <a:t>i</a:t>
            </a:r>
            <a:r>
              <a:rPr dirty="0" sz="1200" spc="-10">
                <a:solidFill>
                  <a:srgbClr val="002399"/>
                </a:solidFill>
                <a:latin typeface="Calibri"/>
                <a:cs typeface="Calibri"/>
              </a:rPr>
              <a:t>t</a:t>
            </a:r>
            <a:r>
              <a:rPr dirty="0" sz="1200" spc="-10">
                <a:solidFill>
                  <a:srgbClr val="002399"/>
                </a:solidFill>
                <a:latin typeface="Calibri"/>
                <a:cs typeface="Calibri"/>
              </a:rPr>
              <a:t>y</a:t>
            </a:r>
            <a:r>
              <a:rPr dirty="0" sz="1200" spc="-35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1200" spc="-20">
                <a:solidFill>
                  <a:srgbClr val="002399"/>
                </a:solidFill>
                <a:latin typeface="Calibri"/>
                <a:cs typeface="Calibri"/>
              </a:rPr>
              <a:t>r</a:t>
            </a:r>
            <a:r>
              <a:rPr dirty="0" sz="1200" spc="-10">
                <a:solidFill>
                  <a:srgbClr val="002399"/>
                </a:solidFill>
                <a:latin typeface="Calibri"/>
                <a:cs typeface="Calibri"/>
              </a:rPr>
              <a:t>e</a:t>
            </a:r>
            <a:r>
              <a:rPr dirty="0" sz="1200" spc="-5">
                <a:solidFill>
                  <a:srgbClr val="002399"/>
                </a:solidFill>
                <a:latin typeface="Calibri"/>
                <a:cs typeface="Calibri"/>
              </a:rPr>
              <a:t>q</a:t>
            </a:r>
            <a:r>
              <a:rPr dirty="0" sz="1200">
                <a:solidFill>
                  <a:srgbClr val="002399"/>
                </a:solidFill>
                <a:latin typeface="Calibri"/>
                <a:cs typeface="Calibri"/>
              </a:rPr>
              <a:t>ui</a:t>
            </a:r>
            <a:r>
              <a:rPr dirty="0" sz="1200" spc="-25">
                <a:solidFill>
                  <a:srgbClr val="002399"/>
                </a:solidFill>
                <a:latin typeface="Calibri"/>
                <a:cs typeface="Calibri"/>
              </a:rPr>
              <a:t>r</a:t>
            </a:r>
            <a:r>
              <a:rPr dirty="0" sz="1200" spc="-10">
                <a:solidFill>
                  <a:srgbClr val="002399"/>
                </a:solidFill>
                <a:latin typeface="Calibri"/>
                <a:cs typeface="Calibri"/>
              </a:rPr>
              <a:t>ed</a:t>
            </a:r>
            <a:r>
              <a:rPr dirty="0" sz="1200" spc="-40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1200" spc="-20">
                <a:solidFill>
                  <a:srgbClr val="002399"/>
                </a:solidFill>
                <a:latin typeface="Calibri"/>
                <a:cs typeface="Calibri"/>
              </a:rPr>
              <a:t>f</a:t>
            </a:r>
            <a:r>
              <a:rPr dirty="0" sz="1200" spc="-15">
                <a:solidFill>
                  <a:srgbClr val="002399"/>
                </a:solidFill>
                <a:latin typeface="Calibri"/>
                <a:cs typeface="Calibri"/>
              </a:rPr>
              <a:t>o</a:t>
            </a:r>
            <a:r>
              <a:rPr dirty="0" sz="1200" spc="-5">
                <a:solidFill>
                  <a:srgbClr val="002399"/>
                </a:solidFill>
                <a:latin typeface="Calibri"/>
                <a:cs typeface="Calibri"/>
              </a:rPr>
              <a:t>r</a:t>
            </a:r>
            <a:r>
              <a:rPr dirty="0" sz="1200" spc="-5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1200">
                <a:solidFill>
                  <a:srgbClr val="002399"/>
                </a:solidFill>
                <a:latin typeface="Calibri"/>
                <a:cs typeface="Calibri"/>
              </a:rPr>
              <a:t>disp</a:t>
            </a:r>
            <a:r>
              <a:rPr dirty="0" sz="1200" spc="-5">
                <a:solidFill>
                  <a:srgbClr val="002399"/>
                </a:solidFill>
                <a:latin typeface="Calibri"/>
                <a:cs typeface="Calibri"/>
              </a:rPr>
              <a:t>os</a:t>
            </a:r>
            <a:r>
              <a:rPr dirty="0" sz="1200">
                <a:solidFill>
                  <a:srgbClr val="002399"/>
                </a:solidFill>
                <a:latin typeface="Calibri"/>
                <a:cs typeface="Calibri"/>
              </a:rPr>
              <a:t>al</a:t>
            </a:r>
            <a:r>
              <a:rPr dirty="0" sz="1200" spc="-10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1200" spc="-5">
                <a:solidFill>
                  <a:srgbClr val="002399"/>
                </a:solidFill>
                <a:latin typeface="Calibri"/>
                <a:cs typeface="Calibri"/>
              </a:rPr>
              <a:t>of</a:t>
            </a:r>
            <a:r>
              <a:rPr dirty="0" sz="1200" spc="-5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1200">
                <a:solidFill>
                  <a:srgbClr val="002399"/>
                </a:solidFill>
                <a:latin typeface="Calibri"/>
                <a:cs typeface="Calibri"/>
              </a:rPr>
              <a:t>G</a:t>
            </a:r>
            <a:r>
              <a:rPr dirty="0" sz="1200" spc="-25">
                <a:solidFill>
                  <a:srgbClr val="002399"/>
                </a:solidFill>
                <a:latin typeface="Calibri"/>
                <a:cs typeface="Calibri"/>
              </a:rPr>
              <a:t>T</a:t>
            </a:r>
            <a:r>
              <a:rPr dirty="0" sz="1200" spc="-5">
                <a:solidFill>
                  <a:srgbClr val="002399"/>
                </a:solidFill>
                <a:latin typeface="Calibri"/>
                <a:cs typeface="Calibri"/>
              </a:rPr>
              <a:t>C</a:t>
            </a:r>
            <a:r>
              <a:rPr dirty="0" sz="1200">
                <a:solidFill>
                  <a:srgbClr val="002399"/>
                </a:solidFill>
                <a:latin typeface="Calibri"/>
                <a:cs typeface="Calibri"/>
              </a:rPr>
              <a:t>C</a:t>
            </a:r>
            <a:r>
              <a:rPr dirty="0" sz="1200" spc="-5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1200" spc="-30">
                <a:solidFill>
                  <a:srgbClr val="002399"/>
                </a:solidFill>
                <a:latin typeface="Calibri"/>
                <a:cs typeface="Calibri"/>
              </a:rPr>
              <a:t>w</a:t>
            </a:r>
            <a:r>
              <a:rPr dirty="0" sz="1200">
                <a:solidFill>
                  <a:srgbClr val="002399"/>
                </a:solidFill>
                <a:latin typeface="Calibri"/>
                <a:cs typeface="Calibri"/>
              </a:rPr>
              <a:t>a</a:t>
            </a:r>
            <a:r>
              <a:rPr dirty="0" sz="1200" spc="-15">
                <a:solidFill>
                  <a:srgbClr val="002399"/>
                </a:solidFill>
                <a:latin typeface="Calibri"/>
                <a:cs typeface="Calibri"/>
              </a:rPr>
              <a:t>s</a:t>
            </a:r>
            <a:r>
              <a:rPr dirty="0" sz="1200" spc="-15">
                <a:solidFill>
                  <a:srgbClr val="002399"/>
                </a:solidFill>
                <a:latin typeface="Calibri"/>
                <a:cs typeface="Calibri"/>
              </a:rPr>
              <a:t>t</a:t>
            </a:r>
            <a:r>
              <a:rPr dirty="0" sz="1200" spc="-10">
                <a:solidFill>
                  <a:srgbClr val="002399"/>
                </a:solidFill>
                <a:latin typeface="Calibri"/>
                <a:cs typeface="Calibri"/>
              </a:rPr>
              <a:t>e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4527550" y="2031619"/>
            <a:ext cx="782320" cy="762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15">
                <a:hlinkClick r:id="rId6"/>
              </a:rPr>
              <a:t>w</a:t>
            </a:r>
            <a:r>
              <a:rPr dirty="0" spc="-10">
                <a:hlinkClick r:id="rId6"/>
              </a:rPr>
              <a:t>w</a:t>
            </a:r>
            <a:r>
              <a:rPr dirty="0" spc="-10">
                <a:hlinkClick r:id="rId6"/>
              </a:rPr>
              <a:t>w.</a:t>
            </a:r>
            <a:r>
              <a:rPr dirty="0" spc="-5">
                <a:hlinkClick r:id="rId6"/>
              </a:rPr>
              <a:t>ener</a:t>
            </a:r>
            <a:r>
              <a:rPr dirty="0" spc="-10">
                <a:hlinkClick r:id="rId6"/>
              </a:rPr>
              <a:t>gy</a:t>
            </a:r>
            <a:r>
              <a:rPr dirty="0" spc="-5">
                <a:hlinkClick r:id="rId6"/>
              </a:rPr>
              <a:t>.</a:t>
            </a:r>
            <a:r>
              <a:rPr dirty="0" spc="-15">
                <a:hlinkClick r:id="rId6"/>
              </a:rPr>
              <a:t>g</a:t>
            </a:r>
            <a:r>
              <a:rPr dirty="0" spc="-10">
                <a:hlinkClick r:id="rId6"/>
              </a:rPr>
              <a:t>o</a:t>
            </a:r>
            <a:r>
              <a:rPr dirty="0" spc="-10">
                <a:hlinkClick r:id="rId6"/>
              </a:rPr>
              <a:t>v</a:t>
            </a:r>
            <a:r>
              <a:rPr dirty="0" spc="-5">
                <a:hlinkClick r:id="rId6"/>
              </a:rPr>
              <a:t>/</a:t>
            </a:r>
            <a:r>
              <a:rPr dirty="0" spc="-15">
                <a:hlinkClick r:id="rId6"/>
              </a:rPr>
              <a:t>E</a:t>
            </a:r>
            <a:r>
              <a:rPr dirty="0" spc="-10">
                <a:hlinkClick r:id="rId6"/>
              </a:rPr>
              <a:t>M</a:t>
            </a:r>
          </a:p>
        </p:txBody>
      </p:sp>
      <p:sp>
        <p:nvSpPr>
          <p:cNvPr id="12" name="object 12"/>
          <p:cNvSpPr txBox="1"/>
          <p:nvPr/>
        </p:nvSpPr>
        <p:spPr>
          <a:xfrm>
            <a:off x="8846946" y="6676745"/>
            <a:ext cx="15367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10">
                <a:solidFill>
                  <a:srgbClr val="FFFFFF"/>
                </a:solidFill>
                <a:latin typeface="Calibri"/>
                <a:cs typeface="Calibri"/>
              </a:rPr>
              <a:t>10</a:t>
            </a:r>
            <a:endParaRPr sz="1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56666" y="2294889"/>
            <a:ext cx="8029575" cy="316420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 marL="635">
              <a:lnSpc>
                <a:spcPct val="100000"/>
              </a:lnSpc>
            </a:pPr>
            <a:r>
              <a:rPr dirty="0" sz="3200" spc="-290">
                <a:solidFill>
                  <a:srgbClr val="002399"/>
                </a:solidFill>
                <a:latin typeface="Calibri"/>
                <a:cs typeface="Calibri"/>
              </a:rPr>
              <a:t>T</a:t>
            </a:r>
            <a:r>
              <a:rPr dirty="0" sz="3200">
                <a:solidFill>
                  <a:srgbClr val="002399"/>
                </a:solidFill>
                <a:latin typeface="Calibri"/>
                <a:cs typeface="Calibri"/>
              </a:rPr>
              <a:t>o</a:t>
            </a:r>
            <a:r>
              <a:rPr dirty="0" sz="3200" spc="5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3200">
                <a:solidFill>
                  <a:srgbClr val="002399"/>
                </a:solidFill>
                <a:latin typeface="Calibri"/>
                <a:cs typeface="Calibri"/>
              </a:rPr>
              <a:t>vi</a:t>
            </a:r>
            <a:r>
              <a:rPr dirty="0" sz="3200" spc="-15">
                <a:solidFill>
                  <a:srgbClr val="002399"/>
                </a:solidFill>
                <a:latin typeface="Calibri"/>
                <a:cs typeface="Calibri"/>
              </a:rPr>
              <a:t>e</a:t>
            </a:r>
            <a:r>
              <a:rPr dirty="0" sz="3200">
                <a:solidFill>
                  <a:srgbClr val="002399"/>
                </a:solidFill>
                <a:latin typeface="Calibri"/>
                <a:cs typeface="Calibri"/>
              </a:rPr>
              <a:t>w</a:t>
            </a:r>
            <a:r>
              <a:rPr dirty="0" sz="3200" spc="-15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3200">
                <a:solidFill>
                  <a:srgbClr val="002399"/>
                </a:solidFill>
                <a:latin typeface="Calibri"/>
                <a:cs typeface="Calibri"/>
              </a:rPr>
              <a:t>the </a:t>
            </a:r>
            <a:r>
              <a:rPr dirty="0" sz="3200" spc="-5">
                <a:solidFill>
                  <a:srgbClr val="002399"/>
                </a:solidFill>
                <a:latin typeface="Calibri"/>
                <a:cs typeface="Calibri"/>
              </a:rPr>
              <a:t>Fina</a:t>
            </a:r>
            <a:r>
              <a:rPr dirty="0" sz="3200">
                <a:solidFill>
                  <a:srgbClr val="002399"/>
                </a:solidFill>
                <a:latin typeface="Calibri"/>
                <a:cs typeface="Calibri"/>
              </a:rPr>
              <a:t>l</a:t>
            </a:r>
            <a:r>
              <a:rPr dirty="0" sz="3200" spc="25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3200" spc="-20">
                <a:solidFill>
                  <a:srgbClr val="002399"/>
                </a:solidFill>
                <a:latin typeface="Calibri"/>
                <a:cs typeface="Calibri"/>
              </a:rPr>
              <a:t>G</a:t>
            </a:r>
            <a:r>
              <a:rPr dirty="0" sz="3200" spc="-65">
                <a:solidFill>
                  <a:srgbClr val="002399"/>
                </a:solidFill>
                <a:latin typeface="Calibri"/>
                <a:cs typeface="Calibri"/>
              </a:rPr>
              <a:t>T</a:t>
            </a:r>
            <a:r>
              <a:rPr dirty="0" sz="3200" spc="-5">
                <a:solidFill>
                  <a:srgbClr val="002399"/>
                </a:solidFill>
                <a:latin typeface="Calibri"/>
                <a:cs typeface="Calibri"/>
              </a:rPr>
              <a:t>C</a:t>
            </a:r>
            <a:r>
              <a:rPr dirty="0" sz="3200">
                <a:solidFill>
                  <a:srgbClr val="002399"/>
                </a:solidFill>
                <a:latin typeface="Calibri"/>
                <a:cs typeface="Calibri"/>
              </a:rPr>
              <a:t>C</a:t>
            </a:r>
            <a:r>
              <a:rPr dirty="0" sz="3200" spc="25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3200" spc="-5">
                <a:solidFill>
                  <a:srgbClr val="002399"/>
                </a:solidFill>
                <a:latin typeface="Calibri"/>
                <a:cs typeface="Calibri"/>
              </a:rPr>
              <a:t>EI</a:t>
            </a:r>
            <a:r>
              <a:rPr dirty="0" sz="3200">
                <a:solidFill>
                  <a:srgbClr val="002399"/>
                </a:solidFill>
                <a:latin typeface="Calibri"/>
                <a:cs typeface="Calibri"/>
              </a:rPr>
              <a:t>S elect</a:t>
            </a:r>
            <a:r>
              <a:rPr dirty="0" sz="3200" spc="-55">
                <a:solidFill>
                  <a:srgbClr val="002399"/>
                </a:solidFill>
                <a:latin typeface="Calibri"/>
                <a:cs typeface="Calibri"/>
              </a:rPr>
              <a:t>r</a:t>
            </a:r>
            <a:r>
              <a:rPr dirty="0" sz="3200" spc="-5">
                <a:solidFill>
                  <a:srgbClr val="002399"/>
                </a:solidFill>
                <a:latin typeface="Calibri"/>
                <a:cs typeface="Calibri"/>
              </a:rPr>
              <a:t>oni</a:t>
            </a:r>
            <a:r>
              <a:rPr dirty="0" sz="3200" spc="-25">
                <a:solidFill>
                  <a:srgbClr val="002399"/>
                </a:solidFill>
                <a:latin typeface="Calibri"/>
                <a:cs typeface="Calibri"/>
              </a:rPr>
              <a:t>c</a:t>
            </a:r>
            <a:r>
              <a:rPr dirty="0" sz="3200">
                <a:solidFill>
                  <a:srgbClr val="002399"/>
                </a:solidFill>
                <a:latin typeface="Calibri"/>
                <a:cs typeface="Calibri"/>
              </a:rPr>
              <a:t>ally</a:t>
            </a:r>
            <a:r>
              <a:rPr dirty="0" sz="3200" spc="-10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3200" spc="-25">
                <a:solidFill>
                  <a:srgbClr val="002399"/>
                </a:solidFill>
                <a:latin typeface="Calibri"/>
                <a:cs typeface="Calibri"/>
              </a:rPr>
              <a:t>g</a:t>
            </a:r>
            <a:r>
              <a:rPr dirty="0" sz="3200">
                <a:solidFill>
                  <a:srgbClr val="002399"/>
                </a:solidFill>
                <a:latin typeface="Calibri"/>
                <a:cs typeface="Calibri"/>
              </a:rPr>
              <a:t>o</a:t>
            </a:r>
            <a:r>
              <a:rPr dirty="0" sz="3200" spc="-5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3200" spc="-45">
                <a:solidFill>
                  <a:srgbClr val="002399"/>
                </a:solidFill>
                <a:latin typeface="Calibri"/>
                <a:cs typeface="Calibri"/>
              </a:rPr>
              <a:t>t</a:t>
            </a:r>
            <a:r>
              <a:rPr dirty="0" sz="3200" spc="-5">
                <a:solidFill>
                  <a:srgbClr val="002399"/>
                </a:solidFill>
                <a:latin typeface="Calibri"/>
                <a:cs typeface="Calibri"/>
              </a:rPr>
              <a:t>o:</a:t>
            </a:r>
            <a:endParaRPr sz="3200">
              <a:latin typeface="Calibri"/>
              <a:cs typeface="Calibri"/>
            </a:endParaRPr>
          </a:p>
          <a:p>
            <a:pPr algn="ctr" marL="2540">
              <a:lnSpc>
                <a:spcPct val="100000"/>
              </a:lnSpc>
            </a:pPr>
            <a:r>
              <a:rPr dirty="0" sz="3200" spc="-35" u="heavy">
                <a:solidFill>
                  <a:srgbClr val="0000FF"/>
                </a:solidFill>
                <a:latin typeface="Calibri"/>
                <a:cs typeface="Calibri"/>
                <a:hlinkClick r:id="rId2"/>
              </a:rPr>
              <a:t>h</a:t>
            </a:r>
            <a:r>
              <a:rPr dirty="0" sz="3200" spc="-55" u="heavy">
                <a:solidFill>
                  <a:srgbClr val="0000FF"/>
                </a:solidFill>
                <a:latin typeface="Calibri"/>
                <a:cs typeface="Calibri"/>
                <a:hlinkClick r:id="rId2"/>
              </a:rPr>
              <a:t>t</a:t>
            </a:r>
            <a:r>
              <a:rPr dirty="0" sz="3200" u="heavy">
                <a:solidFill>
                  <a:srgbClr val="0000FF"/>
                </a:solidFill>
                <a:latin typeface="Calibri"/>
                <a:cs typeface="Calibri"/>
                <a:hlinkClick r:id="rId2"/>
              </a:rPr>
              <a:t>tp</a:t>
            </a:r>
            <a:r>
              <a:rPr dirty="0" sz="3200" spc="-20" u="heavy">
                <a:solidFill>
                  <a:srgbClr val="0000FF"/>
                </a:solidFill>
                <a:latin typeface="Calibri"/>
                <a:cs typeface="Calibri"/>
                <a:hlinkClick r:id="rId2"/>
              </a:rPr>
              <a:t>:</a:t>
            </a:r>
            <a:r>
              <a:rPr dirty="0" sz="3200" spc="-5" u="heavy">
                <a:solidFill>
                  <a:srgbClr val="0000FF"/>
                </a:solidFill>
                <a:latin typeface="Calibri"/>
                <a:cs typeface="Calibri"/>
                <a:hlinkClick r:id="rId2"/>
              </a:rPr>
              <a:t>//</a:t>
            </a:r>
            <a:r>
              <a:rPr dirty="0" sz="3200" spc="5" u="heavy">
                <a:solidFill>
                  <a:srgbClr val="0000FF"/>
                </a:solidFill>
                <a:latin typeface="Calibri"/>
                <a:cs typeface="Calibri"/>
                <a:hlinkClick r:id="rId2"/>
              </a:rPr>
              <a:t>w</a:t>
            </a:r>
            <a:r>
              <a:rPr dirty="0" sz="3200" spc="10" u="heavy">
                <a:solidFill>
                  <a:srgbClr val="0000FF"/>
                </a:solidFill>
                <a:latin typeface="Calibri"/>
                <a:cs typeface="Calibri"/>
                <a:hlinkClick r:id="rId2"/>
              </a:rPr>
              <a:t>w</a:t>
            </a:r>
            <a:r>
              <a:rPr dirty="0" sz="3200" spc="-204" u="heavy">
                <a:solidFill>
                  <a:srgbClr val="0000FF"/>
                </a:solidFill>
                <a:latin typeface="Calibri"/>
                <a:cs typeface="Calibri"/>
                <a:hlinkClick r:id="rId2"/>
              </a:rPr>
              <a:t>w</a:t>
            </a:r>
            <a:r>
              <a:rPr dirty="0" sz="3200" spc="25" u="heavy">
                <a:solidFill>
                  <a:srgbClr val="0000FF"/>
                </a:solidFill>
                <a:latin typeface="Calibri"/>
                <a:cs typeface="Calibri"/>
                <a:hlinkClick r:id="rId2"/>
              </a:rPr>
              <a:t>.</a:t>
            </a:r>
            <a:r>
              <a:rPr dirty="0" sz="3200" spc="-45" u="heavy">
                <a:solidFill>
                  <a:srgbClr val="0000FF"/>
                </a:solidFill>
                <a:latin typeface="Calibri"/>
                <a:cs typeface="Calibri"/>
                <a:hlinkClick r:id="rId2"/>
              </a:rPr>
              <a:t>gt</a:t>
            </a:r>
            <a:r>
              <a:rPr dirty="0" sz="3200" u="heavy">
                <a:solidFill>
                  <a:srgbClr val="0000FF"/>
                </a:solidFill>
                <a:latin typeface="Calibri"/>
                <a:cs typeface="Calibri"/>
                <a:hlinkClick r:id="rId2"/>
              </a:rPr>
              <a:t>ccei</a:t>
            </a:r>
            <a:r>
              <a:rPr dirty="0" sz="3200" spc="-15" u="heavy">
                <a:solidFill>
                  <a:srgbClr val="0000FF"/>
                </a:solidFill>
                <a:latin typeface="Calibri"/>
                <a:cs typeface="Calibri"/>
                <a:hlinkClick r:id="rId2"/>
              </a:rPr>
              <a:t>s</a:t>
            </a:r>
            <a:r>
              <a:rPr dirty="0" sz="3200" spc="-5" u="heavy">
                <a:solidFill>
                  <a:srgbClr val="0000FF"/>
                </a:solidFill>
                <a:latin typeface="Calibri"/>
                <a:cs typeface="Calibri"/>
                <a:hlinkClick r:id="rId2"/>
              </a:rPr>
              <a:t>.an</a:t>
            </a:r>
            <a:r>
              <a:rPr dirty="0" sz="3200" spc="-10" u="heavy">
                <a:solidFill>
                  <a:srgbClr val="0000FF"/>
                </a:solidFill>
                <a:latin typeface="Calibri"/>
                <a:cs typeface="Calibri"/>
                <a:hlinkClick r:id="rId2"/>
              </a:rPr>
              <a:t>l</a:t>
            </a:r>
            <a:r>
              <a:rPr dirty="0" sz="3200" spc="25" u="heavy">
                <a:solidFill>
                  <a:srgbClr val="0000FF"/>
                </a:solidFill>
                <a:latin typeface="Calibri"/>
                <a:cs typeface="Calibri"/>
                <a:hlinkClick r:id="rId2"/>
              </a:rPr>
              <a:t>.</a:t>
            </a:r>
            <a:r>
              <a:rPr dirty="0" sz="3200" spc="-25" u="heavy">
                <a:solidFill>
                  <a:srgbClr val="0000FF"/>
                </a:solidFill>
                <a:latin typeface="Calibri"/>
                <a:cs typeface="Calibri"/>
                <a:hlinkClick r:id="rId2"/>
              </a:rPr>
              <a:t>g</a:t>
            </a:r>
            <a:r>
              <a:rPr dirty="0" sz="3200" spc="-15" u="heavy">
                <a:solidFill>
                  <a:srgbClr val="0000FF"/>
                </a:solidFill>
                <a:latin typeface="Calibri"/>
                <a:cs typeface="Calibri"/>
                <a:hlinkClick r:id="rId2"/>
              </a:rPr>
              <a:t>o</a:t>
            </a:r>
            <a:r>
              <a:rPr dirty="0" sz="3200" spc="15" u="heavy">
                <a:solidFill>
                  <a:srgbClr val="0000FF"/>
                </a:solidFill>
                <a:latin typeface="Calibri"/>
                <a:cs typeface="Calibri"/>
                <a:hlinkClick r:id="rId2"/>
              </a:rPr>
              <a:t>v</a:t>
            </a:r>
            <a:r>
              <a:rPr dirty="0" sz="3200" u="heavy">
                <a:solidFill>
                  <a:srgbClr val="0000FF"/>
                </a:solidFill>
                <a:latin typeface="Calibri"/>
                <a:cs typeface="Calibri"/>
                <a:hlinkClick r:id="rId2"/>
              </a:rPr>
              <a:t>/</a:t>
            </a:r>
            <a:endParaRPr sz="3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465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dirty="0" sz="3200" spc="-290">
                <a:solidFill>
                  <a:srgbClr val="002399"/>
                </a:solidFill>
                <a:latin typeface="Calibri"/>
                <a:cs typeface="Calibri"/>
              </a:rPr>
              <a:t>T</a:t>
            </a:r>
            <a:r>
              <a:rPr dirty="0" sz="3200">
                <a:solidFill>
                  <a:srgbClr val="002399"/>
                </a:solidFill>
                <a:latin typeface="Calibri"/>
                <a:cs typeface="Calibri"/>
              </a:rPr>
              <a:t>o </a:t>
            </a:r>
            <a:r>
              <a:rPr dirty="0" sz="3200" spc="-30">
                <a:solidFill>
                  <a:srgbClr val="002399"/>
                </a:solidFill>
                <a:latin typeface="Calibri"/>
                <a:cs typeface="Calibri"/>
              </a:rPr>
              <a:t>r</a:t>
            </a:r>
            <a:r>
              <a:rPr dirty="0" sz="3200">
                <a:solidFill>
                  <a:srgbClr val="002399"/>
                </a:solidFill>
                <a:latin typeface="Calibri"/>
                <a:cs typeface="Calibri"/>
              </a:rPr>
              <a:t>eque</a:t>
            </a:r>
            <a:r>
              <a:rPr dirty="0" sz="3200" spc="-60">
                <a:solidFill>
                  <a:srgbClr val="002399"/>
                </a:solidFill>
                <a:latin typeface="Calibri"/>
                <a:cs typeface="Calibri"/>
              </a:rPr>
              <a:t>s</a:t>
            </a:r>
            <a:r>
              <a:rPr dirty="0" sz="3200">
                <a:solidFill>
                  <a:srgbClr val="002399"/>
                </a:solidFill>
                <a:latin typeface="Calibri"/>
                <a:cs typeface="Calibri"/>
              </a:rPr>
              <a:t>t</a:t>
            </a:r>
            <a:r>
              <a:rPr dirty="0" sz="3200" spc="-10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3200" spc="-5">
                <a:solidFill>
                  <a:srgbClr val="002399"/>
                </a:solidFill>
                <a:latin typeface="Calibri"/>
                <a:cs typeface="Calibri"/>
              </a:rPr>
              <a:t>ha</a:t>
            </a:r>
            <a:r>
              <a:rPr dirty="0" sz="3200" spc="-55">
                <a:solidFill>
                  <a:srgbClr val="002399"/>
                </a:solidFill>
                <a:latin typeface="Calibri"/>
                <a:cs typeface="Calibri"/>
              </a:rPr>
              <a:t>r</a:t>
            </a:r>
            <a:r>
              <a:rPr dirty="0" sz="3200">
                <a:solidFill>
                  <a:srgbClr val="002399"/>
                </a:solidFill>
                <a:latin typeface="Calibri"/>
                <a:cs typeface="Calibri"/>
              </a:rPr>
              <a:t>d</a:t>
            </a:r>
            <a:r>
              <a:rPr dirty="0" sz="3200" spc="10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3200" spc="-30">
                <a:solidFill>
                  <a:srgbClr val="002399"/>
                </a:solidFill>
                <a:latin typeface="Calibri"/>
                <a:cs typeface="Calibri"/>
              </a:rPr>
              <a:t>c</a:t>
            </a:r>
            <a:r>
              <a:rPr dirty="0" sz="3200" spc="-5">
                <a:solidFill>
                  <a:srgbClr val="002399"/>
                </a:solidFill>
                <a:latin typeface="Calibri"/>
                <a:cs typeface="Calibri"/>
              </a:rPr>
              <a:t>opie</a:t>
            </a:r>
            <a:r>
              <a:rPr dirty="0" sz="3200">
                <a:solidFill>
                  <a:srgbClr val="002399"/>
                </a:solidFill>
                <a:latin typeface="Calibri"/>
                <a:cs typeface="Calibri"/>
              </a:rPr>
              <a:t>s</a:t>
            </a:r>
            <a:r>
              <a:rPr dirty="0" sz="3200" spc="-25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3200" spc="-5">
                <a:solidFill>
                  <a:srgbClr val="002399"/>
                </a:solidFill>
                <a:latin typeface="Calibri"/>
                <a:cs typeface="Calibri"/>
              </a:rPr>
              <a:t>o</a:t>
            </a:r>
            <a:r>
              <a:rPr dirty="0" sz="3200">
                <a:solidFill>
                  <a:srgbClr val="002399"/>
                </a:solidFill>
                <a:latin typeface="Calibri"/>
                <a:cs typeface="Calibri"/>
              </a:rPr>
              <a:t>f the </a:t>
            </a:r>
            <a:r>
              <a:rPr dirty="0" sz="3200" spc="-5">
                <a:solidFill>
                  <a:srgbClr val="002399"/>
                </a:solidFill>
                <a:latin typeface="Calibri"/>
                <a:cs typeface="Calibri"/>
              </a:rPr>
              <a:t>Fina</a:t>
            </a:r>
            <a:r>
              <a:rPr dirty="0" sz="3200">
                <a:solidFill>
                  <a:srgbClr val="002399"/>
                </a:solidFill>
                <a:latin typeface="Calibri"/>
                <a:cs typeface="Calibri"/>
              </a:rPr>
              <a:t>l</a:t>
            </a:r>
            <a:r>
              <a:rPr dirty="0" sz="3200" spc="20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3200" spc="-20">
                <a:solidFill>
                  <a:srgbClr val="002399"/>
                </a:solidFill>
                <a:latin typeface="Calibri"/>
                <a:cs typeface="Calibri"/>
              </a:rPr>
              <a:t>G</a:t>
            </a:r>
            <a:r>
              <a:rPr dirty="0" sz="3200" spc="-65">
                <a:solidFill>
                  <a:srgbClr val="002399"/>
                </a:solidFill>
                <a:latin typeface="Calibri"/>
                <a:cs typeface="Calibri"/>
              </a:rPr>
              <a:t>T</a:t>
            </a:r>
            <a:r>
              <a:rPr dirty="0" sz="3200" spc="-5">
                <a:solidFill>
                  <a:srgbClr val="002399"/>
                </a:solidFill>
                <a:latin typeface="Calibri"/>
                <a:cs typeface="Calibri"/>
              </a:rPr>
              <a:t>C</a:t>
            </a:r>
            <a:r>
              <a:rPr dirty="0" sz="3200">
                <a:solidFill>
                  <a:srgbClr val="002399"/>
                </a:solidFill>
                <a:latin typeface="Calibri"/>
                <a:cs typeface="Calibri"/>
              </a:rPr>
              <a:t>C</a:t>
            </a:r>
            <a:r>
              <a:rPr dirty="0" sz="3200" spc="5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3200" spc="-5">
                <a:solidFill>
                  <a:srgbClr val="002399"/>
                </a:solidFill>
                <a:latin typeface="Calibri"/>
                <a:cs typeface="Calibri"/>
              </a:rPr>
              <a:t>EIS:</a:t>
            </a:r>
            <a:endParaRPr sz="32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770"/>
              </a:spcBef>
            </a:pPr>
            <a:r>
              <a:rPr dirty="0" sz="3200" spc="-30" u="heavy">
                <a:solidFill>
                  <a:srgbClr val="0000FF"/>
                </a:solidFill>
                <a:latin typeface="Calibri"/>
                <a:cs typeface="Calibri"/>
                <a:hlinkClick r:id="rId3"/>
              </a:rPr>
              <a:t>h</a:t>
            </a:r>
            <a:r>
              <a:rPr dirty="0" sz="3200" spc="-55" u="heavy">
                <a:solidFill>
                  <a:srgbClr val="0000FF"/>
                </a:solidFill>
                <a:latin typeface="Calibri"/>
                <a:cs typeface="Calibri"/>
                <a:hlinkClick r:id="rId3"/>
              </a:rPr>
              <a:t>t</a:t>
            </a:r>
            <a:r>
              <a:rPr dirty="0" sz="3200" u="heavy">
                <a:solidFill>
                  <a:srgbClr val="0000FF"/>
                </a:solidFill>
                <a:latin typeface="Calibri"/>
                <a:cs typeface="Calibri"/>
                <a:hlinkClick r:id="rId3"/>
              </a:rPr>
              <a:t>tp</a:t>
            </a:r>
            <a:r>
              <a:rPr dirty="0" sz="3200" spc="-15" u="heavy">
                <a:solidFill>
                  <a:srgbClr val="0000FF"/>
                </a:solidFill>
                <a:latin typeface="Calibri"/>
                <a:cs typeface="Calibri"/>
                <a:hlinkClick r:id="rId3"/>
              </a:rPr>
              <a:t>:</a:t>
            </a:r>
            <a:r>
              <a:rPr dirty="0" sz="3200" spc="-5" u="heavy">
                <a:solidFill>
                  <a:srgbClr val="0000FF"/>
                </a:solidFill>
                <a:latin typeface="Calibri"/>
                <a:cs typeface="Calibri"/>
                <a:hlinkClick r:id="rId3"/>
              </a:rPr>
              <a:t>//</a:t>
            </a:r>
            <a:r>
              <a:rPr dirty="0" sz="3200" spc="10" u="heavy">
                <a:solidFill>
                  <a:srgbClr val="0000FF"/>
                </a:solidFill>
                <a:latin typeface="Calibri"/>
                <a:cs typeface="Calibri"/>
                <a:hlinkClick r:id="rId3"/>
              </a:rPr>
              <a:t>ww</a:t>
            </a:r>
            <a:r>
              <a:rPr dirty="0" sz="3200" spc="-204" u="heavy">
                <a:solidFill>
                  <a:srgbClr val="0000FF"/>
                </a:solidFill>
                <a:latin typeface="Calibri"/>
                <a:cs typeface="Calibri"/>
                <a:hlinkClick r:id="rId3"/>
              </a:rPr>
              <a:t>w</a:t>
            </a:r>
            <a:r>
              <a:rPr dirty="0" sz="3200" spc="25" u="heavy">
                <a:solidFill>
                  <a:srgbClr val="0000FF"/>
                </a:solidFill>
                <a:latin typeface="Calibri"/>
                <a:cs typeface="Calibri"/>
                <a:hlinkClick r:id="rId3"/>
              </a:rPr>
              <a:t>.</a:t>
            </a:r>
            <a:r>
              <a:rPr dirty="0" sz="3200" spc="-45" u="heavy">
                <a:solidFill>
                  <a:srgbClr val="0000FF"/>
                </a:solidFill>
                <a:latin typeface="Calibri"/>
                <a:cs typeface="Calibri"/>
                <a:hlinkClick r:id="rId3"/>
              </a:rPr>
              <a:t>gt</a:t>
            </a:r>
            <a:r>
              <a:rPr dirty="0" sz="3200" u="heavy">
                <a:solidFill>
                  <a:srgbClr val="0000FF"/>
                </a:solidFill>
                <a:latin typeface="Calibri"/>
                <a:cs typeface="Calibri"/>
                <a:hlinkClick r:id="rId3"/>
              </a:rPr>
              <a:t>cceis</a:t>
            </a:r>
            <a:r>
              <a:rPr dirty="0" sz="3200" spc="-15" u="heavy">
                <a:solidFill>
                  <a:srgbClr val="0000FF"/>
                </a:solidFill>
                <a:latin typeface="Calibri"/>
                <a:cs typeface="Calibri"/>
                <a:hlinkClick r:id="rId3"/>
              </a:rPr>
              <a:t>.</a:t>
            </a:r>
            <a:r>
              <a:rPr dirty="0" sz="3200" u="heavy">
                <a:solidFill>
                  <a:srgbClr val="0000FF"/>
                </a:solidFill>
                <a:latin typeface="Calibri"/>
                <a:cs typeface="Calibri"/>
                <a:hlinkClick r:id="rId3"/>
              </a:rPr>
              <a:t>anl</a:t>
            </a:r>
            <a:r>
              <a:rPr dirty="0" sz="3200" spc="20" u="heavy">
                <a:solidFill>
                  <a:srgbClr val="0000FF"/>
                </a:solidFill>
                <a:latin typeface="Calibri"/>
                <a:cs typeface="Calibri"/>
                <a:hlinkClick r:id="rId3"/>
              </a:rPr>
              <a:t>.</a:t>
            </a:r>
            <a:r>
              <a:rPr dirty="0" sz="3200" spc="-25" u="heavy">
                <a:solidFill>
                  <a:srgbClr val="0000FF"/>
                </a:solidFill>
                <a:latin typeface="Calibri"/>
                <a:cs typeface="Calibri"/>
                <a:hlinkClick r:id="rId3"/>
              </a:rPr>
              <a:t>g</a:t>
            </a:r>
            <a:r>
              <a:rPr dirty="0" sz="3200" spc="-5" u="heavy">
                <a:solidFill>
                  <a:srgbClr val="0000FF"/>
                </a:solidFill>
                <a:latin typeface="Calibri"/>
                <a:cs typeface="Calibri"/>
                <a:hlinkClick r:id="rId3"/>
              </a:rPr>
              <a:t>ov/docume</a:t>
            </a:r>
            <a:r>
              <a:rPr dirty="0" sz="3200" spc="-30" u="heavy">
                <a:solidFill>
                  <a:srgbClr val="0000FF"/>
                </a:solidFill>
                <a:latin typeface="Calibri"/>
                <a:cs typeface="Calibri"/>
                <a:hlinkClick r:id="rId3"/>
              </a:rPr>
              <a:t>n</a:t>
            </a:r>
            <a:r>
              <a:rPr dirty="0" sz="3200" u="heavy">
                <a:solidFill>
                  <a:srgbClr val="0000FF"/>
                </a:solidFill>
                <a:latin typeface="Calibri"/>
                <a:cs typeface="Calibri"/>
                <a:hlinkClick r:id="rId3"/>
              </a:rPr>
              <a:t>ts</a:t>
            </a:r>
            <a:r>
              <a:rPr dirty="0" sz="3200" spc="-60" u="heavy">
                <a:solidFill>
                  <a:srgbClr val="0000FF"/>
                </a:solidFill>
                <a:latin typeface="Calibri"/>
                <a:cs typeface="Calibri"/>
                <a:hlinkClick r:id="rId3"/>
              </a:rPr>
              <a:t>/</a:t>
            </a:r>
            <a:r>
              <a:rPr dirty="0" sz="3200" spc="-5" u="heavy">
                <a:solidFill>
                  <a:srgbClr val="0000FF"/>
                </a:solidFill>
                <a:latin typeface="Calibri"/>
                <a:cs typeface="Calibri"/>
                <a:hlinkClick r:id="rId3"/>
              </a:rPr>
              <a:t>o</a:t>
            </a:r>
            <a:r>
              <a:rPr dirty="0" sz="3200" spc="-50" u="heavy">
                <a:solidFill>
                  <a:srgbClr val="0000FF"/>
                </a:solidFill>
                <a:latin typeface="Calibri"/>
                <a:cs typeface="Calibri"/>
                <a:hlinkClick r:id="rId3"/>
              </a:rPr>
              <a:t>r</a:t>
            </a:r>
            <a:r>
              <a:rPr dirty="0" sz="3200" spc="-5" u="heavy">
                <a:solidFill>
                  <a:srgbClr val="0000FF"/>
                </a:solidFill>
                <a:latin typeface="Calibri"/>
                <a:cs typeface="Calibri"/>
                <a:hlinkClick r:id="rId3"/>
              </a:rPr>
              <a:t>der/in</a:t>
            </a:r>
            <a:endParaRPr sz="3200">
              <a:latin typeface="Calibri"/>
              <a:cs typeface="Calibri"/>
            </a:endParaRPr>
          </a:p>
          <a:p>
            <a:pPr algn="ctr" marL="3810">
              <a:lnSpc>
                <a:spcPct val="100000"/>
              </a:lnSpc>
            </a:pPr>
            <a:r>
              <a:rPr dirty="0" sz="3200" spc="-5" u="heavy">
                <a:solidFill>
                  <a:srgbClr val="0000FF"/>
                </a:solidFill>
                <a:latin typeface="Calibri"/>
                <a:cs typeface="Calibri"/>
                <a:hlinkClick r:id="rId3"/>
              </a:rPr>
              <a:t>d</a:t>
            </a:r>
            <a:r>
              <a:rPr dirty="0" sz="3200" spc="-50" u="heavy">
                <a:solidFill>
                  <a:srgbClr val="0000FF"/>
                </a:solidFill>
                <a:latin typeface="Calibri"/>
                <a:cs typeface="Calibri"/>
                <a:hlinkClick r:id="rId3"/>
              </a:rPr>
              <a:t>e</a:t>
            </a:r>
            <a:r>
              <a:rPr dirty="0" sz="3200" spc="-5" u="heavy">
                <a:solidFill>
                  <a:srgbClr val="0000FF"/>
                </a:solidFill>
                <a:latin typeface="Calibri"/>
                <a:cs typeface="Calibri"/>
                <a:hlinkClick r:id="rId3"/>
              </a:rPr>
              <a:t>x.cfm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15">
                <a:hlinkClick r:id="rId4"/>
              </a:rPr>
              <a:t>w</a:t>
            </a:r>
            <a:r>
              <a:rPr dirty="0" spc="-10">
                <a:hlinkClick r:id="rId4"/>
              </a:rPr>
              <a:t>w</a:t>
            </a:r>
            <a:r>
              <a:rPr dirty="0" spc="-10">
                <a:hlinkClick r:id="rId4"/>
              </a:rPr>
              <a:t>w.</a:t>
            </a:r>
            <a:r>
              <a:rPr dirty="0" spc="-5">
                <a:hlinkClick r:id="rId4"/>
              </a:rPr>
              <a:t>ener</a:t>
            </a:r>
            <a:r>
              <a:rPr dirty="0" spc="-10">
                <a:hlinkClick r:id="rId4"/>
              </a:rPr>
              <a:t>gy</a:t>
            </a:r>
            <a:r>
              <a:rPr dirty="0" spc="-5">
                <a:hlinkClick r:id="rId4"/>
              </a:rPr>
              <a:t>.</a:t>
            </a:r>
            <a:r>
              <a:rPr dirty="0" spc="-15">
                <a:hlinkClick r:id="rId4"/>
              </a:rPr>
              <a:t>g</a:t>
            </a:r>
            <a:r>
              <a:rPr dirty="0" spc="-10">
                <a:hlinkClick r:id="rId4"/>
              </a:rPr>
              <a:t>o</a:t>
            </a:r>
            <a:r>
              <a:rPr dirty="0" spc="-10">
                <a:hlinkClick r:id="rId4"/>
              </a:rPr>
              <a:t>v</a:t>
            </a:r>
            <a:r>
              <a:rPr dirty="0" spc="-5">
                <a:hlinkClick r:id="rId4"/>
              </a:rPr>
              <a:t>/</a:t>
            </a:r>
            <a:r>
              <a:rPr dirty="0" spc="-15">
                <a:hlinkClick r:id="rId4"/>
              </a:rPr>
              <a:t>E</a:t>
            </a:r>
            <a:r>
              <a:rPr dirty="0" spc="-10">
                <a:hlinkClick r:id="rId4"/>
              </a:rPr>
              <a:t>M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8846946" y="6676745"/>
            <a:ext cx="15367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10">
                <a:solidFill>
                  <a:srgbClr val="FFFFFF"/>
                </a:solidFill>
                <a:latin typeface="Calibri"/>
                <a:cs typeface="Calibri"/>
              </a:rPr>
              <a:t>11</a:t>
            </a:r>
            <a:endParaRPr sz="1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70053" rIns="0" bIns="0" rtlCol="0" vert="horz">
            <a:spAutoFit/>
          </a:bodyPr>
          <a:lstStyle/>
          <a:p>
            <a:pPr marL="4934585">
              <a:lnSpc>
                <a:spcPct val="100000"/>
              </a:lnSpc>
            </a:pPr>
            <a:r>
              <a:rPr dirty="0" spc="-60"/>
              <a:t>R</a:t>
            </a:r>
            <a:r>
              <a:rPr dirty="0" spc="-20"/>
              <a:t>el</a:t>
            </a:r>
            <a:r>
              <a:rPr dirty="0" spc="-35"/>
              <a:t>e</a:t>
            </a:r>
            <a:r>
              <a:rPr dirty="0" spc="-55"/>
              <a:t>v</a:t>
            </a:r>
            <a:r>
              <a:rPr dirty="0" spc="-15"/>
              <a:t>a</a:t>
            </a:r>
            <a:r>
              <a:rPr dirty="0" spc="-45"/>
              <a:t>n</a:t>
            </a:r>
            <a:r>
              <a:rPr dirty="0" spc="-10"/>
              <a:t>t</a:t>
            </a:r>
            <a:r>
              <a:rPr dirty="0" spc="25"/>
              <a:t> </a:t>
            </a:r>
            <a:r>
              <a:rPr dirty="0" spc="-15"/>
              <a:t>Legis</a:t>
            </a:r>
            <a:r>
              <a:rPr dirty="0" spc="-20"/>
              <a:t>l</a:t>
            </a:r>
            <a:r>
              <a:rPr dirty="0" spc="-40"/>
              <a:t>a</a:t>
            </a:r>
            <a:r>
              <a:rPr dirty="0" spc="-10"/>
              <a:t>ti</a:t>
            </a:r>
            <a:r>
              <a:rPr dirty="0" spc="-45"/>
              <a:t>v</a:t>
            </a:r>
            <a:r>
              <a:rPr dirty="0" spc="-15"/>
              <a:t>e</a:t>
            </a:r>
            <a:r>
              <a:rPr dirty="0" spc="45"/>
              <a:t> </a:t>
            </a:r>
            <a:r>
              <a:rPr dirty="0" spc="-20"/>
              <a:t>Dri</a:t>
            </a:r>
            <a:r>
              <a:rPr dirty="0" spc="-40"/>
              <a:t>v</a:t>
            </a:r>
            <a:r>
              <a:rPr dirty="0" spc="-20"/>
              <a:t>e</a:t>
            </a:r>
            <a:r>
              <a:rPr dirty="0" spc="-50"/>
              <a:t>r</a:t>
            </a:r>
            <a:r>
              <a:rPr dirty="0" spc="-15"/>
              <a:t>s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15">
                <a:hlinkClick r:id="rId2"/>
              </a:rPr>
              <a:t>w</a:t>
            </a:r>
            <a:r>
              <a:rPr dirty="0" spc="-10">
                <a:hlinkClick r:id="rId2"/>
              </a:rPr>
              <a:t>w</a:t>
            </a:r>
            <a:r>
              <a:rPr dirty="0" spc="-10">
                <a:hlinkClick r:id="rId2"/>
              </a:rPr>
              <a:t>w.</a:t>
            </a:r>
            <a:r>
              <a:rPr dirty="0" spc="-5">
                <a:hlinkClick r:id="rId2"/>
              </a:rPr>
              <a:t>ener</a:t>
            </a:r>
            <a:r>
              <a:rPr dirty="0" spc="-10">
                <a:hlinkClick r:id="rId2"/>
              </a:rPr>
              <a:t>gy</a:t>
            </a:r>
            <a:r>
              <a:rPr dirty="0" spc="-5">
                <a:hlinkClick r:id="rId2"/>
              </a:rPr>
              <a:t>.</a:t>
            </a:r>
            <a:r>
              <a:rPr dirty="0" spc="-15">
                <a:hlinkClick r:id="rId2"/>
              </a:rPr>
              <a:t>g</a:t>
            </a:r>
            <a:r>
              <a:rPr dirty="0" spc="-10">
                <a:hlinkClick r:id="rId2"/>
              </a:rPr>
              <a:t>o</a:t>
            </a:r>
            <a:r>
              <a:rPr dirty="0" spc="-10">
                <a:hlinkClick r:id="rId2"/>
              </a:rPr>
              <a:t>v</a:t>
            </a:r>
            <a:r>
              <a:rPr dirty="0" spc="-5">
                <a:hlinkClick r:id="rId2"/>
              </a:rPr>
              <a:t>/</a:t>
            </a:r>
            <a:r>
              <a:rPr dirty="0" spc="-15">
                <a:hlinkClick r:id="rId2"/>
              </a:rPr>
              <a:t>E</a:t>
            </a:r>
            <a:r>
              <a:rPr dirty="0" spc="-10">
                <a:hlinkClick r:id="rId2"/>
              </a:rPr>
              <a:t>M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8575">
              <a:lnSpc>
                <a:spcPct val="100000"/>
              </a:lnSpc>
            </a:pPr>
            <a:fld id="{81D60167-4931-47E6-BA6A-407CBD079E47}" type="slidenum">
              <a:rPr dirty="0" spc="-5"/>
              <a:t>2</a:t>
            </a:fld>
          </a:p>
        </p:txBody>
      </p:sp>
      <p:sp>
        <p:nvSpPr>
          <p:cNvPr id="3" name="object 3"/>
          <p:cNvSpPr txBox="1"/>
          <p:nvPr/>
        </p:nvSpPr>
        <p:spPr>
          <a:xfrm>
            <a:off x="535940" y="1331283"/>
            <a:ext cx="8023225" cy="492633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55600" indent="-342900">
              <a:lnSpc>
                <a:spcPts val="2510"/>
              </a:lnSpc>
              <a:buClr>
                <a:srgbClr val="002399"/>
              </a:buClr>
              <a:buFont typeface="Arial"/>
              <a:buChar char="•"/>
              <a:tabLst>
                <a:tab pos="356235" algn="l"/>
              </a:tabLst>
            </a:pPr>
            <a:r>
              <a:rPr dirty="0" sz="2200" spc="-20">
                <a:solidFill>
                  <a:srgbClr val="002399"/>
                </a:solidFill>
                <a:latin typeface="Calibri"/>
                <a:cs typeface="Calibri"/>
              </a:rPr>
              <a:t>Cur</a:t>
            </a:r>
            <a:r>
              <a:rPr dirty="0" sz="2200" spc="-25">
                <a:solidFill>
                  <a:srgbClr val="002399"/>
                </a:solidFill>
                <a:latin typeface="Calibri"/>
                <a:cs typeface="Calibri"/>
              </a:rPr>
              <a:t>r</a:t>
            </a:r>
            <a:r>
              <a:rPr dirty="0" sz="2200" spc="-15">
                <a:solidFill>
                  <a:srgbClr val="002399"/>
                </a:solidFill>
                <a:latin typeface="Calibri"/>
                <a:cs typeface="Calibri"/>
              </a:rPr>
              <a:t>e</a:t>
            </a:r>
            <a:r>
              <a:rPr dirty="0" sz="2200" spc="-45">
                <a:solidFill>
                  <a:srgbClr val="002399"/>
                </a:solidFill>
                <a:latin typeface="Calibri"/>
                <a:cs typeface="Calibri"/>
              </a:rPr>
              <a:t>n</a:t>
            </a:r>
            <a:r>
              <a:rPr dirty="0" sz="2200" spc="-10">
                <a:solidFill>
                  <a:srgbClr val="002399"/>
                </a:solidFill>
                <a:latin typeface="Calibri"/>
                <a:cs typeface="Calibri"/>
              </a:rPr>
              <a:t>tly</a:t>
            </a:r>
            <a:r>
              <a:rPr dirty="0" sz="2200" spc="-10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2200" spc="-10">
                <a:solidFill>
                  <a:srgbClr val="002399"/>
                </a:solidFill>
                <a:latin typeface="Calibri"/>
                <a:cs typeface="Calibri"/>
              </a:rPr>
              <a:t>the</a:t>
            </a:r>
            <a:r>
              <a:rPr dirty="0" sz="2200" spc="-40">
                <a:solidFill>
                  <a:srgbClr val="002399"/>
                </a:solidFill>
                <a:latin typeface="Calibri"/>
                <a:cs typeface="Calibri"/>
              </a:rPr>
              <a:t>r</a:t>
            </a:r>
            <a:r>
              <a:rPr dirty="0" sz="2200" spc="-15">
                <a:solidFill>
                  <a:srgbClr val="002399"/>
                </a:solidFill>
                <a:latin typeface="Calibri"/>
                <a:cs typeface="Calibri"/>
              </a:rPr>
              <a:t>e</a:t>
            </a:r>
            <a:r>
              <a:rPr dirty="0" sz="2200" spc="15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2200" spc="-10">
                <a:solidFill>
                  <a:srgbClr val="002399"/>
                </a:solidFill>
                <a:latin typeface="Calibri"/>
                <a:cs typeface="Calibri"/>
              </a:rPr>
              <a:t>is</a:t>
            </a:r>
            <a:r>
              <a:rPr dirty="0" sz="2200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2200" spc="-20">
                <a:solidFill>
                  <a:srgbClr val="002399"/>
                </a:solidFill>
                <a:latin typeface="Calibri"/>
                <a:cs typeface="Calibri"/>
              </a:rPr>
              <a:t>n</a:t>
            </a:r>
            <a:r>
              <a:rPr dirty="0" sz="2200" spc="-15">
                <a:solidFill>
                  <a:srgbClr val="002399"/>
                </a:solidFill>
                <a:latin typeface="Calibri"/>
                <a:cs typeface="Calibri"/>
              </a:rPr>
              <a:t>o</a:t>
            </a:r>
            <a:r>
              <a:rPr dirty="0" sz="2200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2200" spc="-15">
                <a:solidFill>
                  <a:srgbClr val="002399"/>
                </a:solidFill>
                <a:latin typeface="Calibri"/>
                <a:cs typeface="Calibri"/>
              </a:rPr>
              <a:t>disp</a:t>
            </a:r>
            <a:r>
              <a:rPr dirty="0" sz="2200" spc="-10">
                <a:solidFill>
                  <a:srgbClr val="002399"/>
                </a:solidFill>
                <a:latin typeface="Calibri"/>
                <a:cs typeface="Calibri"/>
              </a:rPr>
              <a:t>o</a:t>
            </a:r>
            <a:r>
              <a:rPr dirty="0" sz="2200" spc="-15">
                <a:solidFill>
                  <a:srgbClr val="002399"/>
                </a:solidFill>
                <a:latin typeface="Calibri"/>
                <a:cs typeface="Calibri"/>
              </a:rPr>
              <a:t>s</a:t>
            </a:r>
            <a:r>
              <a:rPr dirty="0" sz="2200" spc="-10">
                <a:solidFill>
                  <a:srgbClr val="002399"/>
                </a:solidFill>
                <a:latin typeface="Calibri"/>
                <a:cs typeface="Calibri"/>
              </a:rPr>
              <a:t>a</a:t>
            </a:r>
            <a:r>
              <a:rPr dirty="0" sz="2200">
                <a:solidFill>
                  <a:srgbClr val="002399"/>
                </a:solidFill>
                <a:latin typeface="Calibri"/>
                <a:cs typeface="Calibri"/>
              </a:rPr>
              <a:t>l</a:t>
            </a:r>
            <a:r>
              <a:rPr dirty="0" sz="2200" spc="-20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2200" spc="-20">
                <a:solidFill>
                  <a:srgbClr val="002399"/>
                </a:solidFill>
                <a:latin typeface="Calibri"/>
                <a:cs typeface="Calibri"/>
              </a:rPr>
              <a:t>p</a:t>
            </a:r>
            <a:r>
              <a:rPr dirty="0" sz="2200" spc="-35">
                <a:solidFill>
                  <a:srgbClr val="002399"/>
                </a:solidFill>
                <a:latin typeface="Calibri"/>
                <a:cs typeface="Calibri"/>
              </a:rPr>
              <a:t>a</a:t>
            </a:r>
            <a:r>
              <a:rPr dirty="0" sz="2200" spc="-10">
                <a:solidFill>
                  <a:srgbClr val="002399"/>
                </a:solidFill>
                <a:latin typeface="Calibri"/>
                <a:cs typeface="Calibri"/>
              </a:rPr>
              <a:t>t</a:t>
            </a:r>
            <a:r>
              <a:rPr dirty="0" sz="2200" spc="-35">
                <a:solidFill>
                  <a:srgbClr val="002399"/>
                </a:solidFill>
                <a:latin typeface="Calibri"/>
                <a:cs typeface="Calibri"/>
              </a:rPr>
              <a:t>h</a:t>
            </a:r>
            <a:r>
              <a:rPr dirty="0" sz="2200" spc="-45">
                <a:solidFill>
                  <a:srgbClr val="002399"/>
                </a:solidFill>
                <a:latin typeface="Calibri"/>
                <a:cs typeface="Calibri"/>
              </a:rPr>
              <a:t>w</a:t>
            </a:r>
            <a:r>
              <a:rPr dirty="0" sz="2200" spc="-50">
                <a:solidFill>
                  <a:srgbClr val="002399"/>
                </a:solidFill>
                <a:latin typeface="Calibri"/>
                <a:cs typeface="Calibri"/>
              </a:rPr>
              <a:t>a</a:t>
            </a:r>
            <a:r>
              <a:rPr dirty="0" sz="2200" spc="-10">
                <a:solidFill>
                  <a:srgbClr val="002399"/>
                </a:solidFill>
                <a:latin typeface="Calibri"/>
                <a:cs typeface="Calibri"/>
              </a:rPr>
              <a:t>y</a:t>
            </a:r>
            <a:r>
              <a:rPr dirty="0" sz="2200" spc="-5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2200" spc="-60">
                <a:solidFill>
                  <a:srgbClr val="002399"/>
                </a:solidFill>
                <a:latin typeface="Calibri"/>
                <a:cs typeface="Calibri"/>
              </a:rPr>
              <a:t>f</a:t>
            </a:r>
            <a:r>
              <a:rPr dirty="0" sz="2200" spc="-10">
                <a:solidFill>
                  <a:srgbClr val="002399"/>
                </a:solidFill>
                <a:latin typeface="Calibri"/>
                <a:cs typeface="Calibri"/>
              </a:rPr>
              <a:t>or</a:t>
            </a:r>
            <a:r>
              <a:rPr dirty="0" sz="2200" spc="5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2200" spc="-35">
                <a:solidFill>
                  <a:srgbClr val="002399"/>
                </a:solidFill>
                <a:latin typeface="Calibri"/>
                <a:cs typeface="Calibri"/>
              </a:rPr>
              <a:t>G</a:t>
            </a:r>
            <a:r>
              <a:rPr dirty="0" sz="2200" spc="-70">
                <a:solidFill>
                  <a:srgbClr val="002399"/>
                </a:solidFill>
                <a:latin typeface="Calibri"/>
                <a:cs typeface="Calibri"/>
              </a:rPr>
              <a:t>T</a:t>
            </a:r>
            <a:r>
              <a:rPr dirty="0" sz="2200" spc="-20">
                <a:solidFill>
                  <a:srgbClr val="002399"/>
                </a:solidFill>
                <a:latin typeface="Calibri"/>
                <a:cs typeface="Calibri"/>
              </a:rPr>
              <a:t>C</a:t>
            </a:r>
            <a:r>
              <a:rPr dirty="0" sz="2200" spc="-15">
                <a:solidFill>
                  <a:srgbClr val="002399"/>
                </a:solidFill>
                <a:latin typeface="Calibri"/>
                <a:cs typeface="Calibri"/>
              </a:rPr>
              <a:t>C</a:t>
            </a:r>
            <a:r>
              <a:rPr dirty="0" sz="2200" spc="25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2200" spc="-15">
                <a:solidFill>
                  <a:srgbClr val="002399"/>
                </a:solidFill>
                <a:latin typeface="Calibri"/>
                <a:cs typeface="Calibri"/>
              </a:rPr>
              <a:t>LL</a:t>
            </a:r>
            <a:r>
              <a:rPr dirty="0" sz="2200" spc="-40">
                <a:solidFill>
                  <a:srgbClr val="002399"/>
                </a:solidFill>
                <a:latin typeface="Calibri"/>
                <a:cs typeface="Calibri"/>
              </a:rPr>
              <a:t>R</a:t>
            </a:r>
            <a:r>
              <a:rPr dirty="0" sz="2200" spc="-20">
                <a:solidFill>
                  <a:srgbClr val="002399"/>
                </a:solidFill>
                <a:latin typeface="Calibri"/>
                <a:cs typeface="Calibri"/>
              </a:rPr>
              <a:t>W</a:t>
            </a:r>
            <a:r>
              <a:rPr dirty="0" sz="2200" spc="15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2200" spc="-10">
                <a:solidFill>
                  <a:srgbClr val="002399"/>
                </a:solidFill>
                <a:latin typeface="Calibri"/>
                <a:cs typeface="Calibri"/>
              </a:rPr>
              <a:t>or</a:t>
            </a:r>
            <a:r>
              <a:rPr dirty="0" sz="2200" spc="5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2200" spc="-35">
                <a:solidFill>
                  <a:srgbClr val="002399"/>
                </a:solidFill>
                <a:latin typeface="Calibri"/>
                <a:cs typeface="Calibri"/>
              </a:rPr>
              <a:t>G</a:t>
            </a:r>
            <a:r>
              <a:rPr dirty="0" sz="2200" spc="-70">
                <a:solidFill>
                  <a:srgbClr val="002399"/>
                </a:solidFill>
                <a:latin typeface="Calibri"/>
                <a:cs typeface="Calibri"/>
              </a:rPr>
              <a:t>T</a:t>
            </a:r>
            <a:r>
              <a:rPr dirty="0" sz="2200" spc="-20">
                <a:solidFill>
                  <a:srgbClr val="002399"/>
                </a:solidFill>
                <a:latin typeface="Calibri"/>
                <a:cs typeface="Calibri"/>
              </a:rPr>
              <a:t>C</a:t>
            </a:r>
            <a:r>
              <a:rPr dirty="0" sz="2200" spc="20">
                <a:solidFill>
                  <a:srgbClr val="002399"/>
                </a:solidFill>
                <a:latin typeface="Calibri"/>
                <a:cs typeface="Calibri"/>
              </a:rPr>
              <a:t>C</a:t>
            </a:r>
            <a:r>
              <a:rPr dirty="0" sz="2200" spc="-15">
                <a:solidFill>
                  <a:srgbClr val="002399"/>
                </a:solidFill>
                <a:latin typeface="Calibri"/>
                <a:cs typeface="Calibri"/>
              </a:rPr>
              <a:t>-</a:t>
            </a:r>
            <a:r>
              <a:rPr dirty="0" sz="2200" spc="-5">
                <a:solidFill>
                  <a:srgbClr val="002399"/>
                </a:solidFill>
                <a:latin typeface="Calibri"/>
                <a:cs typeface="Calibri"/>
              </a:rPr>
              <a:t>li</a:t>
            </a:r>
            <a:r>
              <a:rPr dirty="0" sz="2200" spc="-90">
                <a:solidFill>
                  <a:srgbClr val="002399"/>
                </a:solidFill>
                <a:latin typeface="Calibri"/>
                <a:cs typeface="Calibri"/>
              </a:rPr>
              <a:t>k</a:t>
            </a:r>
            <a:r>
              <a:rPr dirty="0" sz="2200" spc="-15">
                <a:solidFill>
                  <a:srgbClr val="002399"/>
                </a:solidFill>
                <a:latin typeface="Calibri"/>
                <a:cs typeface="Calibri"/>
              </a:rPr>
              <a:t>e</a:t>
            </a:r>
            <a:endParaRPr sz="2200">
              <a:latin typeface="Calibri"/>
              <a:cs typeface="Calibri"/>
            </a:endParaRPr>
          </a:p>
          <a:p>
            <a:pPr marL="355600">
              <a:lnSpc>
                <a:spcPts val="2510"/>
              </a:lnSpc>
            </a:pPr>
            <a:r>
              <a:rPr dirty="0" sz="2200" spc="-45">
                <a:solidFill>
                  <a:srgbClr val="002399"/>
                </a:solidFill>
                <a:latin typeface="Calibri"/>
                <a:cs typeface="Calibri"/>
              </a:rPr>
              <a:t>w</a:t>
            </a:r>
            <a:r>
              <a:rPr dirty="0" sz="2200" spc="-15">
                <a:solidFill>
                  <a:srgbClr val="002399"/>
                </a:solidFill>
                <a:latin typeface="Calibri"/>
                <a:cs typeface="Calibri"/>
              </a:rPr>
              <a:t>a</a:t>
            </a:r>
            <a:r>
              <a:rPr dirty="0" sz="2200" spc="-30">
                <a:solidFill>
                  <a:srgbClr val="002399"/>
                </a:solidFill>
                <a:latin typeface="Calibri"/>
                <a:cs typeface="Calibri"/>
              </a:rPr>
              <a:t>s</a:t>
            </a:r>
            <a:r>
              <a:rPr dirty="0" sz="2200" spc="-40">
                <a:solidFill>
                  <a:srgbClr val="002399"/>
                </a:solidFill>
                <a:latin typeface="Calibri"/>
                <a:cs typeface="Calibri"/>
              </a:rPr>
              <a:t>t</a:t>
            </a:r>
            <a:r>
              <a:rPr dirty="0" sz="2200" spc="-10">
                <a:solidFill>
                  <a:srgbClr val="002399"/>
                </a:solidFill>
                <a:latin typeface="Calibri"/>
                <a:cs typeface="Calibri"/>
              </a:rPr>
              <a:t>e.</a:t>
            </a:r>
            <a:endParaRPr sz="2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2"/>
              </a:spcBef>
            </a:pPr>
            <a:endParaRPr sz="25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Clr>
                <a:srgbClr val="002399"/>
              </a:buClr>
              <a:buFont typeface="Arial"/>
              <a:buChar char="•"/>
              <a:tabLst>
                <a:tab pos="356235" algn="l"/>
              </a:tabLst>
            </a:pPr>
            <a:r>
              <a:rPr dirty="0" sz="2200" spc="-20">
                <a:solidFill>
                  <a:srgbClr val="002399"/>
                </a:solidFill>
                <a:latin typeface="Calibri"/>
                <a:cs typeface="Calibri"/>
              </a:rPr>
              <a:t>C</a:t>
            </a:r>
            <a:r>
              <a:rPr dirty="0" sz="2200" spc="-5">
                <a:solidFill>
                  <a:srgbClr val="002399"/>
                </a:solidFill>
                <a:latin typeface="Calibri"/>
                <a:cs typeface="Calibri"/>
              </a:rPr>
              <a:t>o</a:t>
            </a:r>
            <a:r>
              <a:rPr dirty="0" sz="2200" spc="-20">
                <a:solidFill>
                  <a:srgbClr val="002399"/>
                </a:solidFill>
                <a:latin typeface="Calibri"/>
                <a:cs typeface="Calibri"/>
              </a:rPr>
              <a:t>ng</a:t>
            </a:r>
            <a:r>
              <a:rPr dirty="0" sz="2200" spc="-35">
                <a:solidFill>
                  <a:srgbClr val="002399"/>
                </a:solidFill>
                <a:latin typeface="Calibri"/>
                <a:cs typeface="Calibri"/>
              </a:rPr>
              <a:t>r</a:t>
            </a:r>
            <a:r>
              <a:rPr dirty="0" sz="2200" spc="-10">
                <a:solidFill>
                  <a:srgbClr val="002399"/>
                </a:solidFill>
                <a:latin typeface="Calibri"/>
                <a:cs typeface="Calibri"/>
              </a:rPr>
              <a:t>es</a:t>
            </a:r>
            <a:r>
              <a:rPr dirty="0" sz="2200" spc="-5">
                <a:solidFill>
                  <a:srgbClr val="002399"/>
                </a:solidFill>
                <a:latin typeface="Calibri"/>
                <a:cs typeface="Calibri"/>
              </a:rPr>
              <a:t>s</a:t>
            </a:r>
            <a:r>
              <a:rPr dirty="0" sz="2200" spc="-10">
                <a:solidFill>
                  <a:srgbClr val="002399"/>
                </a:solidFill>
                <a:latin typeface="Calibri"/>
                <a:cs typeface="Calibri"/>
              </a:rPr>
              <a:t>iona</a:t>
            </a:r>
            <a:r>
              <a:rPr dirty="0" sz="2200">
                <a:solidFill>
                  <a:srgbClr val="002399"/>
                </a:solidFill>
                <a:latin typeface="Calibri"/>
                <a:cs typeface="Calibri"/>
              </a:rPr>
              <a:t>l</a:t>
            </a:r>
            <a:r>
              <a:rPr dirty="0" sz="2200" spc="-20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2200" spc="-15">
                <a:solidFill>
                  <a:srgbClr val="002399"/>
                </a:solidFill>
                <a:latin typeface="Calibri"/>
                <a:cs typeface="Calibri"/>
              </a:rPr>
              <a:t>Mand</a:t>
            </a:r>
            <a:r>
              <a:rPr dirty="0" sz="2200" spc="-45">
                <a:solidFill>
                  <a:srgbClr val="002399"/>
                </a:solidFill>
                <a:latin typeface="Calibri"/>
                <a:cs typeface="Calibri"/>
              </a:rPr>
              <a:t>a</a:t>
            </a:r>
            <a:r>
              <a:rPr dirty="0" sz="2200" spc="-40">
                <a:solidFill>
                  <a:srgbClr val="002399"/>
                </a:solidFill>
                <a:latin typeface="Calibri"/>
                <a:cs typeface="Calibri"/>
              </a:rPr>
              <a:t>t</a:t>
            </a:r>
            <a:r>
              <a:rPr dirty="0" sz="2200" spc="-15">
                <a:solidFill>
                  <a:srgbClr val="002399"/>
                </a:solidFill>
                <a:latin typeface="Calibri"/>
                <a:cs typeface="Calibri"/>
              </a:rPr>
              <a:t>e</a:t>
            </a:r>
            <a:endParaRPr sz="2200">
              <a:latin typeface="Calibri"/>
              <a:cs typeface="Calibri"/>
            </a:endParaRPr>
          </a:p>
          <a:p>
            <a:pPr lvl="1" marL="756285" marR="172085" indent="-342900">
              <a:lnSpc>
                <a:spcPts val="2160"/>
              </a:lnSpc>
              <a:spcBef>
                <a:spcPts val="445"/>
              </a:spcBef>
              <a:buClr>
                <a:srgbClr val="002399"/>
              </a:buClr>
              <a:buFont typeface="Courier New"/>
              <a:buChar char="o"/>
              <a:tabLst>
                <a:tab pos="756920" algn="l"/>
              </a:tabLst>
            </a:pPr>
            <a:r>
              <a:rPr dirty="0" sz="2000" spc="-5">
                <a:solidFill>
                  <a:srgbClr val="002399"/>
                </a:solidFill>
                <a:latin typeface="Calibri"/>
                <a:cs typeface="Calibri"/>
              </a:rPr>
              <a:t>L</a:t>
            </a:r>
            <a:r>
              <a:rPr dirty="0" sz="2000" spc="-15">
                <a:solidFill>
                  <a:srgbClr val="002399"/>
                </a:solidFill>
                <a:latin typeface="Calibri"/>
                <a:cs typeface="Calibri"/>
              </a:rPr>
              <a:t>o</a:t>
            </a:r>
            <a:r>
              <a:rPr dirty="0" sz="2000" spc="-5">
                <a:solidFill>
                  <a:srgbClr val="002399"/>
                </a:solidFill>
                <a:latin typeface="Calibri"/>
                <a:cs typeface="Calibri"/>
              </a:rPr>
              <a:t>w</a:t>
            </a:r>
            <a:r>
              <a:rPr dirty="0" sz="2000" spc="-5">
                <a:solidFill>
                  <a:srgbClr val="002399"/>
                </a:solidFill>
                <a:latin typeface="Calibri"/>
                <a:cs typeface="Calibri"/>
              </a:rPr>
              <a:t>-L</a:t>
            </a:r>
            <a:r>
              <a:rPr dirty="0" sz="2000" spc="-20">
                <a:solidFill>
                  <a:srgbClr val="002399"/>
                </a:solidFill>
                <a:latin typeface="Calibri"/>
                <a:cs typeface="Calibri"/>
              </a:rPr>
              <a:t>e</a:t>
            </a:r>
            <a:r>
              <a:rPr dirty="0" sz="2000" spc="-30">
                <a:solidFill>
                  <a:srgbClr val="002399"/>
                </a:solidFill>
                <a:latin typeface="Calibri"/>
                <a:cs typeface="Calibri"/>
              </a:rPr>
              <a:t>v</a:t>
            </a:r>
            <a:r>
              <a:rPr dirty="0" sz="2000">
                <a:solidFill>
                  <a:srgbClr val="002399"/>
                </a:solidFill>
                <a:latin typeface="Calibri"/>
                <a:cs typeface="Calibri"/>
              </a:rPr>
              <a:t>el</a:t>
            </a:r>
            <a:r>
              <a:rPr dirty="0" sz="2000" spc="-5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002399"/>
                </a:solidFill>
                <a:latin typeface="Calibri"/>
                <a:cs typeface="Calibri"/>
              </a:rPr>
              <a:t>Radioacti</a:t>
            </a:r>
            <a:r>
              <a:rPr dirty="0" sz="2000" spc="-30">
                <a:solidFill>
                  <a:srgbClr val="002399"/>
                </a:solidFill>
                <a:latin typeface="Calibri"/>
                <a:cs typeface="Calibri"/>
              </a:rPr>
              <a:t>v</a:t>
            </a:r>
            <a:r>
              <a:rPr dirty="0" sz="2000">
                <a:solidFill>
                  <a:srgbClr val="002399"/>
                </a:solidFill>
                <a:latin typeface="Calibri"/>
                <a:cs typeface="Calibri"/>
              </a:rPr>
              <a:t>e</a:t>
            </a:r>
            <a:r>
              <a:rPr dirty="0" sz="2000" spc="10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2000" spc="-70">
                <a:solidFill>
                  <a:srgbClr val="002399"/>
                </a:solidFill>
                <a:latin typeface="Calibri"/>
                <a:cs typeface="Calibri"/>
              </a:rPr>
              <a:t>W</a:t>
            </a:r>
            <a:r>
              <a:rPr dirty="0" sz="2000">
                <a:solidFill>
                  <a:srgbClr val="002399"/>
                </a:solidFill>
                <a:latin typeface="Calibri"/>
                <a:cs typeface="Calibri"/>
              </a:rPr>
              <a:t>a</a:t>
            </a:r>
            <a:r>
              <a:rPr dirty="0" sz="2000" spc="-30">
                <a:solidFill>
                  <a:srgbClr val="002399"/>
                </a:solidFill>
                <a:latin typeface="Calibri"/>
                <a:cs typeface="Calibri"/>
              </a:rPr>
              <a:t>s</a:t>
            </a:r>
            <a:r>
              <a:rPr dirty="0" sz="2000" spc="-25">
                <a:solidFill>
                  <a:srgbClr val="002399"/>
                </a:solidFill>
                <a:latin typeface="Calibri"/>
                <a:cs typeface="Calibri"/>
              </a:rPr>
              <a:t>t</a:t>
            </a:r>
            <a:r>
              <a:rPr dirty="0" sz="2000">
                <a:solidFill>
                  <a:srgbClr val="002399"/>
                </a:solidFill>
                <a:latin typeface="Calibri"/>
                <a:cs typeface="Calibri"/>
              </a:rPr>
              <a:t>e </a:t>
            </a:r>
            <a:r>
              <a:rPr dirty="0" sz="2000" spc="-40">
                <a:solidFill>
                  <a:srgbClr val="002399"/>
                </a:solidFill>
                <a:latin typeface="Calibri"/>
                <a:cs typeface="Calibri"/>
              </a:rPr>
              <a:t>P</a:t>
            </a:r>
            <a:r>
              <a:rPr dirty="0" sz="2000" spc="-5">
                <a:solidFill>
                  <a:srgbClr val="002399"/>
                </a:solidFill>
                <a:latin typeface="Calibri"/>
                <a:cs typeface="Calibri"/>
              </a:rPr>
              <a:t>ol</a:t>
            </a:r>
            <a:r>
              <a:rPr dirty="0" sz="2000" spc="-10">
                <a:solidFill>
                  <a:srgbClr val="002399"/>
                </a:solidFill>
                <a:latin typeface="Calibri"/>
                <a:cs typeface="Calibri"/>
              </a:rPr>
              <a:t>i</a:t>
            </a:r>
            <a:r>
              <a:rPr dirty="0" sz="2000">
                <a:solidFill>
                  <a:srgbClr val="002399"/>
                </a:solidFill>
                <a:latin typeface="Calibri"/>
                <a:cs typeface="Calibri"/>
              </a:rPr>
              <a:t>cy</a:t>
            </a:r>
            <a:r>
              <a:rPr dirty="0" sz="2000" spc="-5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002399"/>
                </a:solidFill>
                <a:latin typeface="Calibri"/>
                <a:cs typeface="Calibri"/>
              </a:rPr>
              <a:t>Amendme</a:t>
            </a:r>
            <a:r>
              <a:rPr dirty="0" sz="2000" spc="-30">
                <a:solidFill>
                  <a:srgbClr val="002399"/>
                </a:solidFill>
                <a:latin typeface="Calibri"/>
                <a:cs typeface="Calibri"/>
              </a:rPr>
              <a:t>n</a:t>
            </a:r>
            <a:r>
              <a:rPr dirty="0" sz="2000">
                <a:solidFill>
                  <a:srgbClr val="002399"/>
                </a:solidFill>
                <a:latin typeface="Calibri"/>
                <a:cs typeface="Calibri"/>
              </a:rPr>
              <a:t>ts</a:t>
            </a:r>
            <a:r>
              <a:rPr dirty="0" sz="2000" spc="10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002399"/>
                </a:solidFill>
                <a:latin typeface="Calibri"/>
                <a:cs typeface="Calibri"/>
              </a:rPr>
              <a:t>A</a:t>
            </a:r>
            <a:r>
              <a:rPr dirty="0" sz="2000" spc="5">
                <a:solidFill>
                  <a:srgbClr val="002399"/>
                </a:solidFill>
                <a:latin typeface="Calibri"/>
                <a:cs typeface="Calibri"/>
              </a:rPr>
              <a:t>c</a:t>
            </a:r>
            <a:r>
              <a:rPr dirty="0" sz="2000">
                <a:solidFill>
                  <a:srgbClr val="002399"/>
                </a:solidFill>
                <a:latin typeface="Calibri"/>
                <a:cs typeface="Calibri"/>
              </a:rPr>
              <a:t>t</a:t>
            </a:r>
            <a:r>
              <a:rPr dirty="0" sz="2000" spc="-10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2000" spc="-5">
                <a:solidFill>
                  <a:srgbClr val="002399"/>
                </a:solidFill>
                <a:latin typeface="Calibri"/>
                <a:cs typeface="Calibri"/>
              </a:rPr>
              <a:t>o</a:t>
            </a:r>
            <a:r>
              <a:rPr dirty="0" sz="2000">
                <a:solidFill>
                  <a:srgbClr val="002399"/>
                </a:solidFill>
                <a:latin typeface="Calibri"/>
                <a:cs typeface="Calibri"/>
              </a:rPr>
              <a:t>f</a:t>
            </a:r>
            <a:r>
              <a:rPr dirty="0" sz="2000" spc="-10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002399"/>
                </a:solidFill>
                <a:latin typeface="Calibri"/>
                <a:cs typeface="Calibri"/>
              </a:rPr>
              <a:t>1</a:t>
            </a:r>
            <a:r>
              <a:rPr dirty="0" sz="2000" spc="5">
                <a:solidFill>
                  <a:srgbClr val="002399"/>
                </a:solidFill>
                <a:latin typeface="Calibri"/>
                <a:cs typeface="Calibri"/>
              </a:rPr>
              <a:t>9</a:t>
            </a:r>
            <a:r>
              <a:rPr dirty="0" sz="2000">
                <a:solidFill>
                  <a:srgbClr val="002399"/>
                </a:solidFill>
                <a:latin typeface="Calibri"/>
                <a:cs typeface="Calibri"/>
              </a:rPr>
              <a:t>85</a:t>
            </a:r>
            <a:r>
              <a:rPr dirty="0" sz="2000" spc="-25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2000" spc="-5">
                <a:solidFill>
                  <a:srgbClr val="002399"/>
                </a:solidFill>
                <a:latin typeface="Calibri"/>
                <a:cs typeface="Calibri"/>
              </a:rPr>
              <a:t>(Pu</a:t>
            </a:r>
            <a:r>
              <a:rPr dirty="0" sz="2000" spc="5">
                <a:solidFill>
                  <a:srgbClr val="002399"/>
                </a:solidFill>
                <a:latin typeface="Calibri"/>
                <a:cs typeface="Calibri"/>
              </a:rPr>
              <a:t>b</a:t>
            </a:r>
            <a:r>
              <a:rPr dirty="0" sz="2000">
                <a:solidFill>
                  <a:srgbClr val="002399"/>
                </a:solidFill>
                <a:latin typeface="Calibri"/>
                <a:cs typeface="Calibri"/>
              </a:rPr>
              <a:t>l</a:t>
            </a:r>
            <a:r>
              <a:rPr dirty="0" sz="2000" spc="-10">
                <a:solidFill>
                  <a:srgbClr val="002399"/>
                </a:solidFill>
                <a:latin typeface="Calibri"/>
                <a:cs typeface="Calibri"/>
              </a:rPr>
              <a:t>i</a:t>
            </a:r>
            <a:r>
              <a:rPr dirty="0" sz="2000">
                <a:solidFill>
                  <a:srgbClr val="002399"/>
                </a:solidFill>
                <a:latin typeface="Calibri"/>
                <a:cs typeface="Calibri"/>
              </a:rPr>
              <a:t>c</a:t>
            </a:r>
            <a:r>
              <a:rPr dirty="0" sz="2000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2000" spc="-5">
                <a:solidFill>
                  <a:srgbClr val="002399"/>
                </a:solidFill>
                <a:latin typeface="Calibri"/>
                <a:cs typeface="Calibri"/>
              </a:rPr>
              <a:t>L</a:t>
            </a:r>
            <a:r>
              <a:rPr dirty="0" sz="2000" spc="-15">
                <a:solidFill>
                  <a:srgbClr val="002399"/>
                </a:solidFill>
                <a:latin typeface="Calibri"/>
                <a:cs typeface="Calibri"/>
              </a:rPr>
              <a:t>a</a:t>
            </a:r>
            <a:r>
              <a:rPr dirty="0" sz="2000">
                <a:solidFill>
                  <a:srgbClr val="002399"/>
                </a:solidFill>
                <a:latin typeface="Calibri"/>
                <a:cs typeface="Calibri"/>
              </a:rPr>
              <a:t>w</a:t>
            </a:r>
            <a:r>
              <a:rPr dirty="0" sz="2000" spc="-15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002399"/>
                </a:solidFill>
                <a:latin typeface="Calibri"/>
                <a:cs typeface="Calibri"/>
              </a:rPr>
              <a:t>#9</a:t>
            </a:r>
            <a:r>
              <a:rPr dirty="0" sz="2000" spc="5">
                <a:solidFill>
                  <a:srgbClr val="002399"/>
                </a:solidFill>
                <a:latin typeface="Calibri"/>
                <a:cs typeface="Calibri"/>
              </a:rPr>
              <a:t>9</a:t>
            </a:r>
            <a:r>
              <a:rPr dirty="0" sz="2000" spc="-5">
                <a:solidFill>
                  <a:srgbClr val="002399"/>
                </a:solidFill>
                <a:latin typeface="Calibri"/>
                <a:cs typeface="Calibri"/>
              </a:rPr>
              <a:t>-</a:t>
            </a:r>
            <a:r>
              <a:rPr dirty="0" sz="2000">
                <a:solidFill>
                  <a:srgbClr val="002399"/>
                </a:solidFill>
                <a:latin typeface="Calibri"/>
                <a:cs typeface="Calibri"/>
              </a:rPr>
              <a:t>240)</a:t>
            </a:r>
            <a:endParaRPr sz="2000">
              <a:latin typeface="Calibri"/>
              <a:cs typeface="Calibri"/>
            </a:endParaRPr>
          </a:p>
          <a:p>
            <a:pPr lvl="2" marL="1155700" marR="5080" indent="-342900">
              <a:lnSpc>
                <a:spcPct val="90000"/>
              </a:lnSpc>
              <a:spcBef>
                <a:spcPts val="384"/>
              </a:spcBef>
              <a:buClr>
                <a:srgbClr val="002399"/>
              </a:buClr>
              <a:buFont typeface="Wingdings"/>
              <a:buChar char=""/>
              <a:tabLst>
                <a:tab pos="1156335" algn="l"/>
              </a:tabLst>
            </a:pPr>
            <a:r>
              <a:rPr dirty="0" sz="1800" spc="-15">
                <a:solidFill>
                  <a:srgbClr val="002399"/>
                </a:solidFill>
                <a:latin typeface="Calibri"/>
                <a:cs typeface="Calibri"/>
              </a:rPr>
              <a:t>Dee</a:t>
            </a:r>
            <a:r>
              <a:rPr dirty="0" sz="1800" spc="-10">
                <a:solidFill>
                  <a:srgbClr val="002399"/>
                </a:solidFill>
                <a:latin typeface="Calibri"/>
                <a:cs typeface="Calibri"/>
              </a:rPr>
              <a:t>m</a:t>
            </a:r>
            <a:r>
              <a:rPr dirty="0" sz="1800">
                <a:solidFill>
                  <a:srgbClr val="002399"/>
                </a:solidFill>
                <a:latin typeface="Calibri"/>
                <a:cs typeface="Calibri"/>
              </a:rPr>
              <a:t>s </a:t>
            </a:r>
            <a:r>
              <a:rPr dirty="0" sz="1800" spc="-10">
                <a:solidFill>
                  <a:srgbClr val="002399"/>
                </a:solidFill>
                <a:latin typeface="Calibri"/>
                <a:cs typeface="Calibri"/>
              </a:rPr>
              <a:t>the</a:t>
            </a:r>
            <a:r>
              <a:rPr dirty="0" sz="1800" spc="10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1800" spc="-25">
                <a:solidFill>
                  <a:srgbClr val="002399"/>
                </a:solidFill>
                <a:latin typeface="Calibri"/>
                <a:cs typeface="Calibri"/>
              </a:rPr>
              <a:t>F</a:t>
            </a:r>
            <a:r>
              <a:rPr dirty="0" sz="1800" spc="-10">
                <a:solidFill>
                  <a:srgbClr val="002399"/>
                </a:solidFill>
                <a:latin typeface="Calibri"/>
                <a:cs typeface="Calibri"/>
              </a:rPr>
              <a:t>ede</a:t>
            </a:r>
            <a:r>
              <a:rPr dirty="0" sz="1800" spc="-50">
                <a:solidFill>
                  <a:srgbClr val="002399"/>
                </a:solidFill>
                <a:latin typeface="Calibri"/>
                <a:cs typeface="Calibri"/>
              </a:rPr>
              <a:t>r</a:t>
            </a:r>
            <a:r>
              <a:rPr dirty="0" sz="1800">
                <a:solidFill>
                  <a:srgbClr val="002399"/>
                </a:solidFill>
                <a:latin typeface="Calibri"/>
                <a:cs typeface="Calibri"/>
              </a:rPr>
              <a:t>al G</a:t>
            </a:r>
            <a:r>
              <a:rPr dirty="0" sz="1800" spc="-15">
                <a:solidFill>
                  <a:srgbClr val="002399"/>
                </a:solidFill>
                <a:latin typeface="Calibri"/>
                <a:cs typeface="Calibri"/>
              </a:rPr>
              <a:t>o</a:t>
            </a:r>
            <a:r>
              <a:rPr dirty="0" sz="1800" spc="-20">
                <a:solidFill>
                  <a:srgbClr val="002399"/>
                </a:solidFill>
                <a:latin typeface="Calibri"/>
                <a:cs typeface="Calibri"/>
              </a:rPr>
              <a:t>v</a:t>
            </a:r>
            <a:r>
              <a:rPr dirty="0" sz="1800" spc="-10">
                <a:solidFill>
                  <a:srgbClr val="002399"/>
                </a:solidFill>
                <a:latin typeface="Calibri"/>
                <a:cs typeface="Calibri"/>
              </a:rPr>
              <a:t>ernme</a:t>
            </a:r>
            <a:r>
              <a:rPr dirty="0" sz="1800" spc="-10">
                <a:solidFill>
                  <a:srgbClr val="002399"/>
                </a:solidFill>
                <a:latin typeface="Calibri"/>
                <a:cs typeface="Calibri"/>
              </a:rPr>
              <a:t>n</a:t>
            </a:r>
            <a:r>
              <a:rPr dirty="0" sz="1800" spc="-10">
                <a:solidFill>
                  <a:srgbClr val="002399"/>
                </a:solidFill>
                <a:latin typeface="Calibri"/>
                <a:cs typeface="Calibri"/>
              </a:rPr>
              <a:t>t</a:t>
            </a:r>
            <a:r>
              <a:rPr dirty="0" sz="1800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1800" spc="-40">
                <a:solidFill>
                  <a:srgbClr val="002399"/>
                </a:solidFill>
                <a:latin typeface="Calibri"/>
                <a:cs typeface="Calibri"/>
              </a:rPr>
              <a:t>r</a:t>
            </a:r>
            <a:r>
              <a:rPr dirty="0" sz="1800" spc="-10">
                <a:solidFill>
                  <a:srgbClr val="002399"/>
                </a:solidFill>
                <a:latin typeface="Calibri"/>
                <a:cs typeface="Calibri"/>
              </a:rPr>
              <a:t>e</a:t>
            </a:r>
            <a:r>
              <a:rPr dirty="0" sz="1800" spc="-5">
                <a:solidFill>
                  <a:srgbClr val="002399"/>
                </a:solidFill>
                <a:latin typeface="Calibri"/>
                <a:cs typeface="Calibri"/>
              </a:rPr>
              <a:t>s</a:t>
            </a:r>
            <a:r>
              <a:rPr dirty="0" sz="1800" spc="-5">
                <a:solidFill>
                  <a:srgbClr val="002399"/>
                </a:solidFill>
                <a:latin typeface="Calibri"/>
                <a:cs typeface="Calibri"/>
              </a:rPr>
              <a:t>pon</a:t>
            </a:r>
            <a:r>
              <a:rPr dirty="0" sz="1800" spc="5">
                <a:solidFill>
                  <a:srgbClr val="002399"/>
                </a:solidFill>
                <a:latin typeface="Calibri"/>
                <a:cs typeface="Calibri"/>
              </a:rPr>
              <a:t>s</a:t>
            </a:r>
            <a:r>
              <a:rPr dirty="0" sz="1800" spc="-5">
                <a:solidFill>
                  <a:srgbClr val="002399"/>
                </a:solidFill>
                <a:latin typeface="Calibri"/>
                <a:cs typeface="Calibri"/>
              </a:rPr>
              <a:t>ibl</a:t>
            </a:r>
            <a:r>
              <a:rPr dirty="0" sz="1800">
                <a:solidFill>
                  <a:srgbClr val="002399"/>
                </a:solidFill>
                <a:latin typeface="Calibri"/>
                <a:cs typeface="Calibri"/>
              </a:rPr>
              <a:t>e </a:t>
            </a:r>
            <a:r>
              <a:rPr dirty="0" sz="1800" spc="-35">
                <a:solidFill>
                  <a:srgbClr val="002399"/>
                </a:solidFill>
                <a:latin typeface="Calibri"/>
                <a:cs typeface="Calibri"/>
              </a:rPr>
              <a:t>f</a:t>
            </a:r>
            <a:r>
              <a:rPr dirty="0" sz="1800" spc="-15">
                <a:solidFill>
                  <a:srgbClr val="002399"/>
                </a:solidFill>
                <a:latin typeface="Calibri"/>
                <a:cs typeface="Calibri"/>
              </a:rPr>
              <a:t>o</a:t>
            </a:r>
            <a:r>
              <a:rPr dirty="0" sz="1800" spc="-10">
                <a:solidFill>
                  <a:srgbClr val="002399"/>
                </a:solidFill>
                <a:latin typeface="Calibri"/>
                <a:cs typeface="Calibri"/>
              </a:rPr>
              <a:t>r</a:t>
            </a:r>
            <a:r>
              <a:rPr dirty="0" sz="1800" spc="5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1800" spc="-10">
                <a:solidFill>
                  <a:srgbClr val="002399"/>
                </a:solidFill>
                <a:latin typeface="Calibri"/>
                <a:cs typeface="Calibri"/>
              </a:rPr>
              <a:t>the</a:t>
            </a:r>
            <a:r>
              <a:rPr dirty="0" sz="1800" spc="-5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002399"/>
                </a:solidFill>
                <a:latin typeface="Calibri"/>
                <a:cs typeface="Calibri"/>
              </a:rPr>
              <a:t>d</a:t>
            </a:r>
            <a:r>
              <a:rPr dirty="0" sz="1800" spc="-5">
                <a:solidFill>
                  <a:srgbClr val="002399"/>
                </a:solidFill>
                <a:latin typeface="Calibri"/>
                <a:cs typeface="Calibri"/>
              </a:rPr>
              <a:t>is</a:t>
            </a:r>
            <a:r>
              <a:rPr dirty="0" sz="1800">
                <a:solidFill>
                  <a:srgbClr val="002399"/>
                </a:solidFill>
                <a:latin typeface="Calibri"/>
                <a:cs typeface="Calibri"/>
              </a:rPr>
              <a:t>p</a:t>
            </a:r>
            <a:r>
              <a:rPr dirty="0" sz="1800" spc="-5">
                <a:solidFill>
                  <a:srgbClr val="002399"/>
                </a:solidFill>
                <a:latin typeface="Calibri"/>
                <a:cs typeface="Calibri"/>
              </a:rPr>
              <a:t>osa</a:t>
            </a:r>
            <a:r>
              <a:rPr dirty="0" sz="1800">
                <a:solidFill>
                  <a:srgbClr val="002399"/>
                </a:solidFill>
                <a:latin typeface="Calibri"/>
                <a:cs typeface="Calibri"/>
              </a:rPr>
              <a:t>l </a:t>
            </a:r>
            <a:r>
              <a:rPr dirty="0" sz="1800" spc="-5">
                <a:solidFill>
                  <a:srgbClr val="002399"/>
                </a:solidFill>
                <a:latin typeface="Calibri"/>
                <a:cs typeface="Calibri"/>
              </a:rPr>
              <a:t>o</a:t>
            </a:r>
            <a:r>
              <a:rPr dirty="0" sz="1800">
                <a:solidFill>
                  <a:srgbClr val="002399"/>
                </a:solidFill>
                <a:latin typeface="Calibri"/>
                <a:cs typeface="Calibri"/>
              </a:rPr>
              <a:t>f</a:t>
            </a:r>
            <a:r>
              <a:rPr dirty="0" sz="1800" spc="10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1800" spc="-5">
                <a:solidFill>
                  <a:srgbClr val="002399"/>
                </a:solidFill>
                <a:latin typeface="Calibri"/>
                <a:cs typeface="Calibri"/>
              </a:rPr>
              <a:t>LL</a:t>
            </a:r>
            <a:r>
              <a:rPr dirty="0" sz="1800" spc="-20">
                <a:solidFill>
                  <a:srgbClr val="002399"/>
                </a:solidFill>
                <a:latin typeface="Calibri"/>
                <a:cs typeface="Calibri"/>
              </a:rPr>
              <a:t>R</a:t>
            </a:r>
            <a:r>
              <a:rPr dirty="0" sz="1800" spc="-20">
                <a:solidFill>
                  <a:srgbClr val="002399"/>
                </a:solidFill>
                <a:latin typeface="Calibri"/>
                <a:cs typeface="Calibri"/>
              </a:rPr>
              <a:t>W</a:t>
            </a:r>
            <a:r>
              <a:rPr dirty="0" sz="1800" spc="15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002399"/>
                </a:solidFill>
                <a:latin typeface="Calibri"/>
                <a:cs typeface="Calibri"/>
              </a:rPr>
              <a:t>w</a:t>
            </a:r>
            <a:r>
              <a:rPr dirty="0" sz="1800" spc="-10">
                <a:solidFill>
                  <a:srgbClr val="002399"/>
                </a:solidFill>
                <a:latin typeface="Calibri"/>
                <a:cs typeface="Calibri"/>
              </a:rPr>
              <a:t>i</a:t>
            </a:r>
            <a:r>
              <a:rPr dirty="0" sz="1800">
                <a:solidFill>
                  <a:srgbClr val="002399"/>
                </a:solidFill>
                <a:latin typeface="Calibri"/>
                <a:cs typeface="Calibri"/>
              </a:rPr>
              <a:t>th</a:t>
            </a:r>
            <a:r>
              <a:rPr dirty="0" sz="1800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1800" spc="-30">
                <a:solidFill>
                  <a:srgbClr val="002399"/>
                </a:solidFill>
                <a:latin typeface="Calibri"/>
                <a:cs typeface="Calibri"/>
              </a:rPr>
              <a:t>c</a:t>
            </a:r>
            <a:r>
              <a:rPr dirty="0" sz="1800" spc="-5">
                <a:solidFill>
                  <a:srgbClr val="002399"/>
                </a:solidFill>
                <a:latin typeface="Calibri"/>
                <a:cs typeface="Calibri"/>
              </a:rPr>
              <a:t>once</a:t>
            </a:r>
            <a:r>
              <a:rPr dirty="0" sz="1800" spc="-10">
                <a:solidFill>
                  <a:srgbClr val="002399"/>
                </a:solidFill>
                <a:latin typeface="Calibri"/>
                <a:cs typeface="Calibri"/>
              </a:rPr>
              <a:t>n</a:t>
            </a:r>
            <a:r>
              <a:rPr dirty="0" sz="1800" spc="-10">
                <a:solidFill>
                  <a:srgbClr val="002399"/>
                </a:solidFill>
                <a:latin typeface="Calibri"/>
                <a:cs typeface="Calibri"/>
              </a:rPr>
              <a:t>t</a:t>
            </a:r>
            <a:r>
              <a:rPr dirty="0" sz="1800" spc="-55">
                <a:solidFill>
                  <a:srgbClr val="002399"/>
                </a:solidFill>
                <a:latin typeface="Calibri"/>
                <a:cs typeface="Calibri"/>
              </a:rPr>
              <a:t>r</a:t>
            </a:r>
            <a:r>
              <a:rPr dirty="0" sz="1800" spc="-15">
                <a:solidFill>
                  <a:srgbClr val="002399"/>
                </a:solidFill>
                <a:latin typeface="Calibri"/>
                <a:cs typeface="Calibri"/>
              </a:rPr>
              <a:t>a</a:t>
            </a:r>
            <a:r>
              <a:rPr dirty="0" sz="1800">
                <a:solidFill>
                  <a:srgbClr val="002399"/>
                </a:solidFill>
                <a:latin typeface="Calibri"/>
                <a:cs typeface="Calibri"/>
              </a:rPr>
              <a:t>t</a:t>
            </a:r>
            <a:r>
              <a:rPr dirty="0" sz="1800" spc="-10">
                <a:solidFill>
                  <a:srgbClr val="002399"/>
                </a:solidFill>
                <a:latin typeface="Calibri"/>
                <a:cs typeface="Calibri"/>
              </a:rPr>
              <a:t>i</a:t>
            </a:r>
            <a:r>
              <a:rPr dirty="0" sz="1800" spc="-5">
                <a:solidFill>
                  <a:srgbClr val="002399"/>
                </a:solidFill>
                <a:latin typeface="Calibri"/>
                <a:cs typeface="Calibri"/>
              </a:rPr>
              <a:t>on</a:t>
            </a:r>
            <a:r>
              <a:rPr dirty="0" sz="1800">
                <a:solidFill>
                  <a:srgbClr val="002399"/>
                </a:solidFill>
                <a:latin typeface="Calibri"/>
                <a:cs typeface="Calibri"/>
              </a:rPr>
              <a:t>s</a:t>
            </a:r>
            <a:r>
              <a:rPr dirty="0" sz="1800" spc="15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1800" spc="-5">
                <a:solidFill>
                  <a:srgbClr val="002399"/>
                </a:solidFill>
                <a:latin typeface="Calibri"/>
                <a:cs typeface="Calibri"/>
              </a:rPr>
              <a:t>o</a:t>
            </a:r>
            <a:r>
              <a:rPr dirty="0" sz="1800">
                <a:solidFill>
                  <a:srgbClr val="002399"/>
                </a:solidFill>
                <a:latin typeface="Calibri"/>
                <a:cs typeface="Calibri"/>
              </a:rPr>
              <a:t>f </a:t>
            </a:r>
            <a:r>
              <a:rPr dirty="0" sz="1800" spc="-50">
                <a:solidFill>
                  <a:srgbClr val="002399"/>
                </a:solidFill>
                <a:latin typeface="Calibri"/>
                <a:cs typeface="Calibri"/>
              </a:rPr>
              <a:t>r</a:t>
            </a:r>
            <a:r>
              <a:rPr dirty="0" sz="1800">
                <a:solidFill>
                  <a:srgbClr val="002399"/>
                </a:solidFill>
                <a:latin typeface="Calibri"/>
                <a:cs typeface="Calibri"/>
              </a:rPr>
              <a:t>adionuc</a:t>
            </a:r>
            <a:r>
              <a:rPr dirty="0" sz="1800" spc="-10">
                <a:solidFill>
                  <a:srgbClr val="002399"/>
                </a:solidFill>
                <a:latin typeface="Calibri"/>
                <a:cs typeface="Calibri"/>
              </a:rPr>
              <a:t>l</a:t>
            </a:r>
            <a:r>
              <a:rPr dirty="0" sz="1800" spc="-5">
                <a:solidFill>
                  <a:srgbClr val="002399"/>
                </a:solidFill>
                <a:latin typeface="Calibri"/>
                <a:cs typeface="Calibri"/>
              </a:rPr>
              <a:t>i</a:t>
            </a:r>
            <a:r>
              <a:rPr dirty="0" sz="1800" spc="-15">
                <a:solidFill>
                  <a:srgbClr val="002399"/>
                </a:solidFill>
                <a:latin typeface="Calibri"/>
                <a:cs typeface="Calibri"/>
              </a:rPr>
              <a:t>d</a:t>
            </a:r>
            <a:r>
              <a:rPr dirty="0" sz="1800" spc="-5">
                <a:solidFill>
                  <a:srgbClr val="002399"/>
                </a:solidFill>
                <a:latin typeface="Calibri"/>
                <a:cs typeface="Calibri"/>
              </a:rPr>
              <a:t>e</a:t>
            </a:r>
            <a:r>
              <a:rPr dirty="0" sz="1800">
                <a:solidFill>
                  <a:srgbClr val="002399"/>
                </a:solidFill>
                <a:latin typeface="Calibri"/>
                <a:cs typeface="Calibri"/>
              </a:rPr>
              <a:t>s</a:t>
            </a:r>
            <a:r>
              <a:rPr dirty="0" sz="1800" spc="25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002399"/>
                </a:solidFill>
                <a:latin typeface="Calibri"/>
                <a:cs typeface="Calibri"/>
              </a:rPr>
              <a:t>th</a:t>
            </a:r>
            <a:r>
              <a:rPr dirty="0" sz="1800" spc="-15">
                <a:solidFill>
                  <a:srgbClr val="002399"/>
                </a:solidFill>
                <a:latin typeface="Calibri"/>
                <a:cs typeface="Calibri"/>
              </a:rPr>
              <a:t>a</a:t>
            </a:r>
            <a:r>
              <a:rPr dirty="0" sz="1800" spc="-10">
                <a:solidFill>
                  <a:srgbClr val="002399"/>
                </a:solidFill>
                <a:latin typeface="Calibri"/>
                <a:cs typeface="Calibri"/>
              </a:rPr>
              <a:t>t</a:t>
            </a:r>
            <a:r>
              <a:rPr dirty="0" sz="1800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1800" spc="-35">
                <a:solidFill>
                  <a:srgbClr val="002399"/>
                </a:solidFill>
                <a:latin typeface="Calibri"/>
                <a:cs typeface="Calibri"/>
              </a:rPr>
              <a:t>e</a:t>
            </a:r>
            <a:r>
              <a:rPr dirty="0" sz="1800" spc="-40">
                <a:solidFill>
                  <a:srgbClr val="002399"/>
                </a:solidFill>
                <a:latin typeface="Calibri"/>
                <a:cs typeface="Calibri"/>
              </a:rPr>
              <a:t>x</a:t>
            </a:r>
            <a:r>
              <a:rPr dirty="0" sz="1800" spc="-20">
                <a:solidFill>
                  <a:srgbClr val="002399"/>
                </a:solidFill>
                <a:latin typeface="Calibri"/>
                <a:cs typeface="Calibri"/>
              </a:rPr>
              <a:t>c</a:t>
            </a:r>
            <a:r>
              <a:rPr dirty="0" sz="1800" spc="-10">
                <a:solidFill>
                  <a:srgbClr val="002399"/>
                </a:solidFill>
                <a:latin typeface="Calibri"/>
                <a:cs typeface="Calibri"/>
              </a:rPr>
              <a:t>e</a:t>
            </a:r>
            <a:r>
              <a:rPr dirty="0" sz="1800" spc="-5">
                <a:solidFill>
                  <a:srgbClr val="002399"/>
                </a:solidFill>
                <a:latin typeface="Calibri"/>
                <a:cs typeface="Calibri"/>
              </a:rPr>
              <a:t>e</a:t>
            </a:r>
            <a:r>
              <a:rPr dirty="0" sz="1800">
                <a:solidFill>
                  <a:srgbClr val="002399"/>
                </a:solidFill>
                <a:latin typeface="Calibri"/>
                <a:cs typeface="Calibri"/>
              </a:rPr>
              <a:t>d</a:t>
            </a:r>
            <a:r>
              <a:rPr dirty="0" sz="1800" spc="-5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1800" spc="-10">
                <a:solidFill>
                  <a:srgbClr val="002399"/>
                </a:solidFill>
                <a:latin typeface="Calibri"/>
                <a:cs typeface="Calibri"/>
              </a:rPr>
              <a:t>the</a:t>
            </a:r>
            <a:r>
              <a:rPr dirty="0" sz="1800" spc="15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1800" spc="-5">
                <a:solidFill>
                  <a:srgbClr val="002399"/>
                </a:solidFill>
                <a:latin typeface="Calibri"/>
                <a:cs typeface="Calibri"/>
              </a:rPr>
              <a:t>l</a:t>
            </a:r>
            <a:r>
              <a:rPr dirty="0" sz="1800" spc="-5">
                <a:solidFill>
                  <a:srgbClr val="002399"/>
                </a:solidFill>
                <a:latin typeface="Calibri"/>
                <a:cs typeface="Calibri"/>
              </a:rPr>
              <a:t>i</a:t>
            </a:r>
            <a:r>
              <a:rPr dirty="0" sz="1800">
                <a:solidFill>
                  <a:srgbClr val="002399"/>
                </a:solidFill>
                <a:latin typeface="Calibri"/>
                <a:cs typeface="Calibri"/>
              </a:rPr>
              <a:t>mi</a:t>
            </a:r>
            <a:r>
              <a:rPr dirty="0" sz="1800" spc="-10">
                <a:solidFill>
                  <a:srgbClr val="002399"/>
                </a:solidFill>
                <a:latin typeface="Calibri"/>
                <a:cs typeface="Calibri"/>
              </a:rPr>
              <a:t>t</a:t>
            </a:r>
            <a:r>
              <a:rPr dirty="0" sz="1800">
                <a:solidFill>
                  <a:srgbClr val="002399"/>
                </a:solidFill>
                <a:latin typeface="Calibri"/>
                <a:cs typeface="Calibri"/>
              </a:rPr>
              <a:t>s</a:t>
            </a:r>
            <a:r>
              <a:rPr dirty="0" sz="1800" spc="15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1800" spc="-10">
                <a:solidFill>
                  <a:srgbClr val="002399"/>
                </a:solidFill>
                <a:latin typeface="Calibri"/>
                <a:cs typeface="Calibri"/>
              </a:rPr>
              <a:t>e</a:t>
            </a:r>
            <a:r>
              <a:rPr dirty="0" sz="1800" spc="-30">
                <a:solidFill>
                  <a:srgbClr val="002399"/>
                </a:solidFill>
                <a:latin typeface="Calibri"/>
                <a:cs typeface="Calibri"/>
              </a:rPr>
              <a:t>s</a:t>
            </a:r>
            <a:r>
              <a:rPr dirty="0" sz="1800" spc="-40">
                <a:solidFill>
                  <a:srgbClr val="002399"/>
                </a:solidFill>
                <a:latin typeface="Calibri"/>
                <a:cs typeface="Calibri"/>
              </a:rPr>
              <a:t>t</a:t>
            </a:r>
            <a:r>
              <a:rPr dirty="0" sz="1800">
                <a:solidFill>
                  <a:srgbClr val="002399"/>
                </a:solidFill>
                <a:latin typeface="Calibri"/>
                <a:cs typeface="Calibri"/>
              </a:rPr>
              <a:t>abl</a:t>
            </a:r>
            <a:r>
              <a:rPr dirty="0" sz="1800" spc="-10">
                <a:solidFill>
                  <a:srgbClr val="002399"/>
                </a:solidFill>
                <a:latin typeface="Calibri"/>
                <a:cs typeface="Calibri"/>
              </a:rPr>
              <a:t>i</a:t>
            </a:r>
            <a:r>
              <a:rPr dirty="0" sz="1800" spc="-5">
                <a:solidFill>
                  <a:srgbClr val="002399"/>
                </a:solidFill>
                <a:latin typeface="Calibri"/>
                <a:cs typeface="Calibri"/>
              </a:rPr>
              <a:t>s</a:t>
            </a:r>
            <a:r>
              <a:rPr dirty="0" sz="1800">
                <a:solidFill>
                  <a:srgbClr val="002399"/>
                </a:solidFill>
                <a:latin typeface="Calibri"/>
                <a:cs typeface="Calibri"/>
              </a:rPr>
              <a:t>h</a:t>
            </a:r>
            <a:r>
              <a:rPr dirty="0" sz="1800" spc="-10">
                <a:solidFill>
                  <a:srgbClr val="002399"/>
                </a:solidFill>
                <a:latin typeface="Calibri"/>
                <a:cs typeface="Calibri"/>
              </a:rPr>
              <a:t>ed</a:t>
            </a:r>
            <a:r>
              <a:rPr dirty="0" sz="1800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1800" spc="-10">
                <a:solidFill>
                  <a:srgbClr val="002399"/>
                </a:solidFill>
                <a:latin typeface="Calibri"/>
                <a:cs typeface="Calibri"/>
              </a:rPr>
              <a:t>b</a:t>
            </a:r>
            <a:r>
              <a:rPr dirty="0" sz="1800" spc="-10">
                <a:solidFill>
                  <a:srgbClr val="002399"/>
                </a:solidFill>
                <a:latin typeface="Calibri"/>
                <a:cs typeface="Calibri"/>
              </a:rPr>
              <a:t>y</a:t>
            </a:r>
            <a:r>
              <a:rPr dirty="0" sz="1800" spc="10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1800" spc="-10">
                <a:solidFill>
                  <a:srgbClr val="002399"/>
                </a:solidFill>
                <a:latin typeface="Calibri"/>
                <a:cs typeface="Calibri"/>
              </a:rPr>
              <a:t>the</a:t>
            </a:r>
            <a:r>
              <a:rPr dirty="0" sz="1800" spc="-5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002399"/>
                </a:solidFill>
                <a:latin typeface="Calibri"/>
                <a:cs typeface="Calibri"/>
              </a:rPr>
              <a:t>Nuc</a:t>
            </a:r>
            <a:r>
              <a:rPr dirty="0" sz="1800" spc="-10">
                <a:solidFill>
                  <a:srgbClr val="002399"/>
                </a:solidFill>
                <a:latin typeface="Calibri"/>
                <a:cs typeface="Calibri"/>
              </a:rPr>
              <a:t>l</a:t>
            </a:r>
            <a:r>
              <a:rPr dirty="0" sz="1800" spc="-10">
                <a:solidFill>
                  <a:srgbClr val="002399"/>
                </a:solidFill>
                <a:latin typeface="Calibri"/>
                <a:cs typeface="Calibri"/>
              </a:rPr>
              <a:t>ear</a:t>
            </a:r>
            <a:r>
              <a:rPr dirty="0" sz="1800" spc="10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1800" spc="-55">
                <a:solidFill>
                  <a:srgbClr val="002399"/>
                </a:solidFill>
                <a:latin typeface="Calibri"/>
                <a:cs typeface="Calibri"/>
              </a:rPr>
              <a:t>R</a:t>
            </a:r>
            <a:r>
              <a:rPr dirty="0" sz="1800" spc="-10">
                <a:solidFill>
                  <a:srgbClr val="002399"/>
                </a:solidFill>
                <a:latin typeface="Calibri"/>
                <a:cs typeface="Calibri"/>
              </a:rPr>
              <a:t>e</a:t>
            </a:r>
            <a:r>
              <a:rPr dirty="0" sz="1800" spc="-5">
                <a:solidFill>
                  <a:srgbClr val="002399"/>
                </a:solidFill>
                <a:latin typeface="Calibri"/>
                <a:cs typeface="Calibri"/>
              </a:rPr>
              <a:t>g</a:t>
            </a:r>
            <a:r>
              <a:rPr dirty="0" sz="1800" spc="-5">
                <a:solidFill>
                  <a:srgbClr val="002399"/>
                </a:solidFill>
                <a:latin typeface="Calibri"/>
                <a:cs typeface="Calibri"/>
              </a:rPr>
              <a:t>ul</a:t>
            </a:r>
            <a:r>
              <a:rPr dirty="0" sz="1800" spc="-15">
                <a:solidFill>
                  <a:srgbClr val="002399"/>
                </a:solidFill>
                <a:latin typeface="Calibri"/>
                <a:cs typeface="Calibri"/>
              </a:rPr>
              <a:t>a</a:t>
            </a:r>
            <a:r>
              <a:rPr dirty="0" sz="1800" spc="-25">
                <a:solidFill>
                  <a:srgbClr val="002399"/>
                </a:solidFill>
                <a:latin typeface="Calibri"/>
                <a:cs typeface="Calibri"/>
              </a:rPr>
              <a:t>t</a:t>
            </a:r>
            <a:r>
              <a:rPr dirty="0" sz="1800" spc="-15">
                <a:solidFill>
                  <a:srgbClr val="002399"/>
                </a:solidFill>
                <a:latin typeface="Calibri"/>
                <a:cs typeface="Calibri"/>
              </a:rPr>
              <a:t>o</a:t>
            </a:r>
            <a:r>
              <a:rPr dirty="0" sz="1800" spc="-5">
                <a:solidFill>
                  <a:srgbClr val="002399"/>
                </a:solidFill>
                <a:latin typeface="Calibri"/>
                <a:cs typeface="Calibri"/>
              </a:rPr>
              <a:t>r</a:t>
            </a:r>
            <a:r>
              <a:rPr dirty="0" sz="1800" spc="-10">
                <a:solidFill>
                  <a:srgbClr val="002399"/>
                </a:solidFill>
                <a:latin typeface="Calibri"/>
                <a:cs typeface="Calibri"/>
              </a:rPr>
              <a:t>y</a:t>
            </a:r>
            <a:r>
              <a:rPr dirty="0" sz="1800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1800" spc="-5">
                <a:solidFill>
                  <a:srgbClr val="002399"/>
                </a:solidFill>
                <a:latin typeface="Calibri"/>
                <a:cs typeface="Calibri"/>
              </a:rPr>
              <a:t>Commis</a:t>
            </a:r>
            <a:r>
              <a:rPr dirty="0" sz="1800" spc="5">
                <a:solidFill>
                  <a:srgbClr val="002399"/>
                </a:solidFill>
                <a:latin typeface="Calibri"/>
                <a:cs typeface="Calibri"/>
              </a:rPr>
              <a:t>s</a:t>
            </a:r>
            <a:r>
              <a:rPr dirty="0" sz="1800" spc="-5">
                <a:solidFill>
                  <a:srgbClr val="002399"/>
                </a:solidFill>
                <a:latin typeface="Calibri"/>
                <a:cs typeface="Calibri"/>
              </a:rPr>
              <a:t>io</a:t>
            </a:r>
            <a:r>
              <a:rPr dirty="0" sz="1800">
                <a:solidFill>
                  <a:srgbClr val="002399"/>
                </a:solidFill>
                <a:latin typeface="Calibri"/>
                <a:cs typeface="Calibri"/>
              </a:rPr>
              <a:t>n</a:t>
            </a:r>
            <a:r>
              <a:rPr dirty="0" sz="1800" spc="10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1800" spc="-15">
                <a:solidFill>
                  <a:srgbClr val="002399"/>
                </a:solidFill>
                <a:latin typeface="Calibri"/>
                <a:cs typeface="Calibri"/>
              </a:rPr>
              <a:t>(N</a:t>
            </a:r>
            <a:r>
              <a:rPr dirty="0" sz="1800" spc="-35">
                <a:solidFill>
                  <a:srgbClr val="002399"/>
                </a:solidFill>
                <a:latin typeface="Calibri"/>
                <a:cs typeface="Calibri"/>
              </a:rPr>
              <a:t>R</a:t>
            </a:r>
            <a:r>
              <a:rPr dirty="0" sz="1800" spc="-5">
                <a:solidFill>
                  <a:srgbClr val="002399"/>
                </a:solidFill>
                <a:latin typeface="Calibri"/>
                <a:cs typeface="Calibri"/>
              </a:rPr>
              <a:t>C</a:t>
            </a:r>
            <a:r>
              <a:rPr dirty="0" sz="1800">
                <a:solidFill>
                  <a:srgbClr val="002399"/>
                </a:solidFill>
                <a:latin typeface="Calibri"/>
                <a:cs typeface="Calibri"/>
              </a:rPr>
              <a:t>)</a:t>
            </a:r>
            <a:r>
              <a:rPr dirty="0" sz="1800" spc="15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1800" spc="-35">
                <a:solidFill>
                  <a:srgbClr val="002399"/>
                </a:solidFill>
                <a:latin typeface="Calibri"/>
                <a:cs typeface="Calibri"/>
              </a:rPr>
              <a:t>f</a:t>
            </a:r>
            <a:r>
              <a:rPr dirty="0" sz="1800" spc="-15">
                <a:solidFill>
                  <a:srgbClr val="002399"/>
                </a:solidFill>
                <a:latin typeface="Calibri"/>
                <a:cs typeface="Calibri"/>
              </a:rPr>
              <a:t>o</a:t>
            </a:r>
            <a:r>
              <a:rPr dirty="0" sz="1800" spc="-10">
                <a:solidFill>
                  <a:srgbClr val="002399"/>
                </a:solidFill>
                <a:latin typeface="Calibri"/>
                <a:cs typeface="Calibri"/>
              </a:rPr>
              <a:t>r</a:t>
            </a:r>
            <a:r>
              <a:rPr dirty="0" sz="1800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1800" spc="-5">
                <a:solidFill>
                  <a:srgbClr val="002399"/>
                </a:solidFill>
                <a:latin typeface="Calibri"/>
                <a:cs typeface="Calibri"/>
              </a:rPr>
              <a:t>C</a:t>
            </a:r>
            <a:r>
              <a:rPr dirty="0" sz="1800" spc="-10">
                <a:solidFill>
                  <a:srgbClr val="002399"/>
                </a:solidFill>
                <a:latin typeface="Calibri"/>
                <a:cs typeface="Calibri"/>
              </a:rPr>
              <a:t>l</a:t>
            </a:r>
            <a:r>
              <a:rPr dirty="0" sz="1800">
                <a:solidFill>
                  <a:srgbClr val="002399"/>
                </a:solidFill>
                <a:latin typeface="Calibri"/>
                <a:cs typeface="Calibri"/>
              </a:rPr>
              <a:t>ass</a:t>
            </a:r>
            <a:r>
              <a:rPr dirty="0" sz="1800" spc="-10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002399"/>
                </a:solidFill>
                <a:latin typeface="Calibri"/>
                <a:cs typeface="Calibri"/>
              </a:rPr>
              <a:t>C</a:t>
            </a:r>
            <a:r>
              <a:rPr dirty="0" sz="1800" spc="10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1800" spc="-50">
                <a:solidFill>
                  <a:srgbClr val="002399"/>
                </a:solidFill>
                <a:latin typeface="Calibri"/>
                <a:cs typeface="Calibri"/>
              </a:rPr>
              <a:t>r</a:t>
            </a:r>
            <a:r>
              <a:rPr dirty="0" sz="1800">
                <a:solidFill>
                  <a:srgbClr val="002399"/>
                </a:solidFill>
                <a:latin typeface="Calibri"/>
                <a:cs typeface="Calibri"/>
              </a:rPr>
              <a:t>adioa</a:t>
            </a:r>
            <a:r>
              <a:rPr dirty="0" sz="1800" spc="-10">
                <a:solidFill>
                  <a:srgbClr val="002399"/>
                </a:solidFill>
                <a:latin typeface="Calibri"/>
                <a:cs typeface="Calibri"/>
              </a:rPr>
              <a:t>c</a:t>
            </a:r>
            <a:r>
              <a:rPr dirty="0" sz="1800">
                <a:solidFill>
                  <a:srgbClr val="002399"/>
                </a:solidFill>
                <a:latin typeface="Calibri"/>
                <a:cs typeface="Calibri"/>
              </a:rPr>
              <a:t>t</a:t>
            </a:r>
            <a:r>
              <a:rPr dirty="0" sz="1800" spc="-10">
                <a:solidFill>
                  <a:srgbClr val="002399"/>
                </a:solidFill>
                <a:latin typeface="Calibri"/>
                <a:cs typeface="Calibri"/>
              </a:rPr>
              <a:t>i</a:t>
            </a:r>
            <a:r>
              <a:rPr dirty="0" sz="1800" spc="-20">
                <a:solidFill>
                  <a:srgbClr val="002399"/>
                </a:solidFill>
                <a:latin typeface="Calibri"/>
                <a:cs typeface="Calibri"/>
              </a:rPr>
              <a:t>v</a:t>
            </a:r>
            <a:r>
              <a:rPr dirty="0" sz="1800" spc="-10">
                <a:solidFill>
                  <a:srgbClr val="002399"/>
                </a:solidFill>
                <a:latin typeface="Calibri"/>
                <a:cs typeface="Calibri"/>
              </a:rPr>
              <a:t>e</a:t>
            </a:r>
            <a:r>
              <a:rPr dirty="0" sz="1800" spc="15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1800" spc="-45">
                <a:solidFill>
                  <a:srgbClr val="002399"/>
                </a:solidFill>
                <a:latin typeface="Calibri"/>
                <a:cs typeface="Calibri"/>
              </a:rPr>
              <a:t>w</a:t>
            </a:r>
            <a:r>
              <a:rPr dirty="0" sz="1800">
                <a:solidFill>
                  <a:srgbClr val="002399"/>
                </a:solidFill>
                <a:latin typeface="Calibri"/>
                <a:cs typeface="Calibri"/>
              </a:rPr>
              <a:t>a</a:t>
            </a:r>
            <a:r>
              <a:rPr dirty="0" sz="1800" spc="-20">
                <a:solidFill>
                  <a:srgbClr val="002399"/>
                </a:solidFill>
                <a:latin typeface="Calibri"/>
                <a:cs typeface="Calibri"/>
              </a:rPr>
              <a:t>s</a:t>
            </a:r>
            <a:r>
              <a:rPr dirty="0" sz="1800" spc="-40">
                <a:solidFill>
                  <a:srgbClr val="002399"/>
                </a:solidFill>
                <a:latin typeface="Calibri"/>
                <a:cs typeface="Calibri"/>
              </a:rPr>
              <a:t>t</a:t>
            </a:r>
            <a:r>
              <a:rPr dirty="0" sz="1800" spc="-10">
                <a:solidFill>
                  <a:srgbClr val="002399"/>
                </a:solidFill>
                <a:latin typeface="Calibri"/>
                <a:cs typeface="Calibri"/>
              </a:rPr>
              <a:t>e</a:t>
            </a:r>
            <a:r>
              <a:rPr dirty="0" sz="1800" spc="15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1800" spc="-5">
                <a:solidFill>
                  <a:srgbClr val="002399"/>
                </a:solidFill>
                <a:latin typeface="Calibri"/>
                <a:cs typeface="Calibri"/>
              </a:rPr>
              <a:t>(e</a:t>
            </a:r>
            <a:r>
              <a:rPr dirty="0" sz="1800" spc="20">
                <a:solidFill>
                  <a:srgbClr val="002399"/>
                </a:solidFill>
                <a:latin typeface="Calibri"/>
                <a:cs typeface="Calibri"/>
              </a:rPr>
              <a:t>.</a:t>
            </a:r>
            <a:r>
              <a:rPr dirty="0" sz="1800">
                <a:solidFill>
                  <a:srgbClr val="002399"/>
                </a:solidFill>
                <a:latin typeface="Calibri"/>
                <a:cs typeface="Calibri"/>
              </a:rPr>
              <a:t>g.</a:t>
            </a:r>
            <a:r>
              <a:rPr dirty="0" sz="1800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1800" spc="-25">
                <a:solidFill>
                  <a:srgbClr val="002399"/>
                </a:solidFill>
                <a:latin typeface="Calibri"/>
                <a:cs typeface="Calibri"/>
              </a:rPr>
              <a:t>G</a:t>
            </a:r>
            <a:r>
              <a:rPr dirty="0" sz="1800" spc="-40">
                <a:solidFill>
                  <a:srgbClr val="002399"/>
                </a:solidFill>
                <a:latin typeface="Calibri"/>
                <a:cs typeface="Calibri"/>
              </a:rPr>
              <a:t>T</a:t>
            </a:r>
            <a:r>
              <a:rPr dirty="0" sz="1800" spc="-5">
                <a:solidFill>
                  <a:srgbClr val="002399"/>
                </a:solidFill>
                <a:latin typeface="Calibri"/>
                <a:cs typeface="Calibri"/>
              </a:rPr>
              <a:t>C</a:t>
            </a:r>
            <a:r>
              <a:rPr dirty="0" sz="1800">
                <a:solidFill>
                  <a:srgbClr val="002399"/>
                </a:solidFill>
                <a:latin typeface="Calibri"/>
                <a:cs typeface="Calibri"/>
              </a:rPr>
              <a:t>C</a:t>
            </a:r>
            <a:r>
              <a:rPr dirty="0" sz="1800" spc="10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1800" spc="-5">
                <a:solidFill>
                  <a:srgbClr val="002399"/>
                </a:solidFill>
                <a:latin typeface="Calibri"/>
                <a:cs typeface="Calibri"/>
              </a:rPr>
              <a:t>LL</a:t>
            </a:r>
            <a:r>
              <a:rPr dirty="0" sz="1800" spc="-20">
                <a:solidFill>
                  <a:srgbClr val="002399"/>
                </a:solidFill>
                <a:latin typeface="Calibri"/>
                <a:cs typeface="Calibri"/>
              </a:rPr>
              <a:t>R</a:t>
            </a:r>
            <a:r>
              <a:rPr dirty="0" sz="1800" spc="-25">
                <a:solidFill>
                  <a:srgbClr val="002399"/>
                </a:solidFill>
                <a:latin typeface="Calibri"/>
                <a:cs typeface="Calibri"/>
              </a:rPr>
              <a:t>W</a:t>
            </a:r>
            <a:r>
              <a:rPr dirty="0" sz="1800" spc="-5">
                <a:solidFill>
                  <a:srgbClr val="002399"/>
                </a:solidFill>
                <a:latin typeface="Calibri"/>
                <a:cs typeface="Calibri"/>
              </a:rPr>
              <a:t>)</a:t>
            </a:r>
            <a:r>
              <a:rPr dirty="0" sz="1800">
                <a:solidFill>
                  <a:srgbClr val="002399"/>
                </a:solidFill>
                <a:latin typeface="Calibri"/>
                <a:cs typeface="Calibri"/>
              </a:rPr>
              <a:t>. </a:t>
            </a:r>
            <a:r>
              <a:rPr dirty="0" sz="1800" spc="15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1800" spc="-5">
                <a:solidFill>
                  <a:srgbClr val="002399"/>
                </a:solidFill>
                <a:latin typeface="Calibri"/>
                <a:cs typeface="Calibri"/>
              </a:rPr>
              <a:t>D</a:t>
            </a:r>
            <a:r>
              <a:rPr dirty="0" sz="1800" spc="-10">
                <a:solidFill>
                  <a:srgbClr val="002399"/>
                </a:solidFill>
                <a:latin typeface="Calibri"/>
                <a:cs typeface="Calibri"/>
              </a:rPr>
              <a:t>O</a:t>
            </a:r>
            <a:r>
              <a:rPr dirty="0" sz="1800">
                <a:solidFill>
                  <a:srgbClr val="002399"/>
                </a:solidFill>
                <a:latin typeface="Calibri"/>
                <a:cs typeface="Calibri"/>
              </a:rPr>
              <a:t>E</a:t>
            </a:r>
            <a:r>
              <a:rPr dirty="0" sz="1800" spc="5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1800" spc="-45">
                <a:solidFill>
                  <a:srgbClr val="002399"/>
                </a:solidFill>
                <a:latin typeface="Calibri"/>
                <a:cs typeface="Calibri"/>
              </a:rPr>
              <a:t>w</a:t>
            </a:r>
            <a:r>
              <a:rPr dirty="0" sz="1800">
                <a:solidFill>
                  <a:srgbClr val="002399"/>
                </a:solidFill>
                <a:latin typeface="Calibri"/>
                <a:cs typeface="Calibri"/>
              </a:rPr>
              <a:t>as </a:t>
            </a:r>
            <a:r>
              <a:rPr dirty="0" sz="1800" spc="-10">
                <a:solidFill>
                  <a:srgbClr val="002399"/>
                </a:solidFill>
                <a:latin typeface="Calibri"/>
                <a:cs typeface="Calibri"/>
              </a:rPr>
              <a:t>the</a:t>
            </a:r>
            <a:r>
              <a:rPr dirty="0" sz="1800" spc="15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1800" spc="-10">
                <a:solidFill>
                  <a:srgbClr val="002399"/>
                </a:solidFill>
                <a:latin typeface="Calibri"/>
                <a:cs typeface="Calibri"/>
              </a:rPr>
              <a:t>a</a:t>
            </a:r>
            <a:r>
              <a:rPr dirty="0" sz="1800" spc="-15">
                <a:solidFill>
                  <a:srgbClr val="002399"/>
                </a:solidFill>
                <a:latin typeface="Calibri"/>
                <a:cs typeface="Calibri"/>
              </a:rPr>
              <a:t>g</a:t>
            </a:r>
            <a:r>
              <a:rPr dirty="0" sz="1800" spc="-10">
                <a:solidFill>
                  <a:srgbClr val="002399"/>
                </a:solidFill>
                <a:latin typeface="Calibri"/>
                <a:cs typeface="Calibri"/>
              </a:rPr>
              <a:t>en</a:t>
            </a:r>
            <a:r>
              <a:rPr dirty="0" sz="1800" spc="-20">
                <a:solidFill>
                  <a:srgbClr val="002399"/>
                </a:solidFill>
                <a:latin typeface="Calibri"/>
                <a:cs typeface="Calibri"/>
              </a:rPr>
              <a:t>c</a:t>
            </a:r>
            <a:r>
              <a:rPr dirty="0" sz="1800" spc="-10">
                <a:solidFill>
                  <a:srgbClr val="002399"/>
                </a:solidFill>
                <a:latin typeface="Calibri"/>
                <a:cs typeface="Calibri"/>
              </a:rPr>
              <a:t>y</a:t>
            </a:r>
            <a:r>
              <a:rPr dirty="0" sz="1800">
                <a:solidFill>
                  <a:srgbClr val="002399"/>
                </a:solidFill>
                <a:latin typeface="Calibri"/>
                <a:cs typeface="Calibri"/>
              </a:rPr>
              <a:t> th</a:t>
            </a:r>
            <a:r>
              <a:rPr dirty="0" sz="1800" spc="-10">
                <a:solidFill>
                  <a:srgbClr val="002399"/>
                </a:solidFill>
                <a:latin typeface="Calibri"/>
                <a:cs typeface="Calibri"/>
              </a:rPr>
              <a:t>a</a:t>
            </a:r>
            <a:r>
              <a:rPr dirty="0" sz="1800" spc="-10">
                <a:solidFill>
                  <a:srgbClr val="002399"/>
                </a:solidFill>
                <a:latin typeface="Calibri"/>
                <a:cs typeface="Calibri"/>
              </a:rPr>
              <a:t>t</a:t>
            </a:r>
            <a:r>
              <a:rPr dirty="0" sz="1800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1800" spc="-45">
                <a:solidFill>
                  <a:srgbClr val="002399"/>
                </a:solidFill>
                <a:latin typeface="Calibri"/>
                <a:cs typeface="Calibri"/>
              </a:rPr>
              <a:t>w</a:t>
            </a:r>
            <a:r>
              <a:rPr dirty="0" sz="1800">
                <a:solidFill>
                  <a:srgbClr val="002399"/>
                </a:solidFill>
                <a:latin typeface="Calibri"/>
                <a:cs typeface="Calibri"/>
              </a:rPr>
              <a:t>as l</a:t>
            </a:r>
            <a:r>
              <a:rPr dirty="0" sz="1800" spc="-15">
                <a:solidFill>
                  <a:srgbClr val="002399"/>
                </a:solidFill>
                <a:latin typeface="Calibri"/>
                <a:cs typeface="Calibri"/>
              </a:rPr>
              <a:t>a</a:t>
            </a:r>
            <a:r>
              <a:rPr dirty="0" sz="1800" spc="-40">
                <a:solidFill>
                  <a:srgbClr val="002399"/>
                </a:solidFill>
                <a:latin typeface="Calibri"/>
                <a:cs typeface="Calibri"/>
              </a:rPr>
              <a:t>t</a:t>
            </a:r>
            <a:r>
              <a:rPr dirty="0" sz="1800" spc="-10">
                <a:solidFill>
                  <a:srgbClr val="002399"/>
                </a:solidFill>
                <a:latin typeface="Calibri"/>
                <a:cs typeface="Calibri"/>
              </a:rPr>
              <a:t>er</a:t>
            </a:r>
            <a:r>
              <a:rPr dirty="0" sz="1800" spc="10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002399"/>
                </a:solidFill>
                <a:latin typeface="Calibri"/>
                <a:cs typeface="Calibri"/>
              </a:rPr>
              <a:t>as</a:t>
            </a:r>
            <a:r>
              <a:rPr dirty="0" sz="1800" spc="-5">
                <a:solidFill>
                  <a:srgbClr val="002399"/>
                </a:solidFill>
                <a:latin typeface="Calibri"/>
                <a:cs typeface="Calibri"/>
              </a:rPr>
              <a:t>sign</a:t>
            </a:r>
            <a:r>
              <a:rPr dirty="0" sz="1800" spc="5">
                <a:solidFill>
                  <a:srgbClr val="002399"/>
                </a:solidFill>
                <a:latin typeface="Calibri"/>
                <a:cs typeface="Calibri"/>
              </a:rPr>
              <a:t>e</a:t>
            </a:r>
            <a:r>
              <a:rPr dirty="0" sz="1800">
                <a:solidFill>
                  <a:srgbClr val="002399"/>
                </a:solidFill>
                <a:latin typeface="Calibri"/>
                <a:cs typeface="Calibri"/>
              </a:rPr>
              <a:t>d</a:t>
            </a:r>
            <a:r>
              <a:rPr dirty="0" sz="1800" spc="-10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002399"/>
                </a:solidFill>
                <a:latin typeface="Calibri"/>
                <a:cs typeface="Calibri"/>
              </a:rPr>
              <a:t>th</a:t>
            </a:r>
            <a:r>
              <a:rPr dirty="0" sz="1800" spc="-15">
                <a:solidFill>
                  <a:srgbClr val="002399"/>
                </a:solidFill>
                <a:latin typeface="Calibri"/>
                <a:cs typeface="Calibri"/>
              </a:rPr>
              <a:t>a</a:t>
            </a:r>
            <a:r>
              <a:rPr dirty="0" sz="1800" spc="-10">
                <a:solidFill>
                  <a:srgbClr val="002399"/>
                </a:solidFill>
                <a:latin typeface="Calibri"/>
                <a:cs typeface="Calibri"/>
              </a:rPr>
              <a:t>t</a:t>
            </a:r>
            <a:r>
              <a:rPr dirty="0" sz="1800" spc="-5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1800" spc="-40">
                <a:solidFill>
                  <a:srgbClr val="002399"/>
                </a:solidFill>
                <a:latin typeface="Calibri"/>
                <a:cs typeface="Calibri"/>
              </a:rPr>
              <a:t>r</a:t>
            </a:r>
            <a:r>
              <a:rPr dirty="0" sz="1800" spc="-10">
                <a:solidFill>
                  <a:srgbClr val="002399"/>
                </a:solidFill>
                <a:latin typeface="Calibri"/>
                <a:cs typeface="Calibri"/>
              </a:rPr>
              <a:t>e</a:t>
            </a:r>
            <a:r>
              <a:rPr dirty="0" sz="1800" spc="-5">
                <a:solidFill>
                  <a:srgbClr val="002399"/>
                </a:solidFill>
                <a:latin typeface="Calibri"/>
                <a:cs typeface="Calibri"/>
              </a:rPr>
              <a:t>s</a:t>
            </a:r>
            <a:r>
              <a:rPr dirty="0" sz="1800" spc="-5">
                <a:solidFill>
                  <a:srgbClr val="002399"/>
                </a:solidFill>
                <a:latin typeface="Calibri"/>
                <a:cs typeface="Calibri"/>
              </a:rPr>
              <a:t>pon</a:t>
            </a:r>
            <a:r>
              <a:rPr dirty="0" sz="1800" spc="5">
                <a:solidFill>
                  <a:srgbClr val="002399"/>
                </a:solidFill>
                <a:latin typeface="Calibri"/>
                <a:cs typeface="Calibri"/>
              </a:rPr>
              <a:t>s</a:t>
            </a:r>
            <a:r>
              <a:rPr dirty="0" sz="1800" spc="-5">
                <a:solidFill>
                  <a:srgbClr val="002399"/>
                </a:solidFill>
                <a:latin typeface="Calibri"/>
                <a:cs typeface="Calibri"/>
              </a:rPr>
              <a:t>ibi</a:t>
            </a:r>
            <a:r>
              <a:rPr dirty="0" sz="1800" spc="-10">
                <a:solidFill>
                  <a:srgbClr val="002399"/>
                </a:solidFill>
                <a:latin typeface="Calibri"/>
                <a:cs typeface="Calibri"/>
              </a:rPr>
              <a:t>l</a:t>
            </a:r>
            <a:r>
              <a:rPr dirty="0" sz="1800" spc="-5">
                <a:solidFill>
                  <a:srgbClr val="002399"/>
                </a:solidFill>
                <a:latin typeface="Calibri"/>
                <a:cs typeface="Calibri"/>
              </a:rPr>
              <a:t>i</a:t>
            </a:r>
            <a:r>
              <a:rPr dirty="0" sz="1800" spc="-10">
                <a:solidFill>
                  <a:srgbClr val="002399"/>
                </a:solidFill>
                <a:latin typeface="Calibri"/>
                <a:cs typeface="Calibri"/>
              </a:rPr>
              <a:t>t</a:t>
            </a:r>
            <a:r>
              <a:rPr dirty="0" sz="1800" spc="-135">
                <a:solidFill>
                  <a:srgbClr val="002399"/>
                </a:solidFill>
                <a:latin typeface="Calibri"/>
                <a:cs typeface="Calibri"/>
              </a:rPr>
              <a:t>y</a:t>
            </a:r>
            <a:r>
              <a:rPr dirty="0" sz="1800">
                <a:solidFill>
                  <a:srgbClr val="002399"/>
                </a:solidFill>
                <a:latin typeface="Calibri"/>
                <a:cs typeface="Calibri"/>
              </a:rPr>
              <a:t>.</a:t>
            </a:r>
            <a:endParaRPr sz="1800">
              <a:latin typeface="Calibri"/>
              <a:cs typeface="Calibri"/>
            </a:endParaRPr>
          </a:p>
          <a:p>
            <a:pPr lvl="2" marL="1155700" indent="-342900">
              <a:lnSpc>
                <a:spcPct val="100000"/>
              </a:lnSpc>
              <a:spcBef>
                <a:spcPts val="180"/>
              </a:spcBef>
              <a:buClr>
                <a:srgbClr val="002399"/>
              </a:buClr>
              <a:buFont typeface="Wingdings"/>
              <a:buChar char=""/>
              <a:tabLst>
                <a:tab pos="1156335" algn="l"/>
              </a:tabLst>
            </a:pPr>
            <a:r>
              <a:rPr dirty="0" sz="1800" spc="-55">
                <a:solidFill>
                  <a:srgbClr val="002399"/>
                </a:solidFill>
                <a:latin typeface="Calibri"/>
                <a:cs typeface="Calibri"/>
              </a:rPr>
              <a:t>R</a:t>
            </a:r>
            <a:r>
              <a:rPr dirty="0" sz="1800" spc="-10">
                <a:solidFill>
                  <a:srgbClr val="002399"/>
                </a:solidFill>
                <a:latin typeface="Calibri"/>
                <a:cs typeface="Calibri"/>
              </a:rPr>
              <a:t>eq</a:t>
            </a:r>
            <a:r>
              <a:rPr dirty="0" sz="1800" spc="-5">
                <a:solidFill>
                  <a:srgbClr val="002399"/>
                </a:solidFill>
                <a:latin typeface="Calibri"/>
                <a:cs typeface="Calibri"/>
              </a:rPr>
              <a:t>ui</a:t>
            </a:r>
            <a:r>
              <a:rPr dirty="0" sz="1800" spc="-30">
                <a:solidFill>
                  <a:srgbClr val="002399"/>
                </a:solidFill>
                <a:latin typeface="Calibri"/>
                <a:cs typeface="Calibri"/>
              </a:rPr>
              <a:t>r</a:t>
            </a:r>
            <a:r>
              <a:rPr dirty="0" sz="1800" spc="-10">
                <a:solidFill>
                  <a:srgbClr val="002399"/>
                </a:solidFill>
                <a:latin typeface="Calibri"/>
                <a:cs typeface="Calibri"/>
              </a:rPr>
              <a:t>es</a:t>
            </a:r>
            <a:r>
              <a:rPr dirty="0" sz="1800" spc="15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1800" spc="-5">
                <a:solidFill>
                  <a:srgbClr val="002399"/>
                </a:solidFill>
                <a:latin typeface="Calibri"/>
                <a:cs typeface="Calibri"/>
              </a:rPr>
              <a:t>dispo</a:t>
            </a:r>
            <a:r>
              <a:rPr dirty="0" sz="1800" spc="5">
                <a:solidFill>
                  <a:srgbClr val="002399"/>
                </a:solidFill>
                <a:latin typeface="Calibri"/>
                <a:cs typeface="Calibri"/>
              </a:rPr>
              <a:t>s</a:t>
            </a:r>
            <a:r>
              <a:rPr dirty="0" sz="1800">
                <a:solidFill>
                  <a:srgbClr val="002399"/>
                </a:solidFill>
                <a:latin typeface="Calibri"/>
                <a:cs typeface="Calibri"/>
              </a:rPr>
              <a:t>al </a:t>
            </a:r>
            <a:r>
              <a:rPr dirty="0" sz="1800" spc="-5">
                <a:solidFill>
                  <a:srgbClr val="002399"/>
                </a:solidFill>
                <a:latin typeface="Calibri"/>
                <a:cs typeface="Calibri"/>
              </a:rPr>
              <a:t>o</a:t>
            </a:r>
            <a:r>
              <a:rPr dirty="0" sz="1800">
                <a:solidFill>
                  <a:srgbClr val="002399"/>
                </a:solidFill>
                <a:latin typeface="Calibri"/>
                <a:cs typeface="Calibri"/>
              </a:rPr>
              <a:t>f</a:t>
            </a:r>
            <a:r>
              <a:rPr dirty="0" sz="1800" spc="10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1800" spc="-25">
                <a:solidFill>
                  <a:srgbClr val="002399"/>
                </a:solidFill>
                <a:latin typeface="Calibri"/>
                <a:cs typeface="Calibri"/>
              </a:rPr>
              <a:t>G</a:t>
            </a:r>
            <a:r>
              <a:rPr dirty="0" sz="1800" spc="-40">
                <a:solidFill>
                  <a:srgbClr val="002399"/>
                </a:solidFill>
                <a:latin typeface="Calibri"/>
                <a:cs typeface="Calibri"/>
              </a:rPr>
              <a:t>T</a:t>
            </a:r>
            <a:r>
              <a:rPr dirty="0" sz="1800" spc="-5">
                <a:solidFill>
                  <a:srgbClr val="002399"/>
                </a:solidFill>
                <a:latin typeface="Calibri"/>
                <a:cs typeface="Calibri"/>
              </a:rPr>
              <a:t>C</a:t>
            </a:r>
            <a:r>
              <a:rPr dirty="0" sz="1800">
                <a:solidFill>
                  <a:srgbClr val="002399"/>
                </a:solidFill>
                <a:latin typeface="Calibri"/>
                <a:cs typeface="Calibri"/>
              </a:rPr>
              <a:t>C </a:t>
            </a:r>
            <a:r>
              <a:rPr dirty="0" sz="1800" spc="-5">
                <a:solidFill>
                  <a:srgbClr val="002399"/>
                </a:solidFill>
                <a:latin typeface="Calibri"/>
                <a:cs typeface="Calibri"/>
              </a:rPr>
              <a:t>LL</a:t>
            </a:r>
            <a:r>
              <a:rPr dirty="0" sz="1800" spc="-15">
                <a:solidFill>
                  <a:srgbClr val="002399"/>
                </a:solidFill>
                <a:latin typeface="Calibri"/>
                <a:cs typeface="Calibri"/>
              </a:rPr>
              <a:t>R</a:t>
            </a:r>
            <a:r>
              <a:rPr dirty="0" sz="1800" spc="-20">
                <a:solidFill>
                  <a:srgbClr val="002399"/>
                </a:solidFill>
                <a:latin typeface="Calibri"/>
                <a:cs typeface="Calibri"/>
              </a:rPr>
              <a:t>W</a:t>
            </a:r>
            <a:r>
              <a:rPr dirty="0" sz="1800" spc="15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1800" spc="-15">
                <a:solidFill>
                  <a:srgbClr val="002399"/>
                </a:solidFill>
                <a:latin typeface="Calibri"/>
                <a:cs typeface="Calibri"/>
              </a:rPr>
              <a:t>a</a:t>
            </a:r>
            <a:r>
              <a:rPr dirty="0" sz="1800" spc="-10">
                <a:solidFill>
                  <a:srgbClr val="002399"/>
                </a:solidFill>
                <a:latin typeface="Calibri"/>
                <a:cs typeface="Calibri"/>
              </a:rPr>
              <a:t>t</a:t>
            </a:r>
            <a:r>
              <a:rPr dirty="0" sz="1800">
                <a:solidFill>
                  <a:srgbClr val="002399"/>
                </a:solidFill>
                <a:latin typeface="Calibri"/>
                <a:cs typeface="Calibri"/>
              </a:rPr>
              <a:t> a </a:t>
            </a:r>
            <a:r>
              <a:rPr dirty="0" sz="1800" spc="-35">
                <a:solidFill>
                  <a:srgbClr val="002399"/>
                </a:solidFill>
                <a:latin typeface="Calibri"/>
                <a:cs typeface="Calibri"/>
              </a:rPr>
              <a:t>f</a:t>
            </a:r>
            <a:r>
              <a:rPr dirty="0" sz="1800">
                <a:solidFill>
                  <a:srgbClr val="002399"/>
                </a:solidFill>
                <a:latin typeface="Calibri"/>
                <a:cs typeface="Calibri"/>
              </a:rPr>
              <a:t>ac</a:t>
            </a:r>
            <a:r>
              <a:rPr dirty="0" sz="1800" spc="-10">
                <a:solidFill>
                  <a:srgbClr val="002399"/>
                </a:solidFill>
                <a:latin typeface="Calibri"/>
                <a:cs typeface="Calibri"/>
              </a:rPr>
              <a:t>i</a:t>
            </a:r>
            <a:r>
              <a:rPr dirty="0" sz="1800" spc="-5">
                <a:solidFill>
                  <a:srgbClr val="002399"/>
                </a:solidFill>
                <a:latin typeface="Calibri"/>
                <a:cs typeface="Calibri"/>
              </a:rPr>
              <a:t>l</a:t>
            </a:r>
            <a:r>
              <a:rPr dirty="0" sz="1800" spc="-5">
                <a:solidFill>
                  <a:srgbClr val="002399"/>
                </a:solidFill>
                <a:latin typeface="Calibri"/>
                <a:cs typeface="Calibri"/>
              </a:rPr>
              <a:t>i</a:t>
            </a:r>
            <a:r>
              <a:rPr dirty="0" sz="1800" spc="-10">
                <a:solidFill>
                  <a:srgbClr val="002399"/>
                </a:solidFill>
                <a:latin typeface="Calibri"/>
                <a:cs typeface="Calibri"/>
              </a:rPr>
              <a:t>ty</a:t>
            </a:r>
            <a:r>
              <a:rPr dirty="0" sz="1800" spc="20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1800" spc="-5">
                <a:solidFill>
                  <a:srgbClr val="002399"/>
                </a:solidFill>
                <a:latin typeface="Calibri"/>
                <a:cs typeface="Calibri"/>
              </a:rPr>
              <a:t>l</a:t>
            </a:r>
            <a:r>
              <a:rPr dirty="0" sz="1800" spc="-5">
                <a:solidFill>
                  <a:srgbClr val="002399"/>
                </a:solidFill>
                <a:latin typeface="Calibri"/>
                <a:cs typeface="Calibri"/>
              </a:rPr>
              <a:t>i</a:t>
            </a:r>
            <a:r>
              <a:rPr dirty="0" sz="1800" spc="-20">
                <a:solidFill>
                  <a:srgbClr val="002399"/>
                </a:solidFill>
                <a:latin typeface="Calibri"/>
                <a:cs typeface="Calibri"/>
              </a:rPr>
              <a:t>c</a:t>
            </a:r>
            <a:r>
              <a:rPr dirty="0" sz="1800" spc="-10">
                <a:solidFill>
                  <a:srgbClr val="002399"/>
                </a:solidFill>
                <a:latin typeface="Calibri"/>
                <a:cs typeface="Calibri"/>
              </a:rPr>
              <a:t>en</a:t>
            </a:r>
            <a:r>
              <a:rPr dirty="0" sz="1800" spc="-15">
                <a:solidFill>
                  <a:srgbClr val="002399"/>
                </a:solidFill>
                <a:latin typeface="Calibri"/>
                <a:cs typeface="Calibri"/>
              </a:rPr>
              <a:t>s</a:t>
            </a:r>
            <a:r>
              <a:rPr dirty="0" sz="1800" spc="-5">
                <a:solidFill>
                  <a:srgbClr val="002399"/>
                </a:solidFill>
                <a:latin typeface="Calibri"/>
                <a:cs typeface="Calibri"/>
              </a:rPr>
              <a:t>e</a:t>
            </a:r>
            <a:r>
              <a:rPr dirty="0" sz="1800">
                <a:solidFill>
                  <a:srgbClr val="002399"/>
                </a:solidFill>
                <a:latin typeface="Calibri"/>
                <a:cs typeface="Calibri"/>
              </a:rPr>
              <a:t>d</a:t>
            </a:r>
            <a:r>
              <a:rPr dirty="0" sz="1800" spc="10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1800" spc="-10">
                <a:solidFill>
                  <a:srgbClr val="002399"/>
                </a:solidFill>
                <a:latin typeface="Calibri"/>
                <a:cs typeface="Calibri"/>
              </a:rPr>
              <a:t>b</a:t>
            </a:r>
            <a:r>
              <a:rPr dirty="0" sz="1800" spc="-10">
                <a:solidFill>
                  <a:srgbClr val="002399"/>
                </a:solidFill>
                <a:latin typeface="Calibri"/>
                <a:cs typeface="Calibri"/>
              </a:rPr>
              <a:t>y</a:t>
            </a:r>
            <a:r>
              <a:rPr dirty="0" sz="1800" spc="10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1800" spc="-15">
                <a:solidFill>
                  <a:srgbClr val="002399"/>
                </a:solidFill>
                <a:latin typeface="Calibri"/>
                <a:cs typeface="Calibri"/>
              </a:rPr>
              <a:t>N</a:t>
            </a:r>
            <a:r>
              <a:rPr dirty="0" sz="1800" spc="-30">
                <a:solidFill>
                  <a:srgbClr val="002399"/>
                </a:solidFill>
                <a:latin typeface="Calibri"/>
                <a:cs typeface="Calibri"/>
              </a:rPr>
              <a:t>R</a:t>
            </a:r>
            <a:r>
              <a:rPr dirty="0" sz="1800" spc="-5">
                <a:solidFill>
                  <a:srgbClr val="002399"/>
                </a:solidFill>
                <a:latin typeface="Calibri"/>
                <a:cs typeface="Calibri"/>
              </a:rPr>
              <a:t>C.</a:t>
            </a:r>
            <a:endParaRPr sz="1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900">
              <a:latin typeface="Times New Roman"/>
              <a:cs typeface="Times New Roman"/>
            </a:endParaRPr>
          </a:p>
          <a:p>
            <a:pPr marL="751840" indent="-332105">
              <a:lnSpc>
                <a:spcPct val="100000"/>
              </a:lnSpc>
              <a:buClr>
                <a:srgbClr val="002399"/>
              </a:buClr>
              <a:buFont typeface="Courier New"/>
              <a:buChar char="o"/>
              <a:tabLst>
                <a:tab pos="752475" algn="l"/>
              </a:tabLst>
            </a:pPr>
            <a:r>
              <a:rPr dirty="0" sz="2200" spc="-20">
                <a:solidFill>
                  <a:srgbClr val="002399"/>
                </a:solidFill>
                <a:latin typeface="Calibri"/>
                <a:cs typeface="Calibri"/>
              </a:rPr>
              <a:t>Ene</a:t>
            </a:r>
            <a:r>
              <a:rPr dirty="0" sz="2200" spc="-40">
                <a:solidFill>
                  <a:srgbClr val="002399"/>
                </a:solidFill>
                <a:latin typeface="Calibri"/>
                <a:cs typeface="Calibri"/>
              </a:rPr>
              <a:t>r</a:t>
            </a:r>
            <a:r>
              <a:rPr dirty="0" sz="2200" spc="-15">
                <a:solidFill>
                  <a:srgbClr val="002399"/>
                </a:solidFill>
                <a:latin typeface="Calibri"/>
                <a:cs typeface="Calibri"/>
              </a:rPr>
              <a:t>gy</a:t>
            </a:r>
            <a:r>
              <a:rPr dirty="0" sz="2200" spc="10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2200" spc="-60">
                <a:solidFill>
                  <a:srgbClr val="002399"/>
                </a:solidFill>
                <a:latin typeface="Calibri"/>
                <a:cs typeface="Calibri"/>
              </a:rPr>
              <a:t>P</a:t>
            </a:r>
            <a:r>
              <a:rPr dirty="0" sz="2200" spc="-10">
                <a:solidFill>
                  <a:srgbClr val="002399"/>
                </a:solidFill>
                <a:latin typeface="Calibri"/>
                <a:cs typeface="Calibri"/>
              </a:rPr>
              <a:t>oli</a:t>
            </a:r>
            <a:r>
              <a:rPr dirty="0" sz="2200" spc="-20">
                <a:solidFill>
                  <a:srgbClr val="002399"/>
                </a:solidFill>
                <a:latin typeface="Calibri"/>
                <a:cs typeface="Calibri"/>
              </a:rPr>
              <a:t>c</a:t>
            </a:r>
            <a:r>
              <a:rPr dirty="0" sz="2200" spc="-10">
                <a:solidFill>
                  <a:srgbClr val="002399"/>
                </a:solidFill>
                <a:latin typeface="Calibri"/>
                <a:cs typeface="Calibri"/>
              </a:rPr>
              <a:t>y</a:t>
            </a:r>
            <a:r>
              <a:rPr dirty="0" sz="2200" spc="-5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2200" spc="-15">
                <a:solidFill>
                  <a:srgbClr val="002399"/>
                </a:solidFill>
                <a:latin typeface="Calibri"/>
                <a:cs typeface="Calibri"/>
              </a:rPr>
              <a:t>A</a:t>
            </a:r>
            <a:r>
              <a:rPr dirty="0" sz="2200" spc="-20">
                <a:solidFill>
                  <a:srgbClr val="002399"/>
                </a:solidFill>
                <a:latin typeface="Calibri"/>
                <a:cs typeface="Calibri"/>
              </a:rPr>
              <a:t>c</a:t>
            </a:r>
            <a:r>
              <a:rPr dirty="0" sz="2200" spc="-10">
                <a:solidFill>
                  <a:srgbClr val="002399"/>
                </a:solidFill>
                <a:latin typeface="Calibri"/>
                <a:cs typeface="Calibri"/>
              </a:rPr>
              <a:t>t</a:t>
            </a:r>
            <a:r>
              <a:rPr dirty="0" sz="2200" spc="-5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2200" spc="-10">
                <a:solidFill>
                  <a:srgbClr val="002399"/>
                </a:solidFill>
                <a:latin typeface="Calibri"/>
                <a:cs typeface="Calibri"/>
              </a:rPr>
              <a:t>o</a:t>
            </a:r>
            <a:r>
              <a:rPr dirty="0" sz="2200" spc="-10">
                <a:solidFill>
                  <a:srgbClr val="002399"/>
                </a:solidFill>
                <a:latin typeface="Calibri"/>
                <a:cs typeface="Calibri"/>
              </a:rPr>
              <a:t>f</a:t>
            </a:r>
            <a:r>
              <a:rPr dirty="0" sz="2200" spc="5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2200" spc="-15">
                <a:solidFill>
                  <a:srgbClr val="002399"/>
                </a:solidFill>
                <a:latin typeface="Calibri"/>
                <a:cs typeface="Calibri"/>
              </a:rPr>
              <a:t>20</a:t>
            </a:r>
            <a:r>
              <a:rPr dirty="0" sz="2200" spc="-10">
                <a:solidFill>
                  <a:srgbClr val="002399"/>
                </a:solidFill>
                <a:latin typeface="Calibri"/>
                <a:cs typeface="Calibri"/>
              </a:rPr>
              <a:t>0</a:t>
            </a:r>
            <a:r>
              <a:rPr dirty="0" sz="2200" spc="-15">
                <a:solidFill>
                  <a:srgbClr val="002399"/>
                </a:solidFill>
                <a:latin typeface="Calibri"/>
                <a:cs typeface="Calibri"/>
              </a:rPr>
              <a:t>5</a:t>
            </a:r>
            <a:r>
              <a:rPr dirty="0" sz="2200" spc="-5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2200" spc="-20">
                <a:solidFill>
                  <a:srgbClr val="002399"/>
                </a:solidFill>
                <a:latin typeface="Calibri"/>
                <a:cs typeface="Calibri"/>
              </a:rPr>
              <a:t>(</a:t>
            </a:r>
            <a:r>
              <a:rPr dirty="0" sz="2200" spc="-10">
                <a:solidFill>
                  <a:srgbClr val="002399"/>
                </a:solidFill>
                <a:latin typeface="Calibri"/>
                <a:cs typeface="Calibri"/>
              </a:rPr>
              <a:t>Public</a:t>
            </a:r>
            <a:r>
              <a:rPr dirty="0" sz="2200" spc="-20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2200" spc="-15">
                <a:solidFill>
                  <a:srgbClr val="002399"/>
                </a:solidFill>
                <a:latin typeface="Calibri"/>
                <a:cs typeface="Calibri"/>
              </a:rPr>
              <a:t>La</a:t>
            </a:r>
            <a:r>
              <a:rPr dirty="0" sz="2200" spc="-20">
                <a:solidFill>
                  <a:srgbClr val="002399"/>
                </a:solidFill>
                <a:latin typeface="Calibri"/>
                <a:cs typeface="Calibri"/>
              </a:rPr>
              <a:t>w</a:t>
            </a:r>
            <a:r>
              <a:rPr dirty="0" sz="2200" spc="-10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2200" spc="-20">
                <a:solidFill>
                  <a:srgbClr val="002399"/>
                </a:solidFill>
                <a:latin typeface="Calibri"/>
                <a:cs typeface="Calibri"/>
              </a:rPr>
              <a:t>#10</a:t>
            </a:r>
            <a:r>
              <a:rPr dirty="0" sz="2200" spc="0">
                <a:solidFill>
                  <a:srgbClr val="002399"/>
                </a:solidFill>
                <a:latin typeface="Calibri"/>
                <a:cs typeface="Calibri"/>
              </a:rPr>
              <a:t>9</a:t>
            </a:r>
            <a:r>
              <a:rPr dirty="0" sz="2200" spc="-15">
                <a:solidFill>
                  <a:srgbClr val="002399"/>
                </a:solidFill>
                <a:latin typeface="Calibri"/>
                <a:cs typeface="Calibri"/>
              </a:rPr>
              <a:t>-</a:t>
            </a:r>
            <a:r>
              <a:rPr dirty="0" sz="2200" spc="-10">
                <a:solidFill>
                  <a:srgbClr val="002399"/>
                </a:solidFill>
                <a:latin typeface="Calibri"/>
                <a:cs typeface="Calibri"/>
              </a:rPr>
              <a:t>58)</a:t>
            </a:r>
            <a:endParaRPr sz="2200">
              <a:latin typeface="Calibri"/>
              <a:cs typeface="Calibri"/>
            </a:endParaRPr>
          </a:p>
          <a:p>
            <a:pPr lvl="1" marL="1158875" marR="335280" indent="-347345">
              <a:lnSpc>
                <a:spcPct val="90100"/>
              </a:lnSpc>
              <a:spcBef>
                <a:spcPts val="420"/>
              </a:spcBef>
              <a:buClr>
                <a:srgbClr val="002399"/>
              </a:buClr>
              <a:buFont typeface="Wingdings"/>
              <a:buChar char=""/>
              <a:tabLst>
                <a:tab pos="1159510" algn="l"/>
              </a:tabLst>
            </a:pPr>
            <a:r>
              <a:rPr dirty="0" sz="1800" spc="-45">
                <a:solidFill>
                  <a:srgbClr val="002399"/>
                </a:solidFill>
                <a:latin typeface="Calibri"/>
                <a:cs typeface="Calibri"/>
              </a:rPr>
              <a:t>R</a:t>
            </a:r>
            <a:r>
              <a:rPr dirty="0" sz="1800">
                <a:solidFill>
                  <a:srgbClr val="002399"/>
                </a:solidFill>
                <a:latin typeface="Calibri"/>
                <a:cs typeface="Calibri"/>
              </a:rPr>
              <a:t>equ</a:t>
            </a:r>
            <a:r>
              <a:rPr dirty="0" sz="1800" spc="-10">
                <a:solidFill>
                  <a:srgbClr val="002399"/>
                </a:solidFill>
                <a:latin typeface="Calibri"/>
                <a:cs typeface="Calibri"/>
              </a:rPr>
              <a:t>i</a:t>
            </a:r>
            <a:r>
              <a:rPr dirty="0" sz="1800" spc="-30">
                <a:solidFill>
                  <a:srgbClr val="002399"/>
                </a:solidFill>
                <a:latin typeface="Calibri"/>
                <a:cs typeface="Calibri"/>
              </a:rPr>
              <a:t>r</a:t>
            </a:r>
            <a:r>
              <a:rPr dirty="0" sz="1800">
                <a:solidFill>
                  <a:srgbClr val="002399"/>
                </a:solidFill>
                <a:latin typeface="Calibri"/>
                <a:cs typeface="Calibri"/>
              </a:rPr>
              <a:t>es</a:t>
            </a:r>
            <a:r>
              <a:rPr dirty="0" sz="1800" spc="10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1800" spc="-5">
                <a:solidFill>
                  <a:srgbClr val="002399"/>
                </a:solidFill>
                <a:latin typeface="Calibri"/>
                <a:cs typeface="Calibri"/>
              </a:rPr>
              <a:t>D</a:t>
            </a:r>
            <a:r>
              <a:rPr dirty="0" sz="1800" spc="-10">
                <a:solidFill>
                  <a:srgbClr val="002399"/>
                </a:solidFill>
                <a:latin typeface="Calibri"/>
                <a:cs typeface="Calibri"/>
              </a:rPr>
              <a:t>O</a:t>
            </a:r>
            <a:r>
              <a:rPr dirty="0" sz="1800">
                <a:solidFill>
                  <a:srgbClr val="002399"/>
                </a:solidFill>
                <a:latin typeface="Calibri"/>
                <a:cs typeface="Calibri"/>
              </a:rPr>
              <a:t>E</a:t>
            </a:r>
            <a:r>
              <a:rPr dirty="0" sz="1800" spc="5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1800" spc="-20">
                <a:solidFill>
                  <a:srgbClr val="002399"/>
                </a:solidFill>
                <a:latin typeface="Calibri"/>
                <a:cs typeface="Calibri"/>
              </a:rPr>
              <a:t>t</a:t>
            </a:r>
            <a:r>
              <a:rPr dirty="0" sz="1800">
                <a:solidFill>
                  <a:srgbClr val="002399"/>
                </a:solidFill>
                <a:latin typeface="Calibri"/>
                <a:cs typeface="Calibri"/>
              </a:rPr>
              <a:t>o </a:t>
            </a:r>
            <a:r>
              <a:rPr dirty="0" sz="1800" spc="-5">
                <a:solidFill>
                  <a:srgbClr val="002399"/>
                </a:solidFill>
                <a:latin typeface="Calibri"/>
                <a:cs typeface="Calibri"/>
              </a:rPr>
              <a:t>su</a:t>
            </a:r>
            <a:r>
              <a:rPr dirty="0" sz="1800">
                <a:solidFill>
                  <a:srgbClr val="002399"/>
                </a:solidFill>
                <a:latin typeface="Calibri"/>
                <a:cs typeface="Calibri"/>
              </a:rPr>
              <a:t>bm</a:t>
            </a:r>
            <a:r>
              <a:rPr dirty="0" sz="1800" spc="-10">
                <a:solidFill>
                  <a:srgbClr val="002399"/>
                </a:solidFill>
                <a:latin typeface="Calibri"/>
                <a:cs typeface="Calibri"/>
              </a:rPr>
              <a:t>i</a:t>
            </a:r>
            <a:r>
              <a:rPr dirty="0" sz="1800">
                <a:solidFill>
                  <a:srgbClr val="002399"/>
                </a:solidFill>
                <a:latin typeface="Calibri"/>
                <a:cs typeface="Calibri"/>
              </a:rPr>
              <a:t>t a</a:t>
            </a:r>
            <a:r>
              <a:rPr dirty="0" sz="1800" spc="5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1800" spc="-45">
                <a:solidFill>
                  <a:srgbClr val="002399"/>
                </a:solidFill>
                <a:latin typeface="Calibri"/>
                <a:cs typeface="Calibri"/>
              </a:rPr>
              <a:t>R</a:t>
            </a:r>
            <a:r>
              <a:rPr dirty="0" sz="1800">
                <a:solidFill>
                  <a:srgbClr val="002399"/>
                </a:solidFill>
                <a:latin typeface="Calibri"/>
                <a:cs typeface="Calibri"/>
              </a:rPr>
              <a:t>eport </a:t>
            </a:r>
            <a:r>
              <a:rPr dirty="0" sz="1800" spc="-20">
                <a:solidFill>
                  <a:srgbClr val="002399"/>
                </a:solidFill>
                <a:latin typeface="Calibri"/>
                <a:cs typeface="Calibri"/>
              </a:rPr>
              <a:t>t</a:t>
            </a:r>
            <a:r>
              <a:rPr dirty="0" sz="1800">
                <a:solidFill>
                  <a:srgbClr val="002399"/>
                </a:solidFill>
                <a:latin typeface="Calibri"/>
                <a:cs typeface="Calibri"/>
              </a:rPr>
              <a:t>o </a:t>
            </a:r>
            <a:r>
              <a:rPr dirty="0" sz="1800" spc="-5">
                <a:solidFill>
                  <a:srgbClr val="002399"/>
                </a:solidFill>
                <a:latin typeface="Calibri"/>
                <a:cs typeface="Calibri"/>
              </a:rPr>
              <a:t>Cong</a:t>
            </a:r>
            <a:r>
              <a:rPr dirty="0" sz="1800" spc="-30">
                <a:solidFill>
                  <a:srgbClr val="002399"/>
                </a:solidFill>
                <a:latin typeface="Calibri"/>
                <a:cs typeface="Calibri"/>
              </a:rPr>
              <a:t>r</a:t>
            </a:r>
            <a:r>
              <a:rPr dirty="0" sz="1800">
                <a:solidFill>
                  <a:srgbClr val="002399"/>
                </a:solidFill>
                <a:latin typeface="Calibri"/>
                <a:cs typeface="Calibri"/>
              </a:rPr>
              <a:t>ess </a:t>
            </a:r>
            <a:r>
              <a:rPr dirty="0" sz="1800" spc="-5">
                <a:solidFill>
                  <a:srgbClr val="002399"/>
                </a:solidFill>
                <a:latin typeface="Calibri"/>
                <a:cs typeface="Calibri"/>
              </a:rPr>
              <a:t>o</a:t>
            </a:r>
            <a:r>
              <a:rPr dirty="0" sz="1800">
                <a:solidFill>
                  <a:srgbClr val="002399"/>
                </a:solidFill>
                <a:latin typeface="Calibri"/>
                <a:cs typeface="Calibri"/>
              </a:rPr>
              <a:t>n the</a:t>
            </a:r>
            <a:r>
              <a:rPr dirty="0" sz="1800" spc="15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1800" spc="-10">
                <a:solidFill>
                  <a:srgbClr val="002399"/>
                </a:solidFill>
                <a:latin typeface="Calibri"/>
                <a:cs typeface="Calibri"/>
              </a:rPr>
              <a:t>G</a:t>
            </a:r>
            <a:r>
              <a:rPr dirty="0" sz="1800" spc="-40">
                <a:solidFill>
                  <a:srgbClr val="002399"/>
                </a:solidFill>
                <a:latin typeface="Calibri"/>
                <a:cs typeface="Calibri"/>
              </a:rPr>
              <a:t>T</a:t>
            </a:r>
            <a:r>
              <a:rPr dirty="0" sz="1800" spc="-5">
                <a:solidFill>
                  <a:srgbClr val="002399"/>
                </a:solidFill>
                <a:latin typeface="Calibri"/>
                <a:cs typeface="Calibri"/>
              </a:rPr>
              <a:t>C</a:t>
            </a:r>
            <a:r>
              <a:rPr dirty="0" sz="1800">
                <a:solidFill>
                  <a:srgbClr val="002399"/>
                </a:solidFill>
                <a:latin typeface="Calibri"/>
                <a:cs typeface="Calibri"/>
              </a:rPr>
              <a:t>C</a:t>
            </a:r>
            <a:r>
              <a:rPr dirty="0" sz="1800" spc="5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1800" spc="-5">
                <a:solidFill>
                  <a:srgbClr val="002399"/>
                </a:solidFill>
                <a:latin typeface="Calibri"/>
                <a:cs typeface="Calibri"/>
              </a:rPr>
              <a:t>EI</a:t>
            </a:r>
            <a:r>
              <a:rPr dirty="0" sz="1800">
                <a:solidFill>
                  <a:srgbClr val="002399"/>
                </a:solidFill>
                <a:latin typeface="Calibri"/>
                <a:cs typeface="Calibri"/>
              </a:rPr>
              <a:t>S</a:t>
            </a:r>
            <a:r>
              <a:rPr dirty="0" sz="1800" spc="-15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1800" spc="-5">
                <a:solidFill>
                  <a:srgbClr val="002399"/>
                </a:solidFill>
                <a:latin typeface="Calibri"/>
                <a:cs typeface="Calibri"/>
              </a:rPr>
              <a:t>disposal</a:t>
            </a:r>
            <a:r>
              <a:rPr dirty="0" sz="1800" spc="-5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002399"/>
                </a:solidFill>
                <a:latin typeface="Calibri"/>
                <a:cs typeface="Calibri"/>
              </a:rPr>
              <a:t>al</a:t>
            </a:r>
            <a:r>
              <a:rPr dirty="0" sz="1800" spc="-30">
                <a:solidFill>
                  <a:srgbClr val="002399"/>
                </a:solidFill>
                <a:latin typeface="Calibri"/>
                <a:cs typeface="Calibri"/>
              </a:rPr>
              <a:t>t</a:t>
            </a:r>
            <a:r>
              <a:rPr dirty="0" sz="1800" spc="-10">
                <a:solidFill>
                  <a:srgbClr val="002399"/>
                </a:solidFill>
                <a:latin typeface="Calibri"/>
                <a:cs typeface="Calibri"/>
              </a:rPr>
              <a:t>ern</a:t>
            </a:r>
            <a:r>
              <a:rPr dirty="0" sz="1800" spc="-20">
                <a:solidFill>
                  <a:srgbClr val="002399"/>
                </a:solidFill>
                <a:latin typeface="Calibri"/>
                <a:cs typeface="Calibri"/>
              </a:rPr>
              <a:t>a</a:t>
            </a:r>
            <a:r>
              <a:rPr dirty="0" sz="1800">
                <a:solidFill>
                  <a:srgbClr val="002399"/>
                </a:solidFill>
                <a:latin typeface="Calibri"/>
                <a:cs typeface="Calibri"/>
              </a:rPr>
              <a:t>t</a:t>
            </a:r>
            <a:r>
              <a:rPr dirty="0" sz="1800" spc="-10">
                <a:solidFill>
                  <a:srgbClr val="002399"/>
                </a:solidFill>
                <a:latin typeface="Calibri"/>
                <a:cs typeface="Calibri"/>
              </a:rPr>
              <a:t>i</a:t>
            </a:r>
            <a:r>
              <a:rPr dirty="0" sz="1800" spc="-20">
                <a:solidFill>
                  <a:srgbClr val="002399"/>
                </a:solidFill>
                <a:latin typeface="Calibri"/>
                <a:cs typeface="Calibri"/>
              </a:rPr>
              <a:t>v</a:t>
            </a:r>
            <a:r>
              <a:rPr dirty="0" sz="1800" spc="-10">
                <a:solidFill>
                  <a:srgbClr val="002399"/>
                </a:solidFill>
                <a:latin typeface="Calibri"/>
                <a:cs typeface="Calibri"/>
              </a:rPr>
              <a:t>es</a:t>
            </a:r>
            <a:r>
              <a:rPr dirty="0" sz="1800" spc="5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002399"/>
                </a:solidFill>
                <a:latin typeface="Calibri"/>
                <a:cs typeface="Calibri"/>
              </a:rPr>
              <a:t>and</a:t>
            </a:r>
            <a:r>
              <a:rPr dirty="0" sz="1800" spc="-5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1800" spc="-10">
                <a:solidFill>
                  <a:srgbClr val="002399"/>
                </a:solidFill>
                <a:latin typeface="Calibri"/>
                <a:cs typeface="Calibri"/>
              </a:rPr>
              <a:t>a</a:t>
            </a:r>
            <a:r>
              <a:rPr dirty="0" sz="1800" spc="-45">
                <a:solidFill>
                  <a:srgbClr val="002399"/>
                </a:solidFill>
                <a:latin typeface="Calibri"/>
                <a:cs typeface="Calibri"/>
              </a:rPr>
              <a:t>w</a:t>
            </a:r>
            <a:r>
              <a:rPr dirty="0" sz="1800">
                <a:solidFill>
                  <a:srgbClr val="002399"/>
                </a:solidFill>
                <a:latin typeface="Calibri"/>
                <a:cs typeface="Calibri"/>
              </a:rPr>
              <a:t>ait </a:t>
            </a:r>
            <a:r>
              <a:rPr dirty="0" sz="1800" spc="-10">
                <a:solidFill>
                  <a:srgbClr val="002399"/>
                </a:solidFill>
                <a:latin typeface="Calibri"/>
                <a:cs typeface="Calibri"/>
              </a:rPr>
              <a:t>ac</a:t>
            </a:r>
            <a:r>
              <a:rPr dirty="0" sz="1800" spc="-20">
                <a:solidFill>
                  <a:srgbClr val="002399"/>
                </a:solidFill>
                <a:latin typeface="Calibri"/>
                <a:cs typeface="Calibri"/>
              </a:rPr>
              <a:t>t</a:t>
            </a:r>
            <a:r>
              <a:rPr dirty="0" sz="1800" spc="-5">
                <a:solidFill>
                  <a:srgbClr val="002399"/>
                </a:solidFill>
                <a:latin typeface="Calibri"/>
                <a:cs typeface="Calibri"/>
              </a:rPr>
              <a:t>io</a:t>
            </a:r>
            <a:r>
              <a:rPr dirty="0" sz="1800">
                <a:solidFill>
                  <a:srgbClr val="002399"/>
                </a:solidFill>
                <a:latin typeface="Calibri"/>
                <a:cs typeface="Calibri"/>
              </a:rPr>
              <a:t>n</a:t>
            </a:r>
            <a:r>
              <a:rPr dirty="0" sz="1800" spc="25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1800" spc="-10">
                <a:solidFill>
                  <a:srgbClr val="002399"/>
                </a:solidFill>
                <a:latin typeface="Calibri"/>
                <a:cs typeface="Calibri"/>
              </a:rPr>
              <a:t>b</a:t>
            </a:r>
            <a:r>
              <a:rPr dirty="0" sz="1800" spc="-10">
                <a:solidFill>
                  <a:srgbClr val="002399"/>
                </a:solidFill>
                <a:latin typeface="Calibri"/>
                <a:cs typeface="Calibri"/>
              </a:rPr>
              <a:t>y</a:t>
            </a:r>
            <a:r>
              <a:rPr dirty="0" sz="1800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1800" spc="-5">
                <a:solidFill>
                  <a:srgbClr val="002399"/>
                </a:solidFill>
                <a:latin typeface="Calibri"/>
                <a:cs typeface="Calibri"/>
              </a:rPr>
              <a:t>Con</a:t>
            </a:r>
            <a:r>
              <a:rPr dirty="0" sz="1800" spc="5">
                <a:solidFill>
                  <a:srgbClr val="002399"/>
                </a:solidFill>
                <a:latin typeface="Calibri"/>
                <a:cs typeface="Calibri"/>
              </a:rPr>
              <a:t>g</a:t>
            </a:r>
            <a:r>
              <a:rPr dirty="0" sz="1800" spc="-40">
                <a:solidFill>
                  <a:srgbClr val="002399"/>
                </a:solidFill>
                <a:latin typeface="Calibri"/>
                <a:cs typeface="Calibri"/>
              </a:rPr>
              <a:t>r</a:t>
            </a:r>
            <a:r>
              <a:rPr dirty="0" sz="1800" spc="-10">
                <a:solidFill>
                  <a:srgbClr val="002399"/>
                </a:solidFill>
                <a:latin typeface="Calibri"/>
                <a:cs typeface="Calibri"/>
              </a:rPr>
              <a:t>e</a:t>
            </a:r>
            <a:r>
              <a:rPr dirty="0" sz="1800" spc="-5">
                <a:solidFill>
                  <a:srgbClr val="002399"/>
                </a:solidFill>
                <a:latin typeface="Calibri"/>
                <a:cs typeface="Calibri"/>
              </a:rPr>
              <a:t>s</a:t>
            </a:r>
            <a:r>
              <a:rPr dirty="0" sz="1800">
                <a:solidFill>
                  <a:srgbClr val="002399"/>
                </a:solidFill>
                <a:latin typeface="Calibri"/>
                <a:cs typeface="Calibri"/>
              </a:rPr>
              <a:t>s </a:t>
            </a:r>
            <a:r>
              <a:rPr dirty="0" sz="1800" spc="-15">
                <a:solidFill>
                  <a:srgbClr val="002399"/>
                </a:solidFill>
                <a:latin typeface="Calibri"/>
                <a:cs typeface="Calibri"/>
              </a:rPr>
              <a:t>be</a:t>
            </a:r>
            <a:r>
              <a:rPr dirty="0" sz="1800" spc="-35">
                <a:solidFill>
                  <a:srgbClr val="002399"/>
                </a:solidFill>
                <a:latin typeface="Calibri"/>
                <a:cs typeface="Calibri"/>
              </a:rPr>
              <a:t>f</a:t>
            </a:r>
            <a:r>
              <a:rPr dirty="0" sz="1800" spc="-15">
                <a:solidFill>
                  <a:srgbClr val="002399"/>
                </a:solidFill>
                <a:latin typeface="Calibri"/>
                <a:cs typeface="Calibri"/>
              </a:rPr>
              <a:t>o</a:t>
            </a:r>
            <a:r>
              <a:rPr dirty="0" sz="1800" spc="-40">
                <a:solidFill>
                  <a:srgbClr val="002399"/>
                </a:solidFill>
                <a:latin typeface="Calibri"/>
                <a:cs typeface="Calibri"/>
              </a:rPr>
              <a:t>r</a:t>
            </a:r>
            <a:r>
              <a:rPr dirty="0" sz="1800" spc="-10">
                <a:solidFill>
                  <a:srgbClr val="002399"/>
                </a:solidFill>
                <a:latin typeface="Calibri"/>
                <a:cs typeface="Calibri"/>
              </a:rPr>
              <a:t>e</a:t>
            </a:r>
            <a:r>
              <a:rPr dirty="0" sz="1800">
                <a:solidFill>
                  <a:srgbClr val="002399"/>
                </a:solidFill>
                <a:latin typeface="Calibri"/>
                <a:cs typeface="Calibri"/>
              </a:rPr>
              <a:t> iss</a:t>
            </a:r>
            <a:r>
              <a:rPr dirty="0" sz="1800" spc="-5">
                <a:solidFill>
                  <a:srgbClr val="002399"/>
                </a:solidFill>
                <a:latin typeface="Calibri"/>
                <a:cs typeface="Calibri"/>
              </a:rPr>
              <a:t>uin</a:t>
            </a:r>
            <a:r>
              <a:rPr dirty="0" sz="1800">
                <a:solidFill>
                  <a:srgbClr val="002399"/>
                </a:solidFill>
                <a:latin typeface="Calibri"/>
                <a:cs typeface="Calibri"/>
              </a:rPr>
              <a:t>g</a:t>
            </a:r>
            <a:r>
              <a:rPr dirty="0" sz="1800" spc="5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002399"/>
                </a:solidFill>
                <a:latin typeface="Calibri"/>
                <a:cs typeface="Calibri"/>
              </a:rPr>
              <a:t>a </a:t>
            </a:r>
            <a:r>
              <a:rPr dirty="0" sz="1800" spc="-50">
                <a:solidFill>
                  <a:srgbClr val="002399"/>
                </a:solidFill>
                <a:latin typeface="Calibri"/>
                <a:cs typeface="Calibri"/>
              </a:rPr>
              <a:t>R</a:t>
            </a:r>
            <a:r>
              <a:rPr dirty="0" sz="1800" spc="-10">
                <a:solidFill>
                  <a:srgbClr val="002399"/>
                </a:solidFill>
                <a:latin typeface="Calibri"/>
                <a:cs typeface="Calibri"/>
              </a:rPr>
              <a:t>e</a:t>
            </a:r>
            <a:r>
              <a:rPr dirty="0" sz="1800" spc="-25">
                <a:solidFill>
                  <a:srgbClr val="002399"/>
                </a:solidFill>
                <a:latin typeface="Calibri"/>
                <a:cs typeface="Calibri"/>
              </a:rPr>
              <a:t>c</a:t>
            </a:r>
            <a:r>
              <a:rPr dirty="0" sz="1800" spc="-15">
                <a:solidFill>
                  <a:srgbClr val="002399"/>
                </a:solidFill>
                <a:latin typeface="Calibri"/>
                <a:cs typeface="Calibri"/>
              </a:rPr>
              <a:t>o</a:t>
            </a:r>
            <a:r>
              <a:rPr dirty="0" sz="1800" spc="-40">
                <a:solidFill>
                  <a:srgbClr val="002399"/>
                </a:solidFill>
                <a:latin typeface="Calibri"/>
                <a:cs typeface="Calibri"/>
              </a:rPr>
              <a:t>r</a:t>
            </a:r>
            <a:r>
              <a:rPr dirty="0" sz="1800">
                <a:solidFill>
                  <a:srgbClr val="002399"/>
                </a:solidFill>
                <a:latin typeface="Calibri"/>
                <a:cs typeface="Calibri"/>
              </a:rPr>
              <a:t>d</a:t>
            </a:r>
            <a:r>
              <a:rPr dirty="0" sz="1800" spc="25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1800" spc="-5">
                <a:solidFill>
                  <a:srgbClr val="002399"/>
                </a:solidFill>
                <a:latin typeface="Calibri"/>
                <a:cs typeface="Calibri"/>
              </a:rPr>
              <a:t>of</a:t>
            </a:r>
            <a:r>
              <a:rPr dirty="0" sz="1800" spc="-5">
                <a:solidFill>
                  <a:srgbClr val="002399"/>
                </a:solidFill>
                <a:latin typeface="Calibri"/>
                <a:cs typeface="Calibri"/>
              </a:rPr>
              <a:t> Dec</a:t>
            </a:r>
            <a:r>
              <a:rPr dirty="0" sz="1800" spc="-10">
                <a:solidFill>
                  <a:srgbClr val="002399"/>
                </a:solidFill>
                <a:latin typeface="Calibri"/>
                <a:cs typeface="Calibri"/>
              </a:rPr>
              <a:t>i</a:t>
            </a:r>
            <a:r>
              <a:rPr dirty="0" sz="1800" spc="-5">
                <a:solidFill>
                  <a:srgbClr val="002399"/>
                </a:solidFill>
                <a:latin typeface="Calibri"/>
                <a:cs typeface="Calibri"/>
              </a:rPr>
              <a:t>sio</a:t>
            </a:r>
            <a:r>
              <a:rPr dirty="0" sz="1800">
                <a:solidFill>
                  <a:srgbClr val="002399"/>
                </a:solidFill>
                <a:latin typeface="Calibri"/>
                <a:cs typeface="Calibri"/>
              </a:rPr>
              <a:t>n</a:t>
            </a:r>
            <a:r>
              <a:rPr dirty="0" sz="1800" spc="20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1800" spc="-15">
                <a:solidFill>
                  <a:srgbClr val="002399"/>
                </a:solidFill>
                <a:latin typeface="Calibri"/>
                <a:cs typeface="Calibri"/>
              </a:rPr>
              <a:t>s</a:t>
            </a:r>
            <a:r>
              <a:rPr dirty="0" sz="1800" spc="-5">
                <a:solidFill>
                  <a:srgbClr val="002399"/>
                </a:solidFill>
                <a:latin typeface="Calibri"/>
                <a:cs typeface="Calibri"/>
              </a:rPr>
              <a:t>e</a:t>
            </a:r>
            <a:r>
              <a:rPr dirty="0" sz="1800" spc="-5">
                <a:solidFill>
                  <a:srgbClr val="002399"/>
                </a:solidFill>
                <a:latin typeface="Calibri"/>
                <a:cs typeface="Calibri"/>
              </a:rPr>
              <a:t>l</a:t>
            </a:r>
            <a:r>
              <a:rPr dirty="0" sz="1800" spc="-10">
                <a:solidFill>
                  <a:srgbClr val="002399"/>
                </a:solidFill>
                <a:latin typeface="Calibri"/>
                <a:cs typeface="Calibri"/>
              </a:rPr>
              <a:t>ect</a:t>
            </a:r>
            <a:r>
              <a:rPr dirty="0" sz="1800" spc="-20">
                <a:solidFill>
                  <a:srgbClr val="002399"/>
                </a:solidFill>
                <a:latin typeface="Calibri"/>
                <a:cs typeface="Calibri"/>
              </a:rPr>
              <a:t>i</a:t>
            </a:r>
            <a:r>
              <a:rPr dirty="0" sz="1800" spc="-5">
                <a:solidFill>
                  <a:srgbClr val="002399"/>
                </a:solidFill>
                <a:latin typeface="Calibri"/>
                <a:cs typeface="Calibri"/>
              </a:rPr>
              <a:t>n</a:t>
            </a:r>
            <a:r>
              <a:rPr dirty="0" sz="1800">
                <a:solidFill>
                  <a:srgbClr val="002399"/>
                </a:solidFill>
                <a:latin typeface="Calibri"/>
                <a:cs typeface="Calibri"/>
              </a:rPr>
              <a:t>g</a:t>
            </a:r>
            <a:r>
              <a:rPr dirty="0" sz="1800" spc="15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002399"/>
                </a:solidFill>
                <a:latin typeface="Calibri"/>
                <a:cs typeface="Calibri"/>
              </a:rPr>
              <a:t>a G</a:t>
            </a:r>
            <a:r>
              <a:rPr dirty="0" sz="1800" spc="-45">
                <a:solidFill>
                  <a:srgbClr val="002399"/>
                </a:solidFill>
                <a:latin typeface="Calibri"/>
                <a:cs typeface="Calibri"/>
              </a:rPr>
              <a:t>T</a:t>
            </a:r>
            <a:r>
              <a:rPr dirty="0" sz="1800" spc="-5">
                <a:solidFill>
                  <a:srgbClr val="002399"/>
                </a:solidFill>
                <a:latin typeface="Calibri"/>
                <a:cs typeface="Calibri"/>
              </a:rPr>
              <a:t>C</a:t>
            </a:r>
            <a:r>
              <a:rPr dirty="0" sz="1800">
                <a:solidFill>
                  <a:srgbClr val="002399"/>
                </a:solidFill>
                <a:latin typeface="Calibri"/>
                <a:cs typeface="Calibri"/>
              </a:rPr>
              <a:t>C</a:t>
            </a:r>
            <a:r>
              <a:rPr dirty="0" sz="1800" spc="10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1800" spc="-5">
                <a:solidFill>
                  <a:srgbClr val="002399"/>
                </a:solidFill>
                <a:latin typeface="Calibri"/>
                <a:cs typeface="Calibri"/>
              </a:rPr>
              <a:t>dispo</a:t>
            </a:r>
            <a:r>
              <a:rPr dirty="0" sz="1800" spc="5">
                <a:solidFill>
                  <a:srgbClr val="002399"/>
                </a:solidFill>
                <a:latin typeface="Calibri"/>
                <a:cs typeface="Calibri"/>
              </a:rPr>
              <a:t>s</a:t>
            </a:r>
            <a:r>
              <a:rPr dirty="0" sz="1800">
                <a:solidFill>
                  <a:srgbClr val="002399"/>
                </a:solidFill>
                <a:latin typeface="Calibri"/>
                <a:cs typeface="Calibri"/>
              </a:rPr>
              <a:t>al a</a:t>
            </a:r>
            <a:r>
              <a:rPr dirty="0" sz="1800" spc="-10">
                <a:solidFill>
                  <a:srgbClr val="002399"/>
                </a:solidFill>
                <a:latin typeface="Calibri"/>
                <a:cs typeface="Calibri"/>
              </a:rPr>
              <a:t>l</a:t>
            </a:r>
            <a:r>
              <a:rPr dirty="0" sz="1800" spc="-40">
                <a:solidFill>
                  <a:srgbClr val="002399"/>
                </a:solidFill>
                <a:latin typeface="Calibri"/>
                <a:cs typeface="Calibri"/>
              </a:rPr>
              <a:t>t</a:t>
            </a:r>
            <a:r>
              <a:rPr dirty="0" sz="1800" spc="-10">
                <a:solidFill>
                  <a:srgbClr val="002399"/>
                </a:solidFill>
                <a:latin typeface="Calibri"/>
                <a:cs typeface="Calibri"/>
              </a:rPr>
              <a:t>ern</a:t>
            </a:r>
            <a:r>
              <a:rPr dirty="0" sz="1800" spc="-20">
                <a:solidFill>
                  <a:srgbClr val="002399"/>
                </a:solidFill>
                <a:latin typeface="Calibri"/>
                <a:cs typeface="Calibri"/>
              </a:rPr>
              <a:t>a</a:t>
            </a:r>
            <a:r>
              <a:rPr dirty="0" sz="1800">
                <a:solidFill>
                  <a:srgbClr val="002399"/>
                </a:solidFill>
                <a:latin typeface="Calibri"/>
                <a:cs typeface="Calibri"/>
              </a:rPr>
              <a:t>t</a:t>
            </a:r>
            <a:r>
              <a:rPr dirty="0" sz="1800" spc="-10">
                <a:solidFill>
                  <a:srgbClr val="002399"/>
                </a:solidFill>
                <a:latin typeface="Calibri"/>
                <a:cs typeface="Calibri"/>
              </a:rPr>
              <a:t>i</a:t>
            </a:r>
            <a:r>
              <a:rPr dirty="0" sz="1800" spc="-20">
                <a:solidFill>
                  <a:srgbClr val="002399"/>
                </a:solidFill>
                <a:latin typeface="Calibri"/>
                <a:cs typeface="Calibri"/>
              </a:rPr>
              <a:t>v</a:t>
            </a:r>
            <a:r>
              <a:rPr dirty="0" sz="1800">
                <a:solidFill>
                  <a:srgbClr val="002399"/>
                </a:solidFill>
                <a:latin typeface="Calibri"/>
                <a:cs typeface="Calibri"/>
              </a:rPr>
              <a:t>e.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208788" rIns="0" bIns="0" rtlCol="0" vert="horz">
            <a:spAutoFit/>
          </a:bodyPr>
          <a:lstStyle/>
          <a:p>
            <a:pPr marL="6988809">
              <a:lnSpc>
                <a:spcPct val="100000"/>
              </a:lnSpc>
            </a:pPr>
            <a:r>
              <a:rPr dirty="0" spc="-20"/>
              <a:t>Othe</a:t>
            </a:r>
            <a:r>
              <a:rPr dirty="0" spc="-10"/>
              <a:t>r</a:t>
            </a:r>
            <a:r>
              <a:rPr dirty="0" spc="20"/>
              <a:t> </a:t>
            </a:r>
            <a:r>
              <a:rPr dirty="0" spc="-20"/>
              <a:t>Dri</a:t>
            </a:r>
            <a:r>
              <a:rPr dirty="0" spc="-40"/>
              <a:t>v</a:t>
            </a:r>
            <a:r>
              <a:rPr dirty="0" spc="-20"/>
              <a:t>e</a:t>
            </a:r>
            <a:r>
              <a:rPr dirty="0" spc="-50"/>
              <a:t>r</a:t>
            </a:r>
            <a:r>
              <a:rPr dirty="0" spc="-15"/>
              <a:t>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31140" y="1320562"/>
            <a:ext cx="5015865" cy="47085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243840" indent="-231140">
              <a:lnSpc>
                <a:spcPct val="100000"/>
              </a:lnSpc>
              <a:buClr>
                <a:srgbClr val="002399"/>
              </a:buClr>
              <a:buFont typeface="Arial"/>
              <a:buChar char="•"/>
              <a:tabLst>
                <a:tab pos="244475" algn="l"/>
              </a:tabLst>
            </a:pPr>
            <a:r>
              <a:rPr dirty="0" sz="2000" spc="-35">
                <a:solidFill>
                  <a:srgbClr val="002399"/>
                </a:solidFill>
                <a:latin typeface="Calibri"/>
                <a:cs typeface="Calibri"/>
              </a:rPr>
              <a:t>R</a:t>
            </a:r>
            <a:r>
              <a:rPr dirty="0" sz="2000">
                <a:solidFill>
                  <a:srgbClr val="002399"/>
                </a:solidFill>
                <a:latin typeface="Calibri"/>
                <a:cs typeface="Calibri"/>
              </a:rPr>
              <a:t>espon</a:t>
            </a:r>
            <a:r>
              <a:rPr dirty="0" sz="2000" spc="-5">
                <a:solidFill>
                  <a:srgbClr val="002399"/>
                </a:solidFill>
                <a:latin typeface="Calibri"/>
                <a:cs typeface="Calibri"/>
              </a:rPr>
              <a:t>d</a:t>
            </a:r>
            <a:r>
              <a:rPr dirty="0" sz="2000">
                <a:solidFill>
                  <a:srgbClr val="002399"/>
                </a:solidFill>
                <a:latin typeface="Calibri"/>
                <a:cs typeface="Calibri"/>
              </a:rPr>
              <a:t>s</a:t>
            </a:r>
            <a:r>
              <a:rPr dirty="0" sz="2000" spc="-15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2000" spc="-25">
                <a:solidFill>
                  <a:srgbClr val="002399"/>
                </a:solidFill>
                <a:latin typeface="Calibri"/>
                <a:cs typeface="Calibri"/>
              </a:rPr>
              <a:t>t</a:t>
            </a:r>
            <a:r>
              <a:rPr dirty="0" sz="2000">
                <a:solidFill>
                  <a:srgbClr val="002399"/>
                </a:solidFill>
                <a:latin typeface="Calibri"/>
                <a:cs typeface="Calibri"/>
              </a:rPr>
              <a:t>o</a:t>
            </a:r>
            <a:r>
              <a:rPr dirty="0" sz="2000" spc="-10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002399"/>
                </a:solidFill>
                <a:latin typeface="Calibri"/>
                <a:cs typeface="Calibri"/>
              </a:rPr>
              <a:t>N</a:t>
            </a:r>
            <a:r>
              <a:rPr dirty="0" sz="2000" spc="-25">
                <a:solidFill>
                  <a:srgbClr val="002399"/>
                </a:solidFill>
                <a:latin typeface="Calibri"/>
                <a:cs typeface="Calibri"/>
              </a:rPr>
              <a:t>a</a:t>
            </a:r>
            <a:r>
              <a:rPr dirty="0" sz="2000">
                <a:solidFill>
                  <a:srgbClr val="002399"/>
                </a:solidFill>
                <a:latin typeface="Calibri"/>
                <a:cs typeface="Calibri"/>
              </a:rPr>
              <a:t>tional </a:t>
            </a:r>
            <a:r>
              <a:rPr dirty="0" sz="2000" spc="-5">
                <a:solidFill>
                  <a:srgbClr val="002399"/>
                </a:solidFill>
                <a:latin typeface="Calibri"/>
                <a:cs typeface="Calibri"/>
              </a:rPr>
              <a:t>Sec</a:t>
            </a:r>
            <a:r>
              <a:rPr dirty="0" sz="2000" spc="5">
                <a:solidFill>
                  <a:srgbClr val="002399"/>
                </a:solidFill>
                <a:latin typeface="Calibri"/>
                <a:cs typeface="Calibri"/>
              </a:rPr>
              <a:t>u</a:t>
            </a:r>
            <a:r>
              <a:rPr dirty="0" sz="2000">
                <a:solidFill>
                  <a:srgbClr val="002399"/>
                </a:solidFill>
                <a:latin typeface="Calibri"/>
                <a:cs typeface="Calibri"/>
              </a:rPr>
              <a:t>r</a:t>
            </a:r>
            <a:r>
              <a:rPr dirty="0" sz="2000" spc="-10">
                <a:solidFill>
                  <a:srgbClr val="002399"/>
                </a:solidFill>
                <a:latin typeface="Calibri"/>
                <a:cs typeface="Calibri"/>
              </a:rPr>
              <a:t>i</a:t>
            </a:r>
            <a:r>
              <a:rPr dirty="0" sz="2000">
                <a:solidFill>
                  <a:srgbClr val="002399"/>
                </a:solidFill>
                <a:latin typeface="Calibri"/>
                <a:cs typeface="Calibri"/>
              </a:rPr>
              <a:t>ty</a:t>
            </a:r>
            <a:r>
              <a:rPr dirty="0" sz="2000" spc="5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2000" spc="-5">
                <a:solidFill>
                  <a:srgbClr val="002399"/>
                </a:solidFill>
                <a:latin typeface="Calibri"/>
                <a:cs typeface="Calibri"/>
              </a:rPr>
              <a:t>Con</a:t>
            </a:r>
            <a:r>
              <a:rPr dirty="0" sz="2000" spc="5">
                <a:solidFill>
                  <a:srgbClr val="002399"/>
                </a:solidFill>
                <a:latin typeface="Calibri"/>
                <a:cs typeface="Calibri"/>
              </a:rPr>
              <a:t>c</a:t>
            </a:r>
            <a:r>
              <a:rPr dirty="0" sz="2000">
                <a:solidFill>
                  <a:srgbClr val="002399"/>
                </a:solidFill>
                <a:latin typeface="Calibri"/>
                <a:cs typeface="Calibri"/>
              </a:rPr>
              <a:t>erns</a:t>
            </a:r>
            <a:endParaRPr sz="2000">
              <a:latin typeface="Calibri"/>
              <a:cs typeface="Calibri"/>
            </a:endParaRPr>
          </a:p>
          <a:p>
            <a:pPr lvl="1" marL="698500" marR="169545" indent="-228600">
              <a:lnSpc>
                <a:spcPct val="90100"/>
              </a:lnSpc>
              <a:spcBef>
                <a:spcPts val="409"/>
              </a:spcBef>
              <a:buClr>
                <a:srgbClr val="002399"/>
              </a:buClr>
              <a:buFont typeface="Courier New"/>
              <a:buChar char="o"/>
              <a:tabLst>
                <a:tab pos="699135" algn="l"/>
              </a:tabLst>
            </a:pPr>
            <a:r>
              <a:rPr dirty="0" sz="1800" spc="-45">
                <a:solidFill>
                  <a:srgbClr val="002399"/>
                </a:solidFill>
                <a:latin typeface="Calibri"/>
                <a:cs typeface="Calibri"/>
              </a:rPr>
              <a:t>P</a:t>
            </a:r>
            <a:r>
              <a:rPr dirty="0" sz="1800" spc="-5">
                <a:solidFill>
                  <a:srgbClr val="002399"/>
                </a:solidFill>
                <a:latin typeface="Calibri"/>
                <a:cs typeface="Calibri"/>
              </a:rPr>
              <a:t>o</a:t>
            </a:r>
            <a:r>
              <a:rPr dirty="0" sz="1800" spc="-30">
                <a:solidFill>
                  <a:srgbClr val="002399"/>
                </a:solidFill>
                <a:latin typeface="Calibri"/>
                <a:cs typeface="Calibri"/>
              </a:rPr>
              <a:t>t</a:t>
            </a:r>
            <a:r>
              <a:rPr dirty="0" sz="1800">
                <a:solidFill>
                  <a:srgbClr val="002399"/>
                </a:solidFill>
                <a:latin typeface="Calibri"/>
                <a:cs typeface="Calibri"/>
              </a:rPr>
              <a:t>e</a:t>
            </a:r>
            <a:r>
              <a:rPr dirty="0" sz="1800" spc="-10">
                <a:solidFill>
                  <a:srgbClr val="002399"/>
                </a:solidFill>
                <a:latin typeface="Calibri"/>
                <a:cs typeface="Calibri"/>
              </a:rPr>
              <a:t>n</a:t>
            </a:r>
            <a:r>
              <a:rPr dirty="0" sz="1800">
                <a:solidFill>
                  <a:srgbClr val="002399"/>
                </a:solidFill>
                <a:latin typeface="Calibri"/>
                <a:cs typeface="Calibri"/>
              </a:rPr>
              <a:t>t</a:t>
            </a:r>
            <a:r>
              <a:rPr dirty="0" sz="1800" spc="-10">
                <a:solidFill>
                  <a:srgbClr val="002399"/>
                </a:solidFill>
                <a:latin typeface="Calibri"/>
                <a:cs typeface="Calibri"/>
              </a:rPr>
              <a:t>i</a:t>
            </a:r>
            <a:r>
              <a:rPr dirty="0" sz="1800">
                <a:solidFill>
                  <a:srgbClr val="002399"/>
                </a:solidFill>
                <a:latin typeface="Calibri"/>
                <a:cs typeface="Calibri"/>
              </a:rPr>
              <a:t>al</a:t>
            </a:r>
            <a:r>
              <a:rPr dirty="0" sz="1800" spc="5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1800" spc="-35">
                <a:solidFill>
                  <a:srgbClr val="002399"/>
                </a:solidFill>
                <a:latin typeface="Calibri"/>
                <a:cs typeface="Calibri"/>
              </a:rPr>
              <a:t>f</a:t>
            </a:r>
            <a:r>
              <a:rPr dirty="0" sz="1800" spc="-5">
                <a:solidFill>
                  <a:srgbClr val="002399"/>
                </a:solidFill>
                <a:latin typeface="Calibri"/>
                <a:cs typeface="Calibri"/>
              </a:rPr>
              <a:t>o</a:t>
            </a:r>
            <a:r>
              <a:rPr dirty="0" sz="1800">
                <a:solidFill>
                  <a:srgbClr val="002399"/>
                </a:solidFill>
                <a:latin typeface="Calibri"/>
                <a:cs typeface="Calibri"/>
              </a:rPr>
              <a:t>r </a:t>
            </a:r>
            <a:r>
              <a:rPr dirty="0" sz="1800" spc="-5">
                <a:solidFill>
                  <a:srgbClr val="002399"/>
                </a:solidFill>
                <a:latin typeface="Calibri"/>
                <a:cs typeface="Calibri"/>
              </a:rPr>
              <a:t>disus</a:t>
            </a:r>
            <a:r>
              <a:rPr dirty="0" sz="1800" spc="5">
                <a:solidFill>
                  <a:srgbClr val="002399"/>
                </a:solidFill>
                <a:latin typeface="Calibri"/>
                <a:cs typeface="Calibri"/>
              </a:rPr>
              <a:t>e</a:t>
            </a:r>
            <a:r>
              <a:rPr dirty="0" sz="1800">
                <a:solidFill>
                  <a:srgbClr val="002399"/>
                </a:solidFill>
                <a:latin typeface="Calibri"/>
                <a:cs typeface="Calibri"/>
              </a:rPr>
              <a:t>d</a:t>
            </a:r>
            <a:r>
              <a:rPr dirty="0" sz="1800" spc="-5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002399"/>
                </a:solidFill>
                <a:latin typeface="Calibri"/>
                <a:cs typeface="Calibri"/>
              </a:rPr>
              <a:t>sealed</a:t>
            </a:r>
            <a:r>
              <a:rPr dirty="0" sz="1800" spc="-5">
                <a:solidFill>
                  <a:srgbClr val="002399"/>
                </a:solidFill>
                <a:latin typeface="Calibri"/>
                <a:cs typeface="Calibri"/>
              </a:rPr>
              <a:t> sou</a:t>
            </a:r>
            <a:r>
              <a:rPr dirty="0" sz="1800" spc="-30">
                <a:solidFill>
                  <a:srgbClr val="002399"/>
                </a:solidFill>
                <a:latin typeface="Calibri"/>
                <a:cs typeface="Calibri"/>
              </a:rPr>
              <a:t>r</a:t>
            </a:r>
            <a:r>
              <a:rPr dirty="0" sz="1800" spc="-10">
                <a:solidFill>
                  <a:srgbClr val="002399"/>
                </a:solidFill>
                <a:latin typeface="Calibri"/>
                <a:cs typeface="Calibri"/>
              </a:rPr>
              <a:t>c</a:t>
            </a:r>
            <a:r>
              <a:rPr dirty="0" sz="1800">
                <a:solidFill>
                  <a:srgbClr val="002399"/>
                </a:solidFill>
                <a:latin typeface="Calibri"/>
                <a:cs typeface="Calibri"/>
              </a:rPr>
              <a:t>es </a:t>
            </a:r>
            <a:r>
              <a:rPr dirty="0" sz="1800" spc="-15">
                <a:solidFill>
                  <a:srgbClr val="002399"/>
                </a:solidFill>
                <a:latin typeface="Calibri"/>
                <a:cs typeface="Calibri"/>
              </a:rPr>
              <a:t>t</a:t>
            </a:r>
            <a:r>
              <a:rPr dirty="0" sz="1800">
                <a:solidFill>
                  <a:srgbClr val="002399"/>
                </a:solidFill>
                <a:latin typeface="Calibri"/>
                <a:cs typeface="Calibri"/>
              </a:rPr>
              <a:t>o </a:t>
            </a:r>
            <a:r>
              <a:rPr dirty="0" sz="1800" spc="-5">
                <a:solidFill>
                  <a:srgbClr val="002399"/>
                </a:solidFill>
                <a:latin typeface="Calibri"/>
                <a:cs typeface="Calibri"/>
              </a:rPr>
              <a:t>be</a:t>
            </a:r>
            <a:r>
              <a:rPr dirty="0" sz="1800" spc="-5">
                <a:solidFill>
                  <a:srgbClr val="002399"/>
                </a:solidFill>
                <a:latin typeface="Calibri"/>
                <a:cs typeface="Calibri"/>
              </a:rPr>
              <a:t> u</a:t>
            </a:r>
            <a:r>
              <a:rPr dirty="0" sz="1800" spc="5">
                <a:solidFill>
                  <a:srgbClr val="002399"/>
                </a:solidFill>
                <a:latin typeface="Calibri"/>
                <a:cs typeface="Calibri"/>
              </a:rPr>
              <a:t>s</a:t>
            </a:r>
            <a:r>
              <a:rPr dirty="0" sz="1800" spc="-10">
                <a:solidFill>
                  <a:srgbClr val="002399"/>
                </a:solidFill>
                <a:latin typeface="Calibri"/>
                <a:cs typeface="Calibri"/>
              </a:rPr>
              <a:t>ed</a:t>
            </a:r>
            <a:r>
              <a:rPr dirty="0" sz="1800">
                <a:solidFill>
                  <a:srgbClr val="002399"/>
                </a:solidFill>
                <a:latin typeface="Calibri"/>
                <a:cs typeface="Calibri"/>
              </a:rPr>
              <a:t> in</a:t>
            </a:r>
            <a:r>
              <a:rPr dirty="0" sz="1800" spc="5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002399"/>
                </a:solidFill>
                <a:latin typeface="Calibri"/>
                <a:cs typeface="Calibri"/>
              </a:rPr>
              <a:t>a </a:t>
            </a:r>
            <a:r>
              <a:rPr dirty="0" sz="1800" spc="10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1800" spc="-50">
                <a:solidFill>
                  <a:srgbClr val="002399"/>
                </a:solidFill>
                <a:latin typeface="Calibri"/>
                <a:cs typeface="Calibri"/>
              </a:rPr>
              <a:t>r</a:t>
            </a:r>
            <a:r>
              <a:rPr dirty="0" sz="1800">
                <a:solidFill>
                  <a:srgbClr val="002399"/>
                </a:solidFill>
                <a:latin typeface="Calibri"/>
                <a:cs typeface="Calibri"/>
              </a:rPr>
              <a:t>adio</a:t>
            </a:r>
            <a:r>
              <a:rPr dirty="0" sz="1800" spc="-10">
                <a:solidFill>
                  <a:srgbClr val="002399"/>
                </a:solidFill>
                <a:latin typeface="Calibri"/>
                <a:cs typeface="Calibri"/>
              </a:rPr>
              <a:t>l</a:t>
            </a:r>
            <a:r>
              <a:rPr dirty="0" sz="1800" spc="-5">
                <a:solidFill>
                  <a:srgbClr val="002399"/>
                </a:solidFill>
                <a:latin typeface="Calibri"/>
                <a:cs typeface="Calibri"/>
              </a:rPr>
              <a:t>ogi</a:t>
            </a:r>
            <a:r>
              <a:rPr dirty="0" sz="1800" spc="-20">
                <a:solidFill>
                  <a:srgbClr val="002399"/>
                </a:solidFill>
                <a:latin typeface="Calibri"/>
                <a:cs typeface="Calibri"/>
              </a:rPr>
              <a:t>c</a:t>
            </a:r>
            <a:r>
              <a:rPr dirty="0" sz="1800">
                <a:solidFill>
                  <a:srgbClr val="002399"/>
                </a:solidFill>
                <a:latin typeface="Calibri"/>
                <a:cs typeface="Calibri"/>
              </a:rPr>
              <a:t>al</a:t>
            </a:r>
            <a:r>
              <a:rPr dirty="0" sz="1800" spc="20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1800" spc="-5">
                <a:solidFill>
                  <a:srgbClr val="002399"/>
                </a:solidFill>
                <a:latin typeface="Calibri"/>
                <a:cs typeface="Calibri"/>
              </a:rPr>
              <a:t>disp</a:t>
            </a:r>
            <a:r>
              <a:rPr dirty="0" sz="1800" spc="5">
                <a:solidFill>
                  <a:srgbClr val="002399"/>
                </a:solidFill>
                <a:latin typeface="Calibri"/>
                <a:cs typeface="Calibri"/>
              </a:rPr>
              <a:t>e</a:t>
            </a:r>
            <a:r>
              <a:rPr dirty="0" sz="1800" spc="-50">
                <a:solidFill>
                  <a:srgbClr val="002399"/>
                </a:solidFill>
                <a:latin typeface="Calibri"/>
                <a:cs typeface="Calibri"/>
              </a:rPr>
              <a:t>r</a:t>
            </a:r>
            <a:r>
              <a:rPr dirty="0" sz="1800" spc="-5">
                <a:solidFill>
                  <a:srgbClr val="002399"/>
                </a:solidFill>
                <a:latin typeface="Calibri"/>
                <a:cs typeface="Calibri"/>
              </a:rPr>
              <a:t>s</a:t>
            </a:r>
            <a:r>
              <a:rPr dirty="0" sz="1800">
                <a:solidFill>
                  <a:srgbClr val="002399"/>
                </a:solidFill>
                <a:latin typeface="Calibri"/>
                <a:cs typeface="Calibri"/>
              </a:rPr>
              <a:t>al</a:t>
            </a:r>
            <a:r>
              <a:rPr dirty="0" sz="1800" spc="-5">
                <a:solidFill>
                  <a:srgbClr val="002399"/>
                </a:solidFill>
                <a:latin typeface="Calibri"/>
                <a:cs typeface="Calibri"/>
              </a:rPr>
              <a:t> devi</a:t>
            </a:r>
            <a:r>
              <a:rPr dirty="0" sz="1800" spc="-20">
                <a:solidFill>
                  <a:srgbClr val="002399"/>
                </a:solidFill>
                <a:latin typeface="Calibri"/>
                <a:cs typeface="Calibri"/>
              </a:rPr>
              <a:t>c</a:t>
            </a:r>
            <a:r>
              <a:rPr dirty="0" sz="1800" spc="-10">
                <a:solidFill>
                  <a:srgbClr val="002399"/>
                </a:solidFill>
                <a:latin typeface="Calibri"/>
                <a:cs typeface="Calibri"/>
              </a:rPr>
              <a:t>es</a:t>
            </a:r>
            <a:r>
              <a:rPr dirty="0" sz="1800" spc="15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1800" spc="-5">
                <a:solidFill>
                  <a:srgbClr val="002399"/>
                </a:solidFill>
                <a:latin typeface="Calibri"/>
                <a:cs typeface="Calibri"/>
              </a:rPr>
              <a:t>(e</a:t>
            </a:r>
            <a:r>
              <a:rPr dirty="0" sz="1800" spc="20">
                <a:solidFill>
                  <a:srgbClr val="002399"/>
                </a:solidFill>
                <a:latin typeface="Calibri"/>
                <a:cs typeface="Calibri"/>
              </a:rPr>
              <a:t>.</a:t>
            </a:r>
            <a:r>
              <a:rPr dirty="0" sz="1800">
                <a:solidFill>
                  <a:srgbClr val="002399"/>
                </a:solidFill>
                <a:latin typeface="Calibri"/>
                <a:cs typeface="Calibri"/>
              </a:rPr>
              <a:t>g.</a:t>
            </a:r>
            <a:r>
              <a:rPr dirty="0" sz="1800" spc="-5">
                <a:solidFill>
                  <a:srgbClr val="002399"/>
                </a:solidFill>
                <a:latin typeface="Calibri"/>
                <a:cs typeface="Calibri"/>
              </a:rPr>
              <a:t>,</a:t>
            </a:r>
            <a:r>
              <a:rPr dirty="0" sz="1800" spc="-5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1800" spc="-5">
                <a:solidFill>
                  <a:srgbClr val="002399"/>
                </a:solidFill>
                <a:latin typeface="Calibri"/>
                <a:cs typeface="Calibri"/>
              </a:rPr>
              <a:t>dir</a:t>
            </a:r>
            <a:r>
              <a:rPr dirty="0" sz="1800" spc="-10">
                <a:solidFill>
                  <a:srgbClr val="002399"/>
                </a:solidFill>
                <a:latin typeface="Calibri"/>
                <a:cs typeface="Calibri"/>
              </a:rPr>
              <a:t>ty</a:t>
            </a:r>
            <a:r>
              <a:rPr dirty="0" sz="1800" spc="5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1800" spc="-5">
                <a:solidFill>
                  <a:srgbClr val="002399"/>
                </a:solidFill>
                <a:latin typeface="Calibri"/>
                <a:cs typeface="Calibri"/>
              </a:rPr>
              <a:t>bom</a:t>
            </a:r>
            <a:r>
              <a:rPr dirty="0" sz="1800" spc="5">
                <a:solidFill>
                  <a:srgbClr val="002399"/>
                </a:solidFill>
                <a:latin typeface="Calibri"/>
                <a:cs typeface="Calibri"/>
              </a:rPr>
              <a:t>b</a:t>
            </a:r>
            <a:r>
              <a:rPr dirty="0" sz="1800">
                <a:solidFill>
                  <a:srgbClr val="002399"/>
                </a:solidFill>
                <a:latin typeface="Calibri"/>
                <a:cs typeface="Calibri"/>
              </a:rPr>
              <a:t>)</a:t>
            </a:r>
            <a:endParaRPr sz="1800">
              <a:latin typeface="Calibri"/>
              <a:cs typeface="Calibri"/>
            </a:endParaRPr>
          </a:p>
          <a:p>
            <a:pPr lvl="1" marL="698500" marR="5080" indent="-228600">
              <a:lnSpc>
                <a:spcPct val="90000"/>
              </a:lnSpc>
              <a:spcBef>
                <a:spcPts val="395"/>
              </a:spcBef>
              <a:buClr>
                <a:srgbClr val="002399"/>
              </a:buClr>
              <a:buFont typeface="Courier New"/>
              <a:buChar char="o"/>
              <a:tabLst>
                <a:tab pos="699135" algn="l"/>
              </a:tabLst>
            </a:pPr>
            <a:r>
              <a:rPr dirty="0" sz="1800" spc="-5">
                <a:solidFill>
                  <a:srgbClr val="002399"/>
                </a:solidFill>
                <a:latin typeface="Calibri"/>
                <a:cs typeface="Calibri"/>
              </a:rPr>
              <a:t>D</a:t>
            </a:r>
            <a:r>
              <a:rPr dirty="0" sz="1800" spc="-10">
                <a:solidFill>
                  <a:srgbClr val="002399"/>
                </a:solidFill>
                <a:latin typeface="Calibri"/>
                <a:cs typeface="Calibri"/>
              </a:rPr>
              <a:t>i</a:t>
            </a:r>
            <a:r>
              <a:rPr dirty="0" sz="1800" spc="-5">
                <a:solidFill>
                  <a:srgbClr val="002399"/>
                </a:solidFill>
                <a:latin typeface="Calibri"/>
                <a:cs typeface="Calibri"/>
              </a:rPr>
              <a:t>s</a:t>
            </a:r>
            <a:r>
              <a:rPr dirty="0" sz="1800">
                <a:solidFill>
                  <a:srgbClr val="002399"/>
                </a:solidFill>
                <a:latin typeface="Calibri"/>
                <a:cs typeface="Calibri"/>
              </a:rPr>
              <a:t>p</a:t>
            </a:r>
            <a:r>
              <a:rPr dirty="0" sz="1800" spc="-5">
                <a:solidFill>
                  <a:srgbClr val="002399"/>
                </a:solidFill>
                <a:latin typeface="Calibri"/>
                <a:cs typeface="Calibri"/>
              </a:rPr>
              <a:t>osa</a:t>
            </a:r>
            <a:r>
              <a:rPr dirty="0" sz="1800">
                <a:solidFill>
                  <a:srgbClr val="002399"/>
                </a:solidFill>
                <a:latin typeface="Calibri"/>
                <a:cs typeface="Calibri"/>
              </a:rPr>
              <a:t>l</a:t>
            </a:r>
            <a:r>
              <a:rPr dirty="0" sz="1800" spc="10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1800" spc="-15">
                <a:solidFill>
                  <a:srgbClr val="002399"/>
                </a:solidFill>
                <a:latin typeface="Calibri"/>
                <a:cs typeface="Calibri"/>
              </a:rPr>
              <a:t>n</a:t>
            </a:r>
            <a:r>
              <a:rPr dirty="0" sz="1800" spc="-5">
                <a:solidFill>
                  <a:srgbClr val="002399"/>
                </a:solidFill>
                <a:latin typeface="Calibri"/>
                <a:cs typeface="Calibri"/>
              </a:rPr>
              <a:t>e</a:t>
            </a:r>
            <a:r>
              <a:rPr dirty="0" sz="1800" spc="-10">
                <a:solidFill>
                  <a:srgbClr val="002399"/>
                </a:solidFill>
                <a:latin typeface="Calibri"/>
                <a:cs typeface="Calibri"/>
              </a:rPr>
              <a:t>ed</a:t>
            </a:r>
            <a:r>
              <a:rPr dirty="0" sz="1800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1800" spc="-5">
                <a:solidFill>
                  <a:srgbClr val="002399"/>
                </a:solidFill>
                <a:latin typeface="Calibri"/>
                <a:cs typeface="Calibri"/>
              </a:rPr>
              <a:t>hig</a:t>
            </a:r>
            <a:r>
              <a:rPr dirty="0" sz="1800" spc="5">
                <a:solidFill>
                  <a:srgbClr val="002399"/>
                </a:solidFill>
                <a:latin typeface="Calibri"/>
                <a:cs typeface="Calibri"/>
              </a:rPr>
              <a:t>h</a:t>
            </a:r>
            <a:r>
              <a:rPr dirty="0" sz="1800" spc="-5">
                <a:solidFill>
                  <a:srgbClr val="002399"/>
                </a:solidFill>
                <a:latin typeface="Calibri"/>
                <a:cs typeface="Calibri"/>
              </a:rPr>
              <a:t>l</a:t>
            </a:r>
            <a:r>
              <a:rPr dirty="0" sz="1800" spc="-5">
                <a:solidFill>
                  <a:srgbClr val="002399"/>
                </a:solidFill>
                <a:latin typeface="Calibri"/>
                <a:cs typeface="Calibri"/>
              </a:rPr>
              <a:t>i</a:t>
            </a:r>
            <a:r>
              <a:rPr dirty="0" sz="1800">
                <a:solidFill>
                  <a:srgbClr val="002399"/>
                </a:solidFill>
                <a:latin typeface="Calibri"/>
                <a:cs typeface="Calibri"/>
              </a:rPr>
              <a:t>gh</a:t>
            </a:r>
            <a:r>
              <a:rPr dirty="0" sz="1800" spc="-35">
                <a:solidFill>
                  <a:srgbClr val="002399"/>
                </a:solidFill>
                <a:latin typeface="Calibri"/>
                <a:cs typeface="Calibri"/>
              </a:rPr>
              <a:t>t</a:t>
            </a:r>
            <a:r>
              <a:rPr dirty="0" sz="1800" spc="-10">
                <a:solidFill>
                  <a:srgbClr val="002399"/>
                </a:solidFill>
                <a:latin typeface="Calibri"/>
                <a:cs typeface="Calibri"/>
              </a:rPr>
              <a:t>ed</a:t>
            </a:r>
            <a:r>
              <a:rPr dirty="0" sz="1800" spc="25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1800" spc="-5">
                <a:solidFill>
                  <a:srgbClr val="002399"/>
                </a:solidFill>
                <a:latin typeface="Calibri"/>
                <a:cs typeface="Calibri"/>
              </a:rPr>
              <a:t>i</a:t>
            </a:r>
            <a:r>
              <a:rPr dirty="0" sz="1800">
                <a:solidFill>
                  <a:srgbClr val="002399"/>
                </a:solidFill>
                <a:latin typeface="Calibri"/>
                <a:cs typeface="Calibri"/>
              </a:rPr>
              <a:t>n</a:t>
            </a:r>
            <a:r>
              <a:rPr dirty="0" sz="1800" spc="10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002399"/>
                </a:solidFill>
                <a:latin typeface="Calibri"/>
                <a:cs typeface="Calibri"/>
              </a:rPr>
              <a:t>I</a:t>
            </a:r>
            <a:r>
              <a:rPr dirty="0" sz="1800" spc="-10">
                <a:solidFill>
                  <a:srgbClr val="002399"/>
                </a:solidFill>
                <a:latin typeface="Calibri"/>
                <a:cs typeface="Calibri"/>
              </a:rPr>
              <a:t>n</a:t>
            </a:r>
            <a:r>
              <a:rPr dirty="0" sz="1800" spc="-40">
                <a:solidFill>
                  <a:srgbClr val="002399"/>
                </a:solidFill>
                <a:latin typeface="Calibri"/>
                <a:cs typeface="Calibri"/>
              </a:rPr>
              <a:t>t</a:t>
            </a:r>
            <a:r>
              <a:rPr dirty="0" sz="1800" spc="-10">
                <a:solidFill>
                  <a:srgbClr val="002399"/>
                </a:solidFill>
                <a:latin typeface="Calibri"/>
                <a:cs typeface="Calibri"/>
              </a:rPr>
              <a:t>e</a:t>
            </a:r>
            <a:r>
              <a:rPr dirty="0" sz="1800">
                <a:solidFill>
                  <a:srgbClr val="002399"/>
                </a:solidFill>
                <a:latin typeface="Calibri"/>
                <a:cs typeface="Calibri"/>
              </a:rPr>
              <a:t>r</a:t>
            </a:r>
            <a:r>
              <a:rPr dirty="0" sz="1800">
                <a:solidFill>
                  <a:srgbClr val="002399"/>
                </a:solidFill>
                <a:latin typeface="Calibri"/>
                <a:cs typeface="Calibri"/>
              </a:rPr>
              <a:t>-</a:t>
            </a:r>
            <a:r>
              <a:rPr dirty="0" sz="1800" spc="-15">
                <a:solidFill>
                  <a:srgbClr val="002399"/>
                </a:solidFill>
                <a:latin typeface="Calibri"/>
                <a:cs typeface="Calibri"/>
              </a:rPr>
              <a:t>A</a:t>
            </a:r>
            <a:r>
              <a:rPr dirty="0" sz="1800" spc="-15">
                <a:solidFill>
                  <a:srgbClr val="002399"/>
                </a:solidFill>
                <a:latin typeface="Calibri"/>
                <a:cs typeface="Calibri"/>
              </a:rPr>
              <a:t>g</a:t>
            </a:r>
            <a:r>
              <a:rPr dirty="0" sz="1800" spc="-10">
                <a:solidFill>
                  <a:srgbClr val="002399"/>
                </a:solidFill>
                <a:latin typeface="Calibri"/>
                <a:cs typeface="Calibri"/>
              </a:rPr>
              <a:t>en</a:t>
            </a:r>
            <a:r>
              <a:rPr dirty="0" sz="1800" spc="-20">
                <a:solidFill>
                  <a:srgbClr val="002399"/>
                </a:solidFill>
                <a:latin typeface="Calibri"/>
                <a:cs typeface="Calibri"/>
              </a:rPr>
              <a:t>c</a:t>
            </a:r>
            <a:r>
              <a:rPr dirty="0" sz="1800" spc="-10">
                <a:solidFill>
                  <a:srgbClr val="002399"/>
                </a:solidFill>
                <a:latin typeface="Calibri"/>
                <a:cs typeface="Calibri"/>
              </a:rPr>
              <a:t>y</a:t>
            </a:r>
            <a:r>
              <a:rPr dirty="0" sz="1800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1800" spc="-145">
                <a:solidFill>
                  <a:srgbClr val="002399"/>
                </a:solidFill>
                <a:latin typeface="Calibri"/>
                <a:cs typeface="Calibri"/>
              </a:rPr>
              <a:t>T</a:t>
            </a:r>
            <a:r>
              <a:rPr dirty="0" sz="1800">
                <a:solidFill>
                  <a:srgbClr val="002399"/>
                </a:solidFill>
                <a:latin typeface="Calibri"/>
                <a:cs typeface="Calibri"/>
              </a:rPr>
              <a:t>as</a:t>
            </a:r>
            <a:r>
              <a:rPr dirty="0" sz="1800" spc="-10">
                <a:solidFill>
                  <a:srgbClr val="002399"/>
                </a:solidFill>
                <a:latin typeface="Calibri"/>
                <a:cs typeface="Calibri"/>
              </a:rPr>
              <a:t>k</a:t>
            </a:r>
            <a:r>
              <a:rPr dirty="0" sz="1800" spc="-5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1800" spc="-25">
                <a:solidFill>
                  <a:srgbClr val="002399"/>
                </a:solidFill>
                <a:latin typeface="Calibri"/>
                <a:cs typeface="Calibri"/>
              </a:rPr>
              <a:t>F</a:t>
            </a:r>
            <a:r>
              <a:rPr dirty="0" sz="1800" spc="-15">
                <a:solidFill>
                  <a:srgbClr val="002399"/>
                </a:solidFill>
                <a:latin typeface="Calibri"/>
                <a:cs typeface="Calibri"/>
              </a:rPr>
              <a:t>o</a:t>
            </a:r>
            <a:r>
              <a:rPr dirty="0" sz="1800" spc="-40">
                <a:solidFill>
                  <a:srgbClr val="002399"/>
                </a:solidFill>
                <a:latin typeface="Calibri"/>
                <a:cs typeface="Calibri"/>
              </a:rPr>
              <a:t>r</a:t>
            </a:r>
            <a:r>
              <a:rPr dirty="0" sz="1800" spc="-20">
                <a:solidFill>
                  <a:srgbClr val="002399"/>
                </a:solidFill>
                <a:latin typeface="Calibri"/>
                <a:cs typeface="Calibri"/>
              </a:rPr>
              <a:t>c</a:t>
            </a:r>
            <a:r>
              <a:rPr dirty="0" sz="1800" spc="-10">
                <a:solidFill>
                  <a:srgbClr val="002399"/>
                </a:solidFill>
                <a:latin typeface="Calibri"/>
                <a:cs typeface="Calibri"/>
              </a:rPr>
              <a:t>e</a:t>
            </a:r>
            <a:r>
              <a:rPr dirty="0" sz="1800" spc="15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1800" spc="-55">
                <a:solidFill>
                  <a:srgbClr val="002399"/>
                </a:solidFill>
                <a:latin typeface="Calibri"/>
                <a:cs typeface="Calibri"/>
              </a:rPr>
              <a:t>R</a:t>
            </a:r>
            <a:r>
              <a:rPr dirty="0" sz="1800" spc="-10">
                <a:solidFill>
                  <a:srgbClr val="002399"/>
                </a:solidFill>
                <a:latin typeface="Calibri"/>
                <a:cs typeface="Calibri"/>
              </a:rPr>
              <a:t>ep</a:t>
            </a:r>
            <a:r>
              <a:rPr dirty="0" sz="1800" spc="-15">
                <a:solidFill>
                  <a:srgbClr val="002399"/>
                </a:solidFill>
                <a:latin typeface="Calibri"/>
                <a:cs typeface="Calibri"/>
              </a:rPr>
              <a:t>or</a:t>
            </a:r>
            <a:r>
              <a:rPr dirty="0" sz="1800" spc="-20">
                <a:solidFill>
                  <a:srgbClr val="002399"/>
                </a:solidFill>
                <a:latin typeface="Calibri"/>
                <a:cs typeface="Calibri"/>
              </a:rPr>
              <a:t>t</a:t>
            </a:r>
            <a:r>
              <a:rPr dirty="0" sz="1800">
                <a:solidFill>
                  <a:srgbClr val="002399"/>
                </a:solidFill>
                <a:latin typeface="Calibri"/>
                <a:cs typeface="Calibri"/>
              </a:rPr>
              <a:t>s </a:t>
            </a:r>
            <a:r>
              <a:rPr dirty="0" sz="1800" spc="-5">
                <a:solidFill>
                  <a:srgbClr val="002399"/>
                </a:solidFill>
                <a:latin typeface="Calibri"/>
                <a:cs typeface="Calibri"/>
              </a:rPr>
              <a:t>o</a:t>
            </a:r>
            <a:r>
              <a:rPr dirty="0" sz="1800">
                <a:solidFill>
                  <a:srgbClr val="002399"/>
                </a:solidFill>
                <a:latin typeface="Calibri"/>
                <a:cs typeface="Calibri"/>
              </a:rPr>
              <a:t>n</a:t>
            </a:r>
            <a:r>
              <a:rPr dirty="0" sz="1800" spc="10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002399"/>
                </a:solidFill>
                <a:latin typeface="Calibri"/>
                <a:cs typeface="Calibri"/>
              </a:rPr>
              <a:t>Rad</a:t>
            </a:r>
            <a:r>
              <a:rPr dirty="0" sz="1800" spc="-10">
                <a:solidFill>
                  <a:srgbClr val="002399"/>
                </a:solidFill>
                <a:latin typeface="Calibri"/>
                <a:cs typeface="Calibri"/>
              </a:rPr>
              <a:t>i</a:t>
            </a:r>
            <a:r>
              <a:rPr dirty="0" sz="1800" spc="-15">
                <a:solidFill>
                  <a:srgbClr val="002399"/>
                </a:solidFill>
                <a:latin typeface="Calibri"/>
                <a:cs typeface="Calibri"/>
              </a:rPr>
              <a:t>a</a:t>
            </a:r>
            <a:r>
              <a:rPr dirty="0" sz="1800">
                <a:solidFill>
                  <a:srgbClr val="002399"/>
                </a:solidFill>
                <a:latin typeface="Calibri"/>
                <a:cs typeface="Calibri"/>
              </a:rPr>
              <a:t>t</a:t>
            </a:r>
            <a:r>
              <a:rPr dirty="0" sz="1800" spc="-10">
                <a:solidFill>
                  <a:srgbClr val="002399"/>
                </a:solidFill>
                <a:latin typeface="Calibri"/>
                <a:cs typeface="Calibri"/>
              </a:rPr>
              <a:t>i</a:t>
            </a:r>
            <a:r>
              <a:rPr dirty="0" sz="1800" spc="-5">
                <a:solidFill>
                  <a:srgbClr val="002399"/>
                </a:solidFill>
                <a:latin typeface="Calibri"/>
                <a:cs typeface="Calibri"/>
              </a:rPr>
              <a:t>o</a:t>
            </a:r>
            <a:r>
              <a:rPr dirty="0" sz="1800">
                <a:solidFill>
                  <a:srgbClr val="002399"/>
                </a:solidFill>
                <a:latin typeface="Calibri"/>
                <a:cs typeface="Calibri"/>
              </a:rPr>
              <a:t>n</a:t>
            </a:r>
            <a:r>
              <a:rPr dirty="0" sz="1800" spc="10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1800" spc="-5">
                <a:solidFill>
                  <a:srgbClr val="002399"/>
                </a:solidFill>
                <a:latin typeface="Calibri"/>
                <a:cs typeface="Calibri"/>
              </a:rPr>
              <a:t>Sou</a:t>
            </a:r>
            <a:r>
              <a:rPr dirty="0" sz="1800" spc="-25">
                <a:solidFill>
                  <a:srgbClr val="002399"/>
                </a:solidFill>
                <a:latin typeface="Calibri"/>
                <a:cs typeface="Calibri"/>
              </a:rPr>
              <a:t>r</a:t>
            </a:r>
            <a:r>
              <a:rPr dirty="0" sz="1800" spc="-20">
                <a:solidFill>
                  <a:srgbClr val="002399"/>
                </a:solidFill>
                <a:latin typeface="Calibri"/>
                <a:cs typeface="Calibri"/>
              </a:rPr>
              <a:t>c</a:t>
            </a:r>
            <a:r>
              <a:rPr dirty="0" sz="1800" spc="-10">
                <a:solidFill>
                  <a:srgbClr val="002399"/>
                </a:solidFill>
                <a:latin typeface="Calibri"/>
                <a:cs typeface="Calibri"/>
              </a:rPr>
              <a:t>e</a:t>
            </a:r>
            <a:r>
              <a:rPr dirty="0" sz="1800" spc="15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1800" spc="-20">
                <a:solidFill>
                  <a:srgbClr val="002399"/>
                </a:solidFill>
                <a:latin typeface="Calibri"/>
                <a:cs typeface="Calibri"/>
              </a:rPr>
              <a:t>P</a:t>
            </a:r>
            <a:r>
              <a:rPr dirty="0" sz="1800" spc="-40">
                <a:solidFill>
                  <a:srgbClr val="002399"/>
                </a:solidFill>
                <a:latin typeface="Calibri"/>
                <a:cs typeface="Calibri"/>
              </a:rPr>
              <a:t>r</a:t>
            </a:r>
            <a:r>
              <a:rPr dirty="0" sz="1800" spc="-5">
                <a:solidFill>
                  <a:srgbClr val="002399"/>
                </a:solidFill>
                <a:latin typeface="Calibri"/>
                <a:cs typeface="Calibri"/>
              </a:rPr>
              <a:t>o</a:t>
            </a:r>
            <a:r>
              <a:rPr dirty="0" sz="1800" spc="-30">
                <a:solidFill>
                  <a:srgbClr val="002399"/>
                </a:solidFill>
                <a:latin typeface="Calibri"/>
                <a:cs typeface="Calibri"/>
              </a:rPr>
              <a:t>t</a:t>
            </a:r>
            <a:r>
              <a:rPr dirty="0" sz="1800" spc="-10">
                <a:solidFill>
                  <a:srgbClr val="002399"/>
                </a:solidFill>
                <a:latin typeface="Calibri"/>
                <a:cs typeface="Calibri"/>
              </a:rPr>
              <a:t>ect</a:t>
            </a:r>
            <a:r>
              <a:rPr dirty="0" sz="1800" spc="-20">
                <a:solidFill>
                  <a:srgbClr val="002399"/>
                </a:solidFill>
                <a:latin typeface="Calibri"/>
                <a:cs typeface="Calibri"/>
              </a:rPr>
              <a:t>i</a:t>
            </a:r>
            <a:r>
              <a:rPr dirty="0" sz="1800" spc="-5">
                <a:solidFill>
                  <a:srgbClr val="002399"/>
                </a:solidFill>
                <a:latin typeface="Calibri"/>
                <a:cs typeface="Calibri"/>
              </a:rPr>
              <a:t>on</a:t>
            </a:r>
            <a:r>
              <a:rPr dirty="0" sz="1800" spc="-5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002399"/>
                </a:solidFill>
                <a:latin typeface="Calibri"/>
                <a:cs typeface="Calibri"/>
              </a:rPr>
              <a:t>and</a:t>
            </a:r>
            <a:r>
              <a:rPr dirty="0" sz="1800" spc="15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1800" spc="-5">
                <a:solidFill>
                  <a:srgbClr val="002399"/>
                </a:solidFill>
                <a:latin typeface="Calibri"/>
                <a:cs typeface="Calibri"/>
              </a:rPr>
              <a:t>Secu</a:t>
            </a:r>
            <a:r>
              <a:rPr dirty="0" sz="1800" spc="-10">
                <a:solidFill>
                  <a:srgbClr val="002399"/>
                </a:solidFill>
                <a:latin typeface="Calibri"/>
                <a:cs typeface="Calibri"/>
              </a:rPr>
              <a:t>i</a:t>
            </a:r>
            <a:r>
              <a:rPr dirty="0" sz="1800">
                <a:solidFill>
                  <a:srgbClr val="002399"/>
                </a:solidFill>
                <a:latin typeface="Calibri"/>
                <a:cs typeface="Calibri"/>
              </a:rPr>
              <a:t>r</a:t>
            </a:r>
            <a:r>
              <a:rPr dirty="0" sz="1800" spc="-10">
                <a:solidFill>
                  <a:srgbClr val="002399"/>
                </a:solidFill>
                <a:latin typeface="Calibri"/>
                <a:cs typeface="Calibri"/>
              </a:rPr>
              <a:t>t</a:t>
            </a:r>
            <a:r>
              <a:rPr dirty="0" sz="1800">
                <a:solidFill>
                  <a:srgbClr val="002399"/>
                </a:solidFill>
                <a:latin typeface="Calibri"/>
                <a:cs typeface="Calibri"/>
              </a:rPr>
              <a:t>y</a:t>
            </a:r>
            <a:r>
              <a:rPr dirty="0" sz="1800" spc="10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1800" spc="-20">
                <a:solidFill>
                  <a:srgbClr val="002399"/>
                </a:solidFill>
                <a:latin typeface="Calibri"/>
                <a:cs typeface="Calibri"/>
              </a:rPr>
              <a:t>t</a:t>
            </a:r>
            <a:r>
              <a:rPr dirty="0" sz="1800">
                <a:solidFill>
                  <a:srgbClr val="002399"/>
                </a:solidFill>
                <a:latin typeface="Calibri"/>
                <a:cs typeface="Calibri"/>
              </a:rPr>
              <a:t>o </a:t>
            </a:r>
            <a:r>
              <a:rPr dirty="0" sz="1800" spc="-10">
                <a:solidFill>
                  <a:srgbClr val="002399"/>
                </a:solidFill>
                <a:latin typeface="Calibri"/>
                <a:cs typeface="Calibri"/>
              </a:rPr>
              <a:t>P</a:t>
            </a:r>
            <a:r>
              <a:rPr dirty="0" sz="1800" spc="-30">
                <a:solidFill>
                  <a:srgbClr val="002399"/>
                </a:solidFill>
                <a:latin typeface="Calibri"/>
                <a:cs typeface="Calibri"/>
              </a:rPr>
              <a:t>r</a:t>
            </a:r>
            <a:r>
              <a:rPr dirty="0" sz="1800">
                <a:solidFill>
                  <a:srgbClr val="002399"/>
                </a:solidFill>
                <a:latin typeface="Calibri"/>
                <a:cs typeface="Calibri"/>
              </a:rPr>
              <a:t>es</a:t>
            </a:r>
            <a:r>
              <a:rPr dirty="0" sz="1800" spc="-10">
                <a:solidFill>
                  <a:srgbClr val="002399"/>
                </a:solidFill>
                <a:latin typeface="Calibri"/>
                <a:cs typeface="Calibri"/>
              </a:rPr>
              <a:t>i</a:t>
            </a:r>
            <a:r>
              <a:rPr dirty="0" sz="1800" spc="-5">
                <a:solidFill>
                  <a:srgbClr val="002399"/>
                </a:solidFill>
                <a:latin typeface="Calibri"/>
                <a:cs typeface="Calibri"/>
              </a:rPr>
              <a:t>den</a:t>
            </a:r>
            <a:r>
              <a:rPr dirty="0" sz="1800">
                <a:solidFill>
                  <a:srgbClr val="002399"/>
                </a:solidFill>
                <a:latin typeface="Calibri"/>
                <a:cs typeface="Calibri"/>
              </a:rPr>
              <a:t>t </a:t>
            </a:r>
            <a:r>
              <a:rPr dirty="0" sz="1800" spc="-10">
                <a:solidFill>
                  <a:srgbClr val="002399"/>
                </a:solidFill>
                <a:latin typeface="Calibri"/>
                <a:cs typeface="Calibri"/>
              </a:rPr>
              <a:t>O</a:t>
            </a:r>
            <a:r>
              <a:rPr dirty="0" sz="1800" spc="-5">
                <a:solidFill>
                  <a:srgbClr val="002399"/>
                </a:solidFill>
                <a:latin typeface="Calibri"/>
                <a:cs typeface="Calibri"/>
              </a:rPr>
              <a:t>bam</a:t>
            </a:r>
            <a:r>
              <a:rPr dirty="0" sz="1800">
                <a:solidFill>
                  <a:srgbClr val="002399"/>
                </a:solidFill>
                <a:latin typeface="Calibri"/>
                <a:cs typeface="Calibri"/>
              </a:rPr>
              <a:t>a and</a:t>
            </a:r>
            <a:r>
              <a:rPr dirty="0" sz="1800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1800" spc="-5">
                <a:solidFill>
                  <a:srgbClr val="002399"/>
                </a:solidFill>
                <a:latin typeface="Calibri"/>
                <a:cs typeface="Calibri"/>
              </a:rPr>
              <a:t>Con</a:t>
            </a:r>
            <a:r>
              <a:rPr dirty="0" sz="1800" spc="5">
                <a:solidFill>
                  <a:srgbClr val="002399"/>
                </a:solidFill>
                <a:latin typeface="Calibri"/>
                <a:cs typeface="Calibri"/>
              </a:rPr>
              <a:t>g</a:t>
            </a:r>
            <a:r>
              <a:rPr dirty="0" sz="1800" spc="-40">
                <a:solidFill>
                  <a:srgbClr val="002399"/>
                </a:solidFill>
                <a:latin typeface="Calibri"/>
                <a:cs typeface="Calibri"/>
              </a:rPr>
              <a:t>r</a:t>
            </a:r>
            <a:r>
              <a:rPr dirty="0" sz="1800" spc="-10">
                <a:solidFill>
                  <a:srgbClr val="002399"/>
                </a:solidFill>
                <a:latin typeface="Calibri"/>
                <a:cs typeface="Calibri"/>
              </a:rPr>
              <a:t>e</a:t>
            </a:r>
            <a:r>
              <a:rPr dirty="0" sz="1800" spc="-5">
                <a:solidFill>
                  <a:srgbClr val="002399"/>
                </a:solidFill>
                <a:latin typeface="Calibri"/>
                <a:cs typeface="Calibri"/>
              </a:rPr>
              <a:t>s</a:t>
            </a:r>
            <a:r>
              <a:rPr dirty="0" sz="1800">
                <a:solidFill>
                  <a:srgbClr val="002399"/>
                </a:solidFill>
                <a:latin typeface="Calibri"/>
                <a:cs typeface="Calibri"/>
              </a:rPr>
              <a:t>s</a:t>
            </a:r>
            <a:endParaRPr sz="1800">
              <a:latin typeface="Calibri"/>
              <a:cs typeface="Calibri"/>
            </a:endParaRPr>
          </a:p>
          <a:p>
            <a:pPr marL="243840" indent="-231140">
              <a:lnSpc>
                <a:spcPct val="100000"/>
              </a:lnSpc>
              <a:spcBef>
                <a:spcPts val="350"/>
              </a:spcBef>
              <a:buClr>
                <a:srgbClr val="002399"/>
              </a:buClr>
              <a:buFont typeface="Arial"/>
              <a:buChar char="•"/>
              <a:tabLst>
                <a:tab pos="244475" algn="l"/>
              </a:tabLst>
            </a:pPr>
            <a:r>
              <a:rPr dirty="0" sz="2000" spc="-5">
                <a:solidFill>
                  <a:srgbClr val="002399"/>
                </a:solidFill>
                <a:latin typeface="Calibri"/>
                <a:cs typeface="Calibri"/>
              </a:rPr>
              <a:t>S</a:t>
            </a:r>
            <a:r>
              <a:rPr dirty="0" sz="2000" spc="5">
                <a:solidFill>
                  <a:srgbClr val="002399"/>
                </a:solidFill>
                <a:latin typeface="Calibri"/>
                <a:cs typeface="Calibri"/>
              </a:rPr>
              <a:t>u</a:t>
            </a:r>
            <a:r>
              <a:rPr dirty="0" sz="2000" spc="-5">
                <a:solidFill>
                  <a:srgbClr val="002399"/>
                </a:solidFill>
                <a:latin typeface="Calibri"/>
                <a:cs typeface="Calibri"/>
              </a:rPr>
              <a:t>p</a:t>
            </a:r>
            <a:r>
              <a:rPr dirty="0" sz="2000" spc="5">
                <a:solidFill>
                  <a:srgbClr val="002399"/>
                </a:solidFill>
                <a:latin typeface="Calibri"/>
                <a:cs typeface="Calibri"/>
              </a:rPr>
              <a:t>p</a:t>
            </a:r>
            <a:r>
              <a:rPr dirty="0" sz="2000" spc="-5">
                <a:solidFill>
                  <a:srgbClr val="002399"/>
                </a:solidFill>
                <a:latin typeface="Calibri"/>
                <a:cs typeface="Calibri"/>
              </a:rPr>
              <a:t>ort</a:t>
            </a:r>
            <a:r>
              <a:rPr dirty="0" sz="2000">
                <a:solidFill>
                  <a:srgbClr val="002399"/>
                </a:solidFill>
                <a:latin typeface="Calibri"/>
                <a:cs typeface="Calibri"/>
              </a:rPr>
              <a:t>s</a:t>
            </a:r>
            <a:r>
              <a:rPr dirty="0" sz="2000" spc="-15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2000" spc="-5">
                <a:solidFill>
                  <a:srgbClr val="002399"/>
                </a:solidFill>
                <a:latin typeface="Calibri"/>
                <a:cs typeface="Calibri"/>
              </a:rPr>
              <a:t>F</a:t>
            </a:r>
            <a:r>
              <a:rPr dirty="0" sz="2000" spc="5">
                <a:solidFill>
                  <a:srgbClr val="002399"/>
                </a:solidFill>
                <a:latin typeface="Calibri"/>
                <a:cs typeface="Calibri"/>
              </a:rPr>
              <a:t>u</a:t>
            </a:r>
            <a:r>
              <a:rPr dirty="0" sz="2000">
                <a:solidFill>
                  <a:srgbClr val="002399"/>
                </a:solidFill>
                <a:latin typeface="Calibri"/>
                <a:cs typeface="Calibri"/>
              </a:rPr>
              <a:t>tu</a:t>
            </a:r>
            <a:r>
              <a:rPr dirty="0" sz="2000" spc="-25">
                <a:solidFill>
                  <a:srgbClr val="002399"/>
                </a:solidFill>
                <a:latin typeface="Calibri"/>
                <a:cs typeface="Calibri"/>
              </a:rPr>
              <a:t>r</a:t>
            </a:r>
            <a:r>
              <a:rPr dirty="0" sz="2000">
                <a:solidFill>
                  <a:srgbClr val="002399"/>
                </a:solidFill>
                <a:latin typeface="Calibri"/>
                <a:cs typeface="Calibri"/>
              </a:rPr>
              <a:t>e</a:t>
            </a:r>
            <a:r>
              <a:rPr dirty="0" sz="2000" spc="-10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2000" spc="-40">
                <a:solidFill>
                  <a:srgbClr val="002399"/>
                </a:solidFill>
                <a:latin typeface="Calibri"/>
                <a:cs typeface="Calibri"/>
              </a:rPr>
              <a:t>U</a:t>
            </a:r>
            <a:r>
              <a:rPr dirty="0" sz="2000" spc="-5">
                <a:solidFill>
                  <a:srgbClr val="002399"/>
                </a:solidFill>
                <a:latin typeface="Calibri"/>
                <a:cs typeface="Calibri"/>
              </a:rPr>
              <a:t>.S</a:t>
            </a:r>
            <a:r>
              <a:rPr dirty="0" sz="2000">
                <a:solidFill>
                  <a:srgbClr val="002399"/>
                </a:solidFill>
                <a:latin typeface="Calibri"/>
                <a:cs typeface="Calibri"/>
              </a:rPr>
              <a:t>.</a:t>
            </a:r>
            <a:r>
              <a:rPr dirty="0" sz="2000" spc="-5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002399"/>
                </a:solidFill>
                <a:latin typeface="Calibri"/>
                <a:cs typeface="Calibri"/>
              </a:rPr>
              <a:t>P</a:t>
            </a:r>
            <a:r>
              <a:rPr dirty="0" sz="2000" spc="-45">
                <a:solidFill>
                  <a:srgbClr val="002399"/>
                </a:solidFill>
                <a:latin typeface="Calibri"/>
                <a:cs typeface="Calibri"/>
              </a:rPr>
              <a:t>r</a:t>
            </a:r>
            <a:r>
              <a:rPr dirty="0" sz="2000" spc="-5">
                <a:solidFill>
                  <a:srgbClr val="002399"/>
                </a:solidFill>
                <a:latin typeface="Calibri"/>
                <a:cs typeface="Calibri"/>
              </a:rPr>
              <a:t>og</a:t>
            </a:r>
            <a:r>
              <a:rPr dirty="0" sz="2000" spc="-35">
                <a:solidFill>
                  <a:srgbClr val="002399"/>
                </a:solidFill>
                <a:latin typeface="Calibri"/>
                <a:cs typeface="Calibri"/>
              </a:rPr>
              <a:t>r</a:t>
            </a:r>
            <a:r>
              <a:rPr dirty="0" sz="2000">
                <a:solidFill>
                  <a:srgbClr val="002399"/>
                </a:solidFill>
                <a:latin typeface="Calibri"/>
                <a:cs typeface="Calibri"/>
              </a:rPr>
              <a:t>ams</a:t>
            </a:r>
            <a:endParaRPr sz="2000">
              <a:latin typeface="Calibri"/>
              <a:cs typeface="Calibri"/>
            </a:endParaRPr>
          </a:p>
          <a:p>
            <a:pPr lvl="1" marL="698500" indent="-228600">
              <a:lnSpc>
                <a:spcPct val="100000"/>
              </a:lnSpc>
              <a:spcBef>
                <a:spcPts val="185"/>
              </a:spcBef>
              <a:buClr>
                <a:srgbClr val="002399"/>
              </a:buClr>
              <a:buFont typeface="Courier New"/>
              <a:buChar char="o"/>
              <a:tabLst>
                <a:tab pos="699135" algn="l"/>
              </a:tabLst>
            </a:pPr>
            <a:r>
              <a:rPr dirty="0" sz="1800">
                <a:solidFill>
                  <a:srgbClr val="002399"/>
                </a:solidFill>
                <a:latin typeface="Calibri"/>
                <a:cs typeface="Calibri"/>
              </a:rPr>
              <a:t>Medi</a:t>
            </a:r>
            <a:r>
              <a:rPr dirty="0" sz="1800" spc="-20">
                <a:solidFill>
                  <a:srgbClr val="002399"/>
                </a:solidFill>
                <a:latin typeface="Calibri"/>
                <a:cs typeface="Calibri"/>
              </a:rPr>
              <a:t>c</a:t>
            </a:r>
            <a:r>
              <a:rPr dirty="0" sz="1800">
                <a:solidFill>
                  <a:srgbClr val="002399"/>
                </a:solidFill>
                <a:latin typeface="Calibri"/>
                <a:cs typeface="Calibri"/>
              </a:rPr>
              <a:t>al</a:t>
            </a:r>
            <a:r>
              <a:rPr dirty="0" sz="1800" spc="20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1800" spc="-5">
                <a:solidFill>
                  <a:srgbClr val="002399"/>
                </a:solidFill>
                <a:latin typeface="Calibri"/>
                <a:cs typeface="Calibri"/>
              </a:rPr>
              <a:t>iso</a:t>
            </a:r>
            <a:r>
              <a:rPr dirty="0" sz="1800" spc="-15">
                <a:solidFill>
                  <a:srgbClr val="002399"/>
                </a:solidFill>
                <a:latin typeface="Calibri"/>
                <a:cs typeface="Calibri"/>
              </a:rPr>
              <a:t>t</a:t>
            </a:r>
            <a:r>
              <a:rPr dirty="0" sz="1800" spc="-5">
                <a:solidFill>
                  <a:srgbClr val="002399"/>
                </a:solidFill>
                <a:latin typeface="Calibri"/>
                <a:cs typeface="Calibri"/>
              </a:rPr>
              <a:t>op</a:t>
            </a:r>
            <a:r>
              <a:rPr dirty="0" sz="1800">
                <a:solidFill>
                  <a:srgbClr val="002399"/>
                </a:solidFill>
                <a:latin typeface="Calibri"/>
                <a:cs typeface="Calibri"/>
              </a:rPr>
              <a:t>e </a:t>
            </a:r>
            <a:r>
              <a:rPr dirty="0" sz="1800" spc="-5">
                <a:solidFill>
                  <a:srgbClr val="002399"/>
                </a:solidFill>
                <a:latin typeface="Calibri"/>
                <a:cs typeface="Calibri"/>
              </a:rPr>
              <a:t>p</a:t>
            </a:r>
            <a:r>
              <a:rPr dirty="0" sz="1800" spc="-25">
                <a:solidFill>
                  <a:srgbClr val="002399"/>
                </a:solidFill>
                <a:latin typeface="Calibri"/>
                <a:cs typeface="Calibri"/>
              </a:rPr>
              <a:t>r</a:t>
            </a:r>
            <a:r>
              <a:rPr dirty="0" sz="1800" spc="-5">
                <a:solidFill>
                  <a:srgbClr val="002399"/>
                </a:solidFill>
                <a:latin typeface="Calibri"/>
                <a:cs typeface="Calibri"/>
              </a:rPr>
              <a:t>oduct</a:t>
            </a:r>
            <a:r>
              <a:rPr dirty="0" sz="1800" spc="-10">
                <a:solidFill>
                  <a:srgbClr val="002399"/>
                </a:solidFill>
                <a:latin typeface="Calibri"/>
                <a:cs typeface="Calibri"/>
              </a:rPr>
              <a:t>i</a:t>
            </a:r>
            <a:r>
              <a:rPr dirty="0" sz="1800" spc="-5">
                <a:solidFill>
                  <a:srgbClr val="002399"/>
                </a:solidFill>
                <a:latin typeface="Calibri"/>
                <a:cs typeface="Calibri"/>
              </a:rPr>
              <a:t>o</a:t>
            </a:r>
            <a:r>
              <a:rPr dirty="0" sz="1800">
                <a:solidFill>
                  <a:srgbClr val="002399"/>
                </a:solidFill>
                <a:latin typeface="Calibri"/>
                <a:cs typeface="Calibri"/>
              </a:rPr>
              <a:t>n</a:t>
            </a:r>
            <a:r>
              <a:rPr dirty="0" sz="1800" spc="25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1800" spc="-5">
                <a:solidFill>
                  <a:srgbClr val="002399"/>
                </a:solidFill>
                <a:latin typeface="Calibri"/>
                <a:cs typeface="Calibri"/>
              </a:rPr>
              <a:t>(mo</a:t>
            </a:r>
            <a:r>
              <a:rPr dirty="0" sz="1800" spc="-10">
                <a:solidFill>
                  <a:srgbClr val="002399"/>
                </a:solidFill>
                <a:latin typeface="Calibri"/>
                <a:cs typeface="Calibri"/>
              </a:rPr>
              <a:t>l</a:t>
            </a:r>
            <a:r>
              <a:rPr dirty="0" sz="1800">
                <a:solidFill>
                  <a:srgbClr val="002399"/>
                </a:solidFill>
                <a:latin typeface="Calibri"/>
                <a:cs typeface="Calibri"/>
              </a:rPr>
              <a:t>ybd</a:t>
            </a:r>
            <a:r>
              <a:rPr dirty="0" sz="1800" spc="-10">
                <a:solidFill>
                  <a:srgbClr val="002399"/>
                </a:solidFill>
                <a:latin typeface="Calibri"/>
                <a:cs typeface="Calibri"/>
              </a:rPr>
              <a:t>en</a:t>
            </a:r>
            <a:r>
              <a:rPr dirty="0" sz="1800" spc="-5">
                <a:solidFill>
                  <a:srgbClr val="002399"/>
                </a:solidFill>
                <a:latin typeface="Calibri"/>
                <a:cs typeface="Calibri"/>
              </a:rPr>
              <a:t>u</a:t>
            </a:r>
            <a:r>
              <a:rPr dirty="0" sz="1800" spc="15">
                <a:solidFill>
                  <a:srgbClr val="002399"/>
                </a:solidFill>
                <a:latin typeface="Calibri"/>
                <a:cs typeface="Calibri"/>
              </a:rPr>
              <a:t>m</a:t>
            </a:r>
            <a:r>
              <a:rPr dirty="0" sz="1800">
                <a:solidFill>
                  <a:srgbClr val="002399"/>
                </a:solidFill>
                <a:latin typeface="Calibri"/>
                <a:cs typeface="Calibri"/>
              </a:rPr>
              <a:t>-</a:t>
            </a:r>
            <a:r>
              <a:rPr dirty="0" sz="1800" spc="-15">
                <a:solidFill>
                  <a:srgbClr val="002399"/>
                </a:solidFill>
                <a:latin typeface="Calibri"/>
                <a:cs typeface="Calibri"/>
              </a:rPr>
              <a:t>99)</a:t>
            </a:r>
            <a:endParaRPr sz="1800">
              <a:latin typeface="Calibri"/>
              <a:cs typeface="Calibri"/>
            </a:endParaRPr>
          </a:p>
          <a:p>
            <a:pPr lvl="1" marL="698500" marR="167005" indent="-228600">
              <a:lnSpc>
                <a:spcPct val="90100"/>
              </a:lnSpc>
              <a:spcBef>
                <a:spcPts val="405"/>
              </a:spcBef>
              <a:buClr>
                <a:srgbClr val="002399"/>
              </a:buClr>
              <a:buFont typeface="Courier New"/>
              <a:buChar char="o"/>
              <a:tabLst>
                <a:tab pos="699135" algn="l"/>
              </a:tabLst>
            </a:pPr>
            <a:r>
              <a:rPr dirty="0" sz="1800" spc="-10">
                <a:solidFill>
                  <a:srgbClr val="002399"/>
                </a:solidFill>
                <a:latin typeface="Calibri"/>
                <a:cs typeface="Calibri"/>
              </a:rPr>
              <a:t>P</a:t>
            </a:r>
            <a:r>
              <a:rPr dirty="0" sz="1800" spc="-30">
                <a:solidFill>
                  <a:srgbClr val="002399"/>
                </a:solidFill>
                <a:latin typeface="Calibri"/>
                <a:cs typeface="Calibri"/>
              </a:rPr>
              <a:t>r</a:t>
            </a:r>
            <a:r>
              <a:rPr dirty="0" sz="1800" spc="-5">
                <a:solidFill>
                  <a:srgbClr val="002399"/>
                </a:solidFill>
                <a:latin typeface="Calibri"/>
                <a:cs typeface="Calibri"/>
              </a:rPr>
              <a:t>oduc</a:t>
            </a:r>
            <a:r>
              <a:rPr dirty="0" sz="1800" spc="-10">
                <a:solidFill>
                  <a:srgbClr val="002399"/>
                </a:solidFill>
                <a:latin typeface="Calibri"/>
                <a:cs typeface="Calibri"/>
              </a:rPr>
              <a:t>t</a:t>
            </a:r>
            <a:r>
              <a:rPr dirty="0" sz="1800" spc="-10">
                <a:solidFill>
                  <a:srgbClr val="002399"/>
                </a:solidFill>
                <a:latin typeface="Calibri"/>
                <a:cs typeface="Calibri"/>
              </a:rPr>
              <a:t>i</a:t>
            </a:r>
            <a:r>
              <a:rPr dirty="0" sz="1800" spc="-5">
                <a:solidFill>
                  <a:srgbClr val="002399"/>
                </a:solidFill>
                <a:latin typeface="Calibri"/>
                <a:cs typeface="Calibri"/>
              </a:rPr>
              <a:t>o</a:t>
            </a:r>
            <a:r>
              <a:rPr dirty="0" sz="1800">
                <a:solidFill>
                  <a:srgbClr val="002399"/>
                </a:solidFill>
                <a:latin typeface="Calibri"/>
                <a:cs typeface="Calibri"/>
              </a:rPr>
              <a:t>n</a:t>
            </a:r>
            <a:r>
              <a:rPr dirty="0" sz="1800" spc="20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1800" spc="-5">
                <a:solidFill>
                  <a:srgbClr val="002399"/>
                </a:solidFill>
                <a:latin typeface="Calibri"/>
                <a:cs typeface="Calibri"/>
              </a:rPr>
              <a:t>o</a:t>
            </a:r>
            <a:r>
              <a:rPr dirty="0" sz="1800">
                <a:solidFill>
                  <a:srgbClr val="002399"/>
                </a:solidFill>
                <a:latin typeface="Calibri"/>
                <a:cs typeface="Calibri"/>
              </a:rPr>
              <a:t>f </a:t>
            </a:r>
            <a:r>
              <a:rPr dirty="0" sz="1800" spc="-40">
                <a:solidFill>
                  <a:srgbClr val="002399"/>
                </a:solidFill>
                <a:latin typeface="Calibri"/>
                <a:cs typeface="Calibri"/>
              </a:rPr>
              <a:t>r</a:t>
            </a:r>
            <a:r>
              <a:rPr dirty="0" sz="1800">
                <a:solidFill>
                  <a:srgbClr val="002399"/>
                </a:solidFill>
                <a:latin typeface="Calibri"/>
                <a:cs typeface="Calibri"/>
              </a:rPr>
              <a:t>adi</a:t>
            </a:r>
            <a:r>
              <a:rPr dirty="0" sz="1800" spc="-10">
                <a:solidFill>
                  <a:srgbClr val="002399"/>
                </a:solidFill>
                <a:latin typeface="Calibri"/>
                <a:cs typeface="Calibri"/>
              </a:rPr>
              <a:t>o</a:t>
            </a:r>
            <a:r>
              <a:rPr dirty="0" sz="1800" spc="-10">
                <a:solidFill>
                  <a:srgbClr val="002399"/>
                </a:solidFill>
                <a:latin typeface="Calibri"/>
                <a:cs typeface="Calibri"/>
              </a:rPr>
              <a:t>i</a:t>
            </a:r>
            <a:r>
              <a:rPr dirty="0" sz="1800" spc="-5">
                <a:solidFill>
                  <a:srgbClr val="002399"/>
                </a:solidFill>
                <a:latin typeface="Calibri"/>
                <a:cs typeface="Calibri"/>
              </a:rPr>
              <a:t>so</a:t>
            </a:r>
            <a:r>
              <a:rPr dirty="0" sz="1800" spc="-15">
                <a:solidFill>
                  <a:srgbClr val="002399"/>
                </a:solidFill>
                <a:latin typeface="Calibri"/>
                <a:cs typeface="Calibri"/>
              </a:rPr>
              <a:t>t</a:t>
            </a:r>
            <a:r>
              <a:rPr dirty="0" sz="1800" spc="-5">
                <a:solidFill>
                  <a:srgbClr val="002399"/>
                </a:solidFill>
                <a:latin typeface="Calibri"/>
                <a:cs typeface="Calibri"/>
              </a:rPr>
              <a:t>op</a:t>
            </a:r>
            <a:r>
              <a:rPr dirty="0" sz="1800">
                <a:solidFill>
                  <a:srgbClr val="002399"/>
                </a:solidFill>
                <a:latin typeface="Calibri"/>
                <a:cs typeface="Calibri"/>
              </a:rPr>
              <a:t>e</a:t>
            </a:r>
            <a:r>
              <a:rPr dirty="0" sz="1800" spc="15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1800" spc="-5">
                <a:solidFill>
                  <a:srgbClr val="002399"/>
                </a:solidFill>
                <a:latin typeface="Calibri"/>
                <a:cs typeface="Calibri"/>
              </a:rPr>
              <a:t>p</a:t>
            </a:r>
            <a:r>
              <a:rPr dirty="0" sz="1800" spc="-15">
                <a:solidFill>
                  <a:srgbClr val="002399"/>
                </a:solidFill>
                <a:latin typeface="Calibri"/>
                <a:cs typeface="Calibri"/>
              </a:rPr>
              <a:t>o</a:t>
            </a:r>
            <a:r>
              <a:rPr dirty="0" sz="1800" spc="-20">
                <a:solidFill>
                  <a:srgbClr val="002399"/>
                </a:solidFill>
                <a:latin typeface="Calibri"/>
                <a:cs typeface="Calibri"/>
              </a:rPr>
              <a:t>w</a:t>
            </a:r>
            <a:r>
              <a:rPr dirty="0" sz="1800">
                <a:solidFill>
                  <a:srgbClr val="002399"/>
                </a:solidFill>
                <a:latin typeface="Calibri"/>
                <a:cs typeface="Calibri"/>
              </a:rPr>
              <a:t>er</a:t>
            </a:r>
            <a:r>
              <a:rPr dirty="0" sz="1800" spc="5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1800" spc="-35">
                <a:solidFill>
                  <a:srgbClr val="002399"/>
                </a:solidFill>
                <a:latin typeface="Calibri"/>
                <a:cs typeface="Calibri"/>
              </a:rPr>
              <a:t>s</a:t>
            </a:r>
            <a:r>
              <a:rPr dirty="0" sz="1800" spc="-15">
                <a:solidFill>
                  <a:srgbClr val="002399"/>
                </a:solidFill>
                <a:latin typeface="Calibri"/>
                <a:cs typeface="Calibri"/>
              </a:rPr>
              <a:t>y</a:t>
            </a:r>
            <a:r>
              <a:rPr dirty="0" sz="1800" spc="-25">
                <a:solidFill>
                  <a:srgbClr val="002399"/>
                </a:solidFill>
                <a:latin typeface="Calibri"/>
                <a:cs typeface="Calibri"/>
              </a:rPr>
              <a:t>s</a:t>
            </a:r>
            <a:r>
              <a:rPr dirty="0" sz="1800" spc="-30">
                <a:solidFill>
                  <a:srgbClr val="002399"/>
                </a:solidFill>
                <a:latin typeface="Calibri"/>
                <a:cs typeface="Calibri"/>
              </a:rPr>
              <a:t>t</a:t>
            </a:r>
            <a:r>
              <a:rPr dirty="0" sz="1800">
                <a:solidFill>
                  <a:srgbClr val="002399"/>
                </a:solidFill>
                <a:latin typeface="Calibri"/>
                <a:cs typeface="Calibri"/>
              </a:rPr>
              <a:t>ems</a:t>
            </a:r>
            <a:r>
              <a:rPr dirty="0" sz="1800" spc="-10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1800" spc="-10">
                <a:solidFill>
                  <a:srgbClr val="002399"/>
                </a:solidFill>
                <a:latin typeface="Calibri"/>
                <a:cs typeface="Calibri"/>
              </a:rPr>
              <a:t>i</a:t>
            </a:r>
            <a:r>
              <a:rPr dirty="0" sz="1800">
                <a:solidFill>
                  <a:srgbClr val="002399"/>
                </a:solidFill>
                <a:latin typeface="Calibri"/>
                <a:cs typeface="Calibri"/>
              </a:rPr>
              <a:t>n</a:t>
            </a:r>
            <a:r>
              <a:rPr dirty="0" sz="1800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002399"/>
                </a:solidFill>
                <a:latin typeface="Calibri"/>
                <a:cs typeface="Calibri"/>
              </a:rPr>
              <a:t>s</a:t>
            </a:r>
            <a:r>
              <a:rPr dirty="0" sz="1800" spc="5">
                <a:solidFill>
                  <a:srgbClr val="002399"/>
                </a:solidFill>
                <a:latin typeface="Calibri"/>
                <a:cs typeface="Calibri"/>
              </a:rPr>
              <a:t>u</a:t>
            </a:r>
            <a:r>
              <a:rPr dirty="0" sz="1800">
                <a:solidFill>
                  <a:srgbClr val="002399"/>
                </a:solidFill>
                <a:latin typeface="Calibri"/>
                <a:cs typeface="Calibri"/>
              </a:rPr>
              <a:t>pport</a:t>
            </a:r>
            <a:r>
              <a:rPr dirty="0" sz="1800" spc="-10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002399"/>
                </a:solidFill>
                <a:latin typeface="Calibri"/>
                <a:cs typeface="Calibri"/>
              </a:rPr>
              <a:t>of</a:t>
            </a:r>
            <a:r>
              <a:rPr dirty="0" sz="1800" spc="10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002399"/>
                </a:solidFill>
                <a:latin typeface="Calibri"/>
                <a:cs typeface="Calibri"/>
              </a:rPr>
              <a:t>s</a:t>
            </a:r>
            <a:r>
              <a:rPr dirty="0" sz="1800" spc="5">
                <a:solidFill>
                  <a:srgbClr val="002399"/>
                </a:solidFill>
                <a:latin typeface="Calibri"/>
                <a:cs typeface="Calibri"/>
              </a:rPr>
              <a:t>p</a:t>
            </a:r>
            <a:r>
              <a:rPr dirty="0" sz="1800">
                <a:solidFill>
                  <a:srgbClr val="002399"/>
                </a:solidFill>
                <a:latin typeface="Calibri"/>
                <a:cs typeface="Calibri"/>
              </a:rPr>
              <a:t>ace </a:t>
            </a:r>
            <a:r>
              <a:rPr dirty="0" sz="1800" spc="-20">
                <a:solidFill>
                  <a:srgbClr val="002399"/>
                </a:solidFill>
                <a:latin typeface="Calibri"/>
                <a:cs typeface="Calibri"/>
              </a:rPr>
              <a:t>e</a:t>
            </a:r>
            <a:r>
              <a:rPr dirty="0" sz="1800">
                <a:solidFill>
                  <a:srgbClr val="002399"/>
                </a:solidFill>
                <a:latin typeface="Calibri"/>
                <a:cs typeface="Calibri"/>
              </a:rPr>
              <a:t>xplo</a:t>
            </a:r>
            <a:r>
              <a:rPr dirty="0" sz="1800" spc="-45">
                <a:solidFill>
                  <a:srgbClr val="002399"/>
                </a:solidFill>
                <a:latin typeface="Calibri"/>
                <a:cs typeface="Calibri"/>
              </a:rPr>
              <a:t>r</a:t>
            </a:r>
            <a:r>
              <a:rPr dirty="0" sz="1800" spc="-15">
                <a:solidFill>
                  <a:srgbClr val="002399"/>
                </a:solidFill>
                <a:latin typeface="Calibri"/>
                <a:cs typeface="Calibri"/>
              </a:rPr>
              <a:t>a</a:t>
            </a:r>
            <a:r>
              <a:rPr dirty="0" sz="1800">
                <a:solidFill>
                  <a:srgbClr val="002399"/>
                </a:solidFill>
                <a:latin typeface="Calibri"/>
                <a:cs typeface="Calibri"/>
              </a:rPr>
              <a:t>t</a:t>
            </a:r>
            <a:r>
              <a:rPr dirty="0" sz="1800" spc="-10">
                <a:solidFill>
                  <a:srgbClr val="002399"/>
                </a:solidFill>
                <a:latin typeface="Calibri"/>
                <a:cs typeface="Calibri"/>
              </a:rPr>
              <a:t>i</a:t>
            </a:r>
            <a:r>
              <a:rPr dirty="0" sz="1800">
                <a:solidFill>
                  <a:srgbClr val="002399"/>
                </a:solidFill>
                <a:latin typeface="Calibri"/>
                <a:cs typeface="Calibri"/>
              </a:rPr>
              <a:t>on</a:t>
            </a:r>
            <a:r>
              <a:rPr dirty="0" sz="1800" spc="10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002399"/>
                </a:solidFill>
                <a:latin typeface="Calibri"/>
                <a:cs typeface="Calibri"/>
              </a:rPr>
              <a:t>(</a:t>
            </a:r>
            <a:r>
              <a:rPr dirty="0" sz="1800" spc="-10">
                <a:solidFill>
                  <a:srgbClr val="002399"/>
                </a:solidFill>
                <a:latin typeface="Calibri"/>
                <a:cs typeface="Calibri"/>
              </a:rPr>
              <a:t>D</a:t>
            </a:r>
            <a:r>
              <a:rPr dirty="0" sz="1800">
                <a:solidFill>
                  <a:srgbClr val="002399"/>
                </a:solidFill>
                <a:latin typeface="Calibri"/>
                <a:cs typeface="Calibri"/>
              </a:rPr>
              <a:t>OE</a:t>
            </a:r>
            <a:r>
              <a:rPr dirty="0" sz="1800" spc="15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002399"/>
                </a:solidFill>
                <a:latin typeface="Calibri"/>
                <a:cs typeface="Calibri"/>
              </a:rPr>
              <a:t>NE</a:t>
            </a:r>
            <a:r>
              <a:rPr dirty="0" sz="1800" spc="-120">
                <a:solidFill>
                  <a:srgbClr val="002399"/>
                </a:solidFill>
                <a:latin typeface="Calibri"/>
                <a:cs typeface="Calibri"/>
              </a:rPr>
              <a:t>’</a:t>
            </a:r>
            <a:r>
              <a:rPr dirty="0" sz="1800">
                <a:solidFill>
                  <a:srgbClr val="002399"/>
                </a:solidFill>
                <a:latin typeface="Calibri"/>
                <a:cs typeface="Calibri"/>
              </a:rPr>
              <a:t>s</a:t>
            </a:r>
            <a:r>
              <a:rPr dirty="0" sz="1800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1800" spc="-5">
                <a:solidFill>
                  <a:srgbClr val="002399"/>
                </a:solidFill>
                <a:latin typeface="Calibri"/>
                <a:cs typeface="Calibri"/>
              </a:rPr>
              <a:t>plu</a:t>
            </a:r>
            <a:r>
              <a:rPr dirty="0" sz="1800" spc="-15">
                <a:solidFill>
                  <a:srgbClr val="002399"/>
                </a:solidFill>
                <a:latin typeface="Calibri"/>
                <a:cs typeface="Calibri"/>
              </a:rPr>
              <a:t>t</a:t>
            </a:r>
            <a:r>
              <a:rPr dirty="0" sz="1800" spc="-5">
                <a:solidFill>
                  <a:srgbClr val="002399"/>
                </a:solidFill>
                <a:latin typeface="Calibri"/>
                <a:cs typeface="Calibri"/>
              </a:rPr>
              <a:t>oniu</a:t>
            </a:r>
            <a:r>
              <a:rPr dirty="0" sz="1800">
                <a:solidFill>
                  <a:srgbClr val="002399"/>
                </a:solidFill>
                <a:latin typeface="Calibri"/>
                <a:cs typeface="Calibri"/>
              </a:rPr>
              <a:t>m-</a:t>
            </a:r>
            <a:r>
              <a:rPr dirty="0" sz="1800" spc="-10">
                <a:solidFill>
                  <a:srgbClr val="002399"/>
                </a:solidFill>
                <a:latin typeface="Calibri"/>
                <a:cs typeface="Calibri"/>
              </a:rPr>
              <a:t>238</a:t>
            </a:r>
            <a:r>
              <a:rPr dirty="0" sz="1800" spc="5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1800" spc="-5">
                <a:solidFill>
                  <a:srgbClr val="002399"/>
                </a:solidFill>
                <a:latin typeface="Calibri"/>
                <a:cs typeface="Calibri"/>
              </a:rPr>
              <a:t>p</a:t>
            </a:r>
            <a:r>
              <a:rPr dirty="0" sz="1800" spc="-25">
                <a:solidFill>
                  <a:srgbClr val="002399"/>
                </a:solidFill>
                <a:latin typeface="Calibri"/>
                <a:cs typeface="Calibri"/>
              </a:rPr>
              <a:t>r</a:t>
            </a:r>
            <a:r>
              <a:rPr dirty="0" sz="1800" spc="-5">
                <a:solidFill>
                  <a:srgbClr val="002399"/>
                </a:solidFill>
                <a:latin typeface="Calibri"/>
                <a:cs typeface="Calibri"/>
              </a:rPr>
              <a:t>oject)</a:t>
            </a:r>
            <a:endParaRPr sz="1800">
              <a:latin typeface="Calibri"/>
              <a:cs typeface="Calibri"/>
            </a:endParaRPr>
          </a:p>
          <a:p>
            <a:pPr marL="243840" indent="-231140">
              <a:lnSpc>
                <a:spcPct val="100000"/>
              </a:lnSpc>
              <a:spcBef>
                <a:spcPts val="340"/>
              </a:spcBef>
              <a:buClr>
                <a:srgbClr val="002399"/>
              </a:buClr>
              <a:buFont typeface="Arial"/>
              <a:buChar char="•"/>
              <a:tabLst>
                <a:tab pos="244475" algn="l"/>
              </a:tabLst>
            </a:pPr>
            <a:r>
              <a:rPr dirty="0" sz="2000">
                <a:solidFill>
                  <a:srgbClr val="002399"/>
                </a:solidFill>
                <a:latin typeface="Calibri"/>
                <a:cs typeface="Calibri"/>
              </a:rPr>
              <a:t>P</a:t>
            </a:r>
            <a:r>
              <a:rPr dirty="0" sz="2000" spc="-45">
                <a:solidFill>
                  <a:srgbClr val="002399"/>
                </a:solidFill>
                <a:latin typeface="Calibri"/>
                <a:cs typeface="Calibri"/>
              </a:rPr>
              <a:t>r</a:t>
            </a:r>
            <a:r>
              <a:rPr dirty="0" sz="2000" spc="-15">
                <a:solidFill>
                  <a:srgbClr val="002399"/>
                </a:solidFill>
                <a:latin typeface="Calibri"/>
                <a:cs typeface="Calibri"/>
              </a:rPr>
              <a:t>o</a:t>
            </a:r>
            <a:r>
              <a:rPr dirty="0" sz="2000">
                <a:solidFill>
                  <a:srgbClr val="002399"/>
                </a:solidFill>
                <a:latin typeface="Calibri"/>
                <a:cs typeface="Calibri"/>
              </a:rPr>
              <a:t>v</a:t>
            </a:r>
            <a:r>
              <a:rPr dirty="0" sz="2000" spc="-10">
                <a:solidFill>
                  <a:srgbClr val="002399"/>
                </a:solidFill>
                <a:latin typeface="Calibri"/>
                <a:cs typeface="Calibri"/>
              </a:rPr>
              <a:t>i</a:t>
            </a:r>
            <a:r>
              <a:rPr dirty="0" sz="2000" spc="-5">
                <a:solidFill>
                  <a:srgbClr val="002399"/>
                </a:solidFill>
                <a:latin typeface="Calibri"/>
                <a:cs typeface="Calibri"/>
              </a:rPr>
              <a:t>de</a:t>
            </a:r>
            <a:r>
              <a:rPr dirty="0" sz="2000">
                <a:solidFill>
                  <a:srgbClr val="002399"/>
                </a:solidFill>
                <a:latin typeface="Calibri"/>
                <a:cs typeface="Calibri"/>
              </a:rPr>
              <a:t>s</a:t>
            </a:r>
            <a:r>
              <a:rPr dirty="0" sz="2000" spc="15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002399"/>
                </a:solidFill>
                <a:latin typeface="Calibri"/>
                <a:cs typeface="Calibri"/>
              </a:rPr>
              <a:t>E</a:t>
            </a:r>
            <a:r>
              <a:rPr dirty="0" sz="2000" spc="-35">
                <a:solidFill>
                  <a:srgbClr val="002399"/>
                </a:solidFill>
                <a:latin typeface="Calibri"/>
                <a:cs typeface="Calibri"/>
              </a:rPr>
              <a:t>n</a:t>
            </a:r>
            <a:r>
              <a:rPr dirty="0" sz="2000">
                <a:solidFill>
                  <a:srgbClr val="002399"/>
                </a:solidFill>
                <a:latin typeface="Calibri"/>
                <a:cs typeface="Calibri"/>
              </a:rPr>
              <a:t>v</a:t>
            </a:r>
            <a:r>
              <a:rPr dirty="0" sz="2000" spc="-10">
                <a:solidFill>
                  <a:srgbClr val="002399"/>
                </a:solidFill>
                <a:latin typeface="Calibri"/>
                <a:cs typeface="Calibri"/>
              </a:rPr>
              <a:t>i</a:t>
            </a:r>
            <a:r>
              <a:rPr dirty="0" sz="2000" spc="-40">
                <a:solidFill>
                  <a:srgbClr val="002399"/>
                </a:solidFill>
                <a:latin typeface="Calibri"/>
                <a:cs typeface="Calibri"/>
              </a:rPr>
              <a:t>r</a:t>
            </a:r>
            <a:r>
              <a:rPr dirty="0" sz="2000" spc="-5">
                <a:solidFill>
                  <a:srgbClr val="002399"/>
                </a:solidFill>
                <a:latin typeface="Calibri"/>
                <a:cs typeface="Calibri"/>
              </a:rPr>
              <a:t>onme</a:t>
            </a:r>
            <a:r>
              <a:rPr dirty="0" sz="2000" spc="-25">
                <a:solidFill>
                  <a:srgbClr val="002399"/>
                </a:solidFill>
                <a:latin typeface="Calibri"/>
                <a:cs typeface="Calibri"/>
              </a:rPr>
              <a:t>n</a:t>
            </a:r>
            <a:r>
              <a:rPr dirty="0" sz="2000" spc="-25">
                <a:solidFill>
                  <a:srgbClr val="002399"/>
                </a:solidFill>
                <a:latin typeface="Calibri"/>
                <a:cs typeface="Calibri"/>
              </a:rPr>
              <a:t>t</a:t>
            </a:r>
            <a:r>
              <a:rPr dirty="0" sz="2000">
                <a:solidFill>
                  <a:srgbClr val="002399"/>
                </a:solidFill>
                <a:latin typeface="Calibri"/>
                <a:cs typeface="Calibri"/>
              </a:rPr>
              <a:t>al</a:t>
            </a:r>
            <a:r>
              <a:rPr dirty="0" sz="2000" spc="10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2000" spc="-5">
                <a:solidFill>
                  <a:srgbClr val="002399"/>
                </a:solidFill>
                <a:latin typeface="Calibri"/>
                <a:cs typeface="Calibri"/>
              </a:rPr>
              <a:t>S</a:t>
            </a:r>
            <a:r>
              <a:rPr dirty="0" sz="2000" spc="-20">
                <a:solidFill>
                  <a:srgbClr val="002399"/>
                </a:solidFill>
                <a:latin typeface="Calibri"/>
                <a:cs typeface="Calibri"/>
              </a:rPr>
              <a:t>t</a:t>
            </a:r>
            <a:r>
              <a:rPr dirty="0" sz="2000" spc="-15">
                <a:solidFill>
                  <a:srgbClr val="002399"/>
                </a:solidFill>
                <a:latin typeface="Calibri"/>
                <a:cs typeface="Calibri"/>
              </a:rPr>
              <a:t>e</a:t>
            </a:r>
            <a:r>
              <a:rPr dirty="0" sz="2000" spc="-30">
                <a:solidFill>
                  <a:srgbClr val="002399"/>
                </a:solidFill>
                <a:latin typeface="Calibri"/>
                <a:cs typeface="Calibri"/>
              </a:rPr>
              <a:t>w</a:t>
            </a:r>
            <a:r>
              <a:rPr dirty="0" sz="2000">
                <a:solidFill>
                  <a:srgbClr val="002399"/>
                </a:solidFill>
                <a:latin typeface="Calibri"/>
                <a:cs typeface="Calibri"/>
              </a:rPr>
              <a:t>a</a:t>
            </a:r>
            <a:r>
              <a:rPr dirty="0" sz="2000" spc="-30">
                <a:solidFill>
                  <a:srgbClr val="002399"/>
                </a:solidFill>
                <a:latin typeface="Calibri"/>
                <a:cs typeface="Calibri"/>
              </a:rPr>
              <a:t>r</a:t>
            </a:r>
            <a:r>
              <a:rPr dirty="0" sz="2000" spc="-5">
                <a:solidFill>
                  <a:srgbClr val="002399"/>
                </a:solidFill>
                <a:latin typeface="Calibri"/>
                <a:cs typeface="Calibri"/>
              </a:rPr>
              <a:t>dship</a:t>
            </a:r>
            <a:endParaRPr sz="2000">
              <a:latin typeface="Calibri"/>
              <a:cs typeface="Calibri"/>
            </a:endParaRPr>
          </a:p>
          <a:p>
            <a:pPr lvl="1" marL="698500" marR="114935" indent="-228600">
              <a:lnSpc>
                <a:spcPct val="90000"/>
              </a:lnSpc>
              <a:spcBef>
                <a:spcPts val="415"/>
              </a:spcBef>
              <a:buClr>
                <a:srgbClr val="002399"/>
              </a:buClr>
              <a:buFont typeface="Courier New"/>
              <a:buChar char="o"/>
              <a:tabLst>
                <a:tab pos="699135" algn="l"/>
              </a:tabLst>
            </a:pPr>
            <a:r>
              <a:rPr dirty="0" sz="1800" spc="-5">
                <a:solidFill>
                  <a:srgbClr val="002399"/>
                </a:solidFill>
                <a:latin typeface="Calibri"/>
                <a:cs typeface="Calibri"/>
              </a:rPr>
              <a:t>S</a:t>
            </a:r>
            <a:r>
              <a:rPr dirty="0" sz="1800" spc="-30">
                <a:solidFill>
                  <a:srgbClr val="002399"/>
                </a:solidFill>
                <a:latin typeface="Calibri"/>
                <a:cs typeface="Calibri"/>
              </a:rPr>
              <a:t>t</a:t>
            </a:r>
            <a:r>
              <a:rPr dirty="0" sz="1800" spc="-15">
                <a:solidFill>
                  <a:srgbClr val="002399"/>
                </a:solidFill>
                <a:latin typeface="Calibri"/>
                <a:cs typeface="Calibri"/>
              </a:rPr>
              <a:t>a</a:t>
            </a:r>
            <a:r>
              <a:rPr dirty="0" sz="1800">
                <a:solidFill>
                  <a:srgbClr val="002399"/>
                </a:solidFill>
                <a:latin typeface="Calibri"/>
                <a:cs typeface="Calibri"/>
              </a:rPr>
              <a:t>tu</a:t>
            </a:r>
            <a:r>
              <a:rPr dirty="0" sz="1800" spc="-20">
                <a:solidFill>
                  <a:srgbClr val="002399"/>
                </a:solidFill>
                <a:latin typeface="Calibri"/>
                <a:cs typeface="Calibri"/>
              </a:rPr>
              <a:t>t</a:t>
            </a:r>
            <a:r>
              <a:rPr dirty="0" sz="1800" spc="-15">
                <a:solidFill>
                  <a:srgbClr val="002399"/>
                </a:solidFill>
                <a:latin typeface="Calibri"/>
                <a:cs typeface="Calibri"/>
              </a:rPr>
              <a:t>o</a:t>
            </a:r>
            <a:r>
              <a:rPr dirty="0" sz="1800" spc="-5">
                <a:solidFill>
                  <a:srgbClr val="002399"/>
                </a:solidFill>
                <a:latin typeface="Calibri"/>
                <a:cs typeface="Calibri"/>
              </a:rPr>
              <a:t>r</a:t>
            </a:r>
            <a:r>
              <a:rPr dirty="0" sz="1800" spc="-10">
                <a:solidFill>
                  <a:srgbClr val="002399"/>
                </a:solidFill>
                <a:latin typeface="Calibri"/>
                <a:cs typeface="Calibri"/>
              </a:rPr>
              <a:t>y</a:t>
            </a:r>
            <a:r>
              <a:rPr dirty="0" sz="1800" spc="-15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002399"/>
                </a:solidFill>
                <a:latin typeface="Calibri"/>
                <a:cs typeface="Calibri"/>
              </a:rPr>
              <a:t>mission</a:t>
            </a:r>
            <a:r>
              <a:rPr dirty="0" sz="1800" spc="-5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002399"/>
                </a:solidFill>
                <a:latin typeface="Calibri"/>
                <a:cs typeface="Calibri"/>
              </a:rPr>
              <a:t>and</a:t>
            </a:r>
            <a:r>
              <a:rPr dirty="0" sz="1800" spc="10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1800" spc="-5">
                <a:solidFill>
                  <a:srgbClr val="002399"/>
                </a:solidFill>
                <a:latin typeface="Calibri"/>
                <a:cs typeface="Calibri"/>
              </a:rPr>
              <a:t>D</a:t>
            </a:r>
            <a:r>
              <a:rPr dirty="0" sz="1800" spc="-10">
                <a:solidFill>
                  <a:srgbClr val="002399"/>
                </a:solidFill>
                <a:latin typeface="Calibri"/>
                <a:cs typeface="Calibri"/>
              </a:rPr>
              <a:t>O</a:t>
            </a:r>
            <a:r>
              <a:rPr dirty="0" sz="1800">
                <a:solidFill>
                  <a:srgbClr val="002399"/>
                </a:solidFill>
                <a:latin typeface="Calibri"/>
                <a:cs typeface="Calibri"/>
              </a:rPr>
              <a:t>E</a:t>
            </a:r>
            <a:r>
              <a:rPr dirty="0" sz="1800" spc="5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1800" spc="-20">
                <a:solidFill>
                  <a:srgbClr val="002399"/>
                </a:solidFill>
                <a:latin typeface="Calibri"/>
                <a:cs typeface="Calibri"/>
              </a:rPr>
              <a:t>c</a:t>
            </a:r>
            <a:r>
              <a:rPr dirty="0" sz="1800" spc="-5">
                <a:solidFill>
                  <a:srgbClr val="002399"/>
                </a:solidFill>
                <a:latin typeface="Calibri"/>
                <a:cs typeface="Calibri"/>
              </a:rPr>
              <a:t>l</a:t>
            </a:r>
            <a:r>
              <a:rPr dirty="0" sz="1800" spc="-10">
                <a:solidFill>
                  <a:srgbClr val="002399"/>
                </a:solidFill>
                <a:latin typeface="Calibri"/>
                <a:cs typeface="Calibri"/>
              </a:rPr>
              <a:t>ea</a:t>
            </a:r>
            <a:r>
              <a:rPr dirty="0" sz="1800" spc="-5">
                <a:solidFill>
                  <a:srgbClr val="002399"/>
                </a:solidFill>
                <a:latin typeface="Calibri"/>
                <a:cs typeface="Calibri"/>
              </a:rPr>
              <a:t>n</a:t>
            </a:r>
            <a:r>
              <a:rPr dirty="0" sz="1800" spc="-5">
                <a:solidFill>
                  <a:srgbClr val="002399"/>
                </a:solidFill>
                <a:latin typeface="Calibri"/>
                <a:cs typeface="Calibri"/>
              </a:rPr>
              <a:t>up</a:t>
            </a:r>
            <a:r>
              <a:rPr dirty="0" sz="1800" spc="-5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1800" spc="-20">
                <a:solidFill>
                  <a:srgbClr val="002399"/>
                </a:solidFill>
                <a:latin typeface="Calibri"/>
                <a:cs typeface="Calibri"/>
              </a:rPr>
              <a:t>c</a:t>
            </a:r>
            <a:r>
              <a:rPr dirty="0" sz="1800" spc="-5">
                <a:solidFill>
                  <a:srgbClr val="002399"/>
                </a:solidFill>
                <a:latin typeface="Calibri"/>
                <a:cs typeface="Calibri"/>
              </a:rPr>
              <a:t>omm</a:t>
            </a:r>
            <a:r>
              <a:rPr dirty="0" sz="1800" spc="-10">
                <a:solidFill>
                  <a:srgbClr val="002399"/>
                </a:solidFill>
                <a:latin typeface="Calibri"/>
                <a:cs typeface="Calibri"/>
              </a:rPr>
              <a:t>i</a:t>
            </a:r>
            <a:r>
              <a:rPr dirty="0" sz="1800">
                <a:solidFill>
                  <a:srgbClr val="002399"/>
                </a:solidFill>
                <a:latin typeface="Calibri"/>
                <a:cs typeface="Calibri"/>
              </a:rPr>
              <a:t>tme</a:t>
            </a:r>
            <a:r>
              <a:rPr dirty="0" sz="1800" spc="-15">
                <a:solidFill>
                  <a:srgbClr val="002399"/>
                </a:solidFill>
                <a:latin typeface="Calibri"/>
                <a:cs typeface="Calibri"/>
              </a:rPr>
              <a:t>n</a:t>
            </a:r>
            <a:r>
              <a:rPr dirty="0" sz="1800">
                <a:solidFill>
                  <a:srgbClr val="002399"/>
                </a:solidFill>
                <a:latin typeface="Calibri"/>
                <a:cs typeface="Calibri"/>
              </a:rPr>
              <a:t>ts </a:t>
            </a:r>
            <a:r>
              <a:rPr dirty="0" sz="1800" spc="-35">
                <a:solidFill>
                  <a:srgbClr val="002399"/>
                </a:solidFill>
                <a:latin typeface="Calibri"/>
                <a:cs typeface="Calibri"/>
              </a:rPr>
              <a:t>f</a:t>
            </a:r>
            <a:r>
              <a:rPr dirty="0" sz="1800" spc="-5">
                <a:solidFill>
                  <a:srgbClr val="002399"/>
                </a:solidFill>
                <a:latin typeface="Calibri"/>
                <a:cs typeface="Calibri"/>
              </a:rPr>
              <a:t>o</a:t>
            </a:r>
            <a:r>
              <a:rPr dirty="0" sz="1800">
                <a:solidFill>
                  <a:srgbClr val="002399"/>
                </a:solidFill>
                <a:latin typeface="Calibri"/>
                <a:cs typeface="Calibri"/>
              </a:rPr>
              <a:t>r</a:t>
            </a:r>
            <a:r>
              <a:rPr dirty="0" sz="1800" spc="-10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002399"/>
                </a:solidFill>
                <a:latin typeface="Calibri"/>
                <a:cs typeface="Calibri"/>
              </a:rPr>
              <a:t>the</a:t>
            </a:r>
            <a:r>
              <a:rPr dirty="0" sz="1800" spc="10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1800" spc="-70">
                <a:solidFill>
                  <a:srgbClr val="002399"/>
                </a:solidFill>
                <a:latin typeface="Calibri"/>
                <a:cs typeface="Calibri"/>
              </a:rPr>
              <a:t>W</a:t>
            </a:r>
            <a:r>
              <a:rPr dirty="0" sz="1800">
                <a:solidFill>
                  <a:srgbClr val="002399"/>
                </a:solidFill>
                <a:latin typeface="Calibri"/>
                <a:cs typeface="Calibri"/>
              </a:rPr>
              <a:t>e</a:t>
            </a:r>
            <a:r>
              <a:rPr dirty="0" sz="1800" spc="-20">
                <a:solidFill>
                  <a:srgbClr val="002399"/>
                </a:solidFill>
                <a:latin typeface="Calibri"/>
                <a:cs typeface="Calibri"/>
              </a:rPr>
              <a:t>s</a:t>
            </a:r>
            <a:r>
              <a:rPr dirty="0" sz="1800">
                <a:solidFill>
                  <a:srgbClr val="002399"/>
                </a:solidFill>
                <a:latin typeface="Calibri"/>
                <a:cs typeface="Calibri"/>
              </a:rPr>
              <a:t>t</a:t>
            </a:r>
            <a:r>
              <a:rPr dirty="0" sz="1800" spc="-15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1800" spc="-100">
                <a:solidFill>
                  <a:srgbClr val="002399"/>
                </a:solidFill>
                <a:latin typeface="Calibri"/>
                <a:cs typeface="Calibri"/>
              </a:rPr>
              <a:t>V</a:t>
            </a:r>
            <a:r>
              <a:rPr dirty="0" sz="1800">
                <a:solidFill>
                  <a:srgbClr val="002399"/>
                </a:solidFill>
                <a:latin typeface="Calibri"/>
                <a:cs typeface="Calibri"/>
              </a:rPr>
              <a:t>a</a:t>
            </a:r>
            <a:r>
              <a:rPr dirty="0" sz="1800" spc="-5">
                <a:solidFill>
                  <a:srgbClr val="002399"/>
                </a:solidFill>
                <a:latin typeface="Calibri"/>
                <a:cs typeface="Calibri"/>
              </a:rPr>
              <a:t>l</a:t>
            </a:r>
            <a:r>
              <a:rPr dirty="0" sz="1800" spc="-10">
                <a:solidFill>
                  <a:srgbClr val="002399"/>
                </a:solidFill>
                <a:latin typeface="Calibri"/>
                <a:cs typeface="Calibri"/>
              </a:rPr>
              <a:t>l</a:t>
            </a:r>
            <a:r>
              <a:rPr dirty="0" sz="1800" spc="-10">
                <a:solidFill>
                  <a:srgbClr val="002399"/>
                </a:solidFill>
                <a:latin typeface="Calibri"/>
                <a:cs typeface="Calibri"/>
              </a:rPr>
              <a:t>e</a:t>
            </a:r>
            <a:r>
              <a:rPr dirty="0" sz="1800">
                <a:solidFill>
                  <a:srgbClr val="002399"/>
                </a:solidFill>
                <a:latin typeface="Calibri"/>
                <a:cs typeface="Calibri"/>
              </a:rPr>
              <a:t>y</a:t>
            </a:r>
            <a:r>
              <a:rPr dirty="0" sz="1800" spc="10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1800" spc="-5">
                <a:solidFill>
                  <a:srgbClr val="002399"/>
                </a:solidFill>
                <a:latin typeface="Calibri"/>
                <a:cs typeface="Calibri"/>
              </a:rPr>
              <a:t>Si</a:t>
            </a:r>
            <a:r>
              <a:rPr dirty="0" sz="1800" spc="-30">
                <a:solidFill>
                  <a:srgbClr val="002399"/>
                </a:solidFill>
                <a:latin typeface="Calibri"/>
                <a:cs typeface="Calibri"/>
              </a:rPr>
              <a:t>t</a:t>
            </a:r>
            <a:r>
              <a:rPr dirty="0" sz="1800">
                <a:solidFill>
                  <a:srgbClr val="002399"/>
                </a:solidFill>
                <a:latin typeface="Calibri"/>
                <a:cs typeface="Calibri"/>
              </a:rPr>
              <a:t>e</a:t>
            </a:r>
            <a:r>
              <a:rPr dirty="0" sz="1800" spc="10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1800" spc="-10">
                <a:solidFill>
                  <a:srgbClr val="002399"/>
                </a:solidFill>
                <a:latin typeface="Calibri"/>
                <a:cs typeface="Calibri"/>
              </a:rPr>
              <a:t>i</a:t>
            </a:r>
            <a:r>
              <a:rPr dirty="0" sz="1800">
                <a:solidFill>
                  <a:srgbClr val="002399"/>
                </a:solidFill>
                <a:latin typeface="Calibri"/>
                <a:cs typeface="Calibri"/>
              </a:rPr>
              <a:t>n</a:t>
            </a:r>
            <a:r>
              <a:rPr dirty="0" sz="1800" spc="10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002399"/>
                </a:solidFill>
                <a:latin typeface="Calibri"/>
                <a:cs typeface="Calibri"/>
              </a:rPr>
              <a:t>N</a:t>
            </a:r>
            <a:r>
              <a:rPr dirty="0" sz="1800" spc="-10">
                <a:solidFill>
                  <a:srgbClr val="002399"/>
                </a:solidFill>
                <a:latin typeface="Calibri"/>
                <a:cs typeface="Calibri"/>
              </a:rPr>
              <a:t>e</a:t>
            </a:r>
            <a:r>
              <a:rPr dirty="0" sz="1800">
                <a:solidFill>
                  <a:srgbClr val="002399"/>
                </a:solidFill>
                <a:latin typeface="Calibri"/>
                <a:cs typeface="Calibri"/>
              </a:rPr>
              <a:t>w</a:t>
            </a:r>
            <a:r>
              <a:rPr dirty="0" sz="1800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1800" spc="-135">
                <a:solidFill>
                  <a:srgbClr val="002399"/>
                </a:solidFill>
                <a:latin typeface="Calibri"/>
                <a:cs typeface="Calibri"/>
              </a:rPr>
              <a:t>Y</a:t>
            </a:r>
            <a:r>
              <a:rPr dirty="0" sz="1800" spc="-15">
                <a:solidFill>
                  <a:srgbClr val="002399"/>
                </a:solidFill>
                <a:latin typeface="Calibri"/>
                <a:cs typeface="Calibri"/>
              </a:rPr>
              <a:t>ork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719571" y="1915667"/>
            <a:ext cx="2753868" cy="35661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5715000" y="1911095"/>
            <a:ext cx="2763520" cy="3575685"/>
          </a:xfrm>
          <a:custGeom>
            <a:avLst/>
            <a:gdLst/>
            <a:ahLst/>
            <a:cxnLst/>
            <a:rect l="l" t="t" r="r" b="b"/>
            <a:pathLst>
              <a:path w="2763520" h="3575685">
                <a:moveTo>
                  <a:pt x="0" y="3575304"/>
                </a:moveTo>
                <a:lnTo>
                  <a:pt x="2763011" y="3575304"/>
                </a:lnTo>
                <a:lnTo>
                  <a:pt x="2763011" y="0"/>
                </a:lnTo>
                <a:lnTo>
                  <a:pt x="0" y="0"/>
                </a:lnTo>
                <a:lnTo>
                  <a:pt x="0" y="3575304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15">
                <a:hlinkClick r:id="rId3"/>
              </a:rPr>
              <a:t>w</a:t>
            </a:r>
            <a:r>
              <a:rPr dirty="0" spc="-10">
                <a:hlinkClick r:id="rId3"/>
              </a:rPr>
              <a:t>w</a:t>
            </a:r>
            <a:r>
              <a:rPr dirty="0" spc="-10">
                <a:hlinkClick r:id="rId3"/>
              </a:rPr>
              <a:t>w.</a:t>
            </a:r>
            <a:r>
              <a:rPr dirty="0" spc="-5">
                <a:hlinkClick r:id="rId3"/>
              </a:rPr>
              <a:t>ener</a:t>
            </a:r>
            <a:r>
              <a:rPr dirty="0" spc="-10">
                <a:hlinkClick r:id="rId3"/>
              </a:rPr>
              <a:t>gy</a:t>
            </a:r>
            <a:r>
              <a:rPr dirty="0" spc="-5">
                <a:hlinkClick r:id="rId3"/>
              </a:rPr>
              <a:t>.</a:t>
            </a:r>
            <a:r>
              <a:rPr dirty="0" spc="-15">
                <a:hlinkClick r:id="rId3"/>
              </a:rPr>
              <a:t>g</a:t>
            </a:r>
            <a:r>
              <a:rPr dirty="0" spc="-10">
                <a:hlinkClick r:id="rId3"/>
              </a:rPr>
              <a:t>o</a:t>
            </a:r>
            <a:r>
              <a:rPr dirty="0" spc="-10">
                <a:hlinkClick r:id="rId3"/>
              </a:rPr>
              <a:t>v</a:t>
            </a:r>
            <a:r>
              <a:rPr dirty="0" spc="-5">
                <a:hlinkClick r:id="rId3"/>
              </a:rPr>
              <a:t>/</a:t>
            </a:r>
            <a:r>
              <a:rPr dirty="0" spc="-15">
                <a:hlinkClick r:id="rId3"/>
              </a:rPr>
              <a:t>E</a:t>
            </a:r>
            <a:r>
              <a:rPr dirty="0" spc="-10">
                <a:hlinkClick r:id="rId3"/>
              </a:rPr>
              <a:t>M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8575">
              <a:lnSpc>
                <a:spcPct val="100000"/>
              </a:lnSpc>
            </a:pPr>
            <a:fld id="{81D60167-4931-47E6-BA6A-407CBD079E47}" type="slidenum">
              <a:rPr dirty="0" spc="-5"/>
              <a:t>2</a:t>
            </a:fld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440682" y="16636"/>
            <a:ext cx="4625340" cy="8077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800" spc="-25" b="1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dirty="0" sz="2800" spc="-35" b="1">
                <a:solidFill>
                  <a:srgbClr val="FFFFFF"/>
                </a:solidFill>
                <a:latin typeface="Calibri"/>
                <a:cs typeface="Calibri"/>
              </a:rPr>
              <a:t>v</a:t>
            </a:r>
            <a:r>
              <a:rPr dirty="0" sz="2800" spc="-20" b="1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dirty="0" sz="2800" spc="5" b="1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dirty="0" sz="2800" spc="-15" b="1">
                <a:solidFill>
                  <a:srgbClr val="FFFFFF"/>
                </a:solidFill>
                <a:latin typeface="Calibri"/>
                <a:cs typeface="Calibri"/>
              </a:rPr>
              <a:t>vi</a:t>
            </a:r>
            <a:r>
              <a:rPr dirty="0" sz="2800" spc="-35" b="1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dirty="0" sz="2800" spc="-30" b="1">
                <a:solidFill>
                  <a:srgbClr val="FFFFFF"/>
                </a:solidFill>
                <a:latin typeface="Calibri"/>
                <a:cs typeface="Calibri"/>
              </a:rPr>
              <a:t>w</a:t>
            </a:r>
            <a:r>
              <a:rPr dirty="0" sz="2800" spc="-10" b="1">
                <a:solidFill>
                  <a:srgbClr val="FFFFFF"/>
                </a:solidFill>
                <a:latin typeface="Calibri"/>
                <a:cs typeface="Calibri"/>
              </a:rPr>
              <a:t>:</a:t>
            </a:r>
            <a:r>
              <a:rPr dirty="0" sz="2800" spc="35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800" spc="-40" b="1">
                <a:solidFill>
                  <a:srgbClr val="FFFFFF"/>
                </a:solidFill>
                <a:latin typeface="Calibri"/>
                <a:cs typeface="Calibri"/>
              </a:rPr>
              <a:t>G</a:t>
            </a:r>
            <a:r>
              <a:rPr dirty="0" sz="2800" spc="-80" b="1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dirty="0" sz="2800" spc="-20" b="1">
                <a:solidFill>
                  <a:srgbClr val="FFFFFF"/>
                </a:solidFill>
                <a:latin typeface="Calibri"/>
                <a:cs typeface="Calibri"/>
              </a:rPr>
              <a:t>C</a:t>
            </a:r>
            <a:r>
              <a:rPr dirty="0" sz="2800" spc="-15" b="1">
                <a:solidFill>
                  <a:srgbClr val="FFFFFF"/>
                </a:solidFill>
                <a:latin typeface="Calibri"/>
                <a:cs typeface="Calibri"/>
              </a:rPr>
              <a:t>C</a:t>
            </a:r>
            <a:r>
              <a:rPr dirty="0" sz="2800" spc="25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800" spc="-15" b="1">
                <a:solidFill>
                  <a:srgbClr val="FFFFFF"/>
                </a:solidFill>
                <a:latin typeface="Calibri"/>
                <a:cs typeface="Calibri"/>
              </a:rPr>
              <a:t>L</a:t>
            </a:r>
            <a:r>
              <a:rPr dirty="0" sz="2800" spc="-10" b="1">
                <a:solidFill>
                  <a:srgbClr val="FFFFFF"/>
                </a:solidFill>
                <a:latin typeface="Calibri"/>
                <a:cs typeface="Calibri"/>
              </a:rPr>
              <a:t>L</a:t>
            </a:r>
            <a:r>
              <a:rPr dirty="0" sz="2800" spc="-50" b="1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dirty="0" sz="2800" spc="-30" b="1">
                <a:solidFill>
                  <a:srgbClr val="FFFFFF"/>
                </a:solidFill>
                <a:latin typeface="Calibri"/>
                <a:cs typeface="Calibri"/>
              </a:rPr>
              <a:t>W</a:t>
            </a:r>
            <a:r>
              <a:rPr dirty="0" sz="2800" spc="5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800" spc="-130" b="1">
                <a:solidFill>
                  <a:srgbClr val="FFFFFF"/>
                </a:solidFill>
                <a:latin typeface="Calibri"/>
                <a:cs typeface="Calibri"/>
              </a:rPr>
              <a:t>W</a:t>
            </a:r>
            <a:r>
              <a:rPr dirty="0" sz="2800" spc="-15" b="1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dirty="0" sz="2800" spc="-55" b="1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dirty="0" sz="2800" spc="-45" b="1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dirty="0" sz="2800" spc="-15" b="1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dirty="0" sz="2800" spc="2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800" spc="-20" b="1">
                <a:solidFill>
                  <a:srgbClr val="FFFFFF"/>
                </a:solidFill>
                <a:latin typeface="Calibri"/>
                <a:cs typeface="Calibri"/>
              </a:rPr>
              <a:t>&amp;</a:t>
            </a:r>
            <a:endParaRPr sz="2800">
              <a:latin typeface="Calibri"/>
              <a:cs typeface="Calibri"/>
            </a:endParaRPr>
          </a:p>
          <a:p>
            <a:pPr marL="2152650">
              <a:lnSpc>
                <a:spcPct val="100000"/>
              </a:lnSpc>
            </a:pPr>
            <a:r>
              <a:rPr dirty="0" sz="2800" spc="-45" b="1">
                <a:solidFill>
                  <a:srgbClr val="FFFFFF"/>
                </a:solidFill>
                <a:latin typeface="Calibri"/>
                <a:cs typeface="Calibri"/>
              </a:rPr>
              <a:t>G</a:t>
            </a:r>
            <a:r>
              <a:rPr dirty="0" sz="2800" spc="-80" b="1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dirty="0" sz="2800" spc="-20" b="1">
                <a:solidFill>
                  <a:srgbClr val="FFFFFF"/>
                </a:solidFill>
                <a:latin typeface="Calibri"/>
                <a:cs typeface="Calibri"/>
              </a:rPr>
              <a:t>C</a:t>
            </a:r>
            <a:r>
              <a:rPr dirty="0" sz="2800" spc="-25" b="1">
                <a:solidFill>
                  <a:srgbClr val="FFFFFF"/>
                </a:solidFill>
                <a:latin typeface="Calibri"/>
                <a:cs typeface="Calibri"/>
              </a:rPr>
              <a:t>C</a:t>
            </a:r>
            <a:r>
              <a:rPr dirty="0" sz="2800" spc="-15" b="1">
                <a:solidFill>
                  <a:srgbClr val="FFFFFF"/>
                </a:solidFill>
                <a:latin typeface="Calibri"/>
                <a:cs typeface="Calibri"/>
              </a:rPr>
              <a:t>-</a:t>
            </a:r>
            <a:r>
              <a:rPr dirty="0" sz="2800" spc="-10" b="1">
                <a:solidFill>
                  <a:srgbClr val="FFFFFF"/>
                </a:solidFill>
                <a:latin typeface="Calibri"/>
                <a:cs typeface="Calibri"/>
              </a:rPr>
              <a:t>Li</a:t>
            </a:r>
            <a:r>
              <a:rPr dirty="0" sz="2800" spc="-90" b="1">
                <a:solidFill>
                  <a:srgbClr val="FFFFFF"/>
                </a:solidFill>
                <a:latin typeface="Calibri"/>
                <a:cs typeface="Calibri"/>
              </a:rPr>
              <a:t>k</a:t>
            </a:r>
            <a:r>
              <a:rPr dirty="0" sz="2800" b="1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dirty="0" sz="2800" spc="5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800" spc="-135" b="1">
                <a:solidFill>
                  <a:srgbClr val="FFFFFF"/>
                </a:solidFill>
                <a:latin typeface="Calibri"/>
                <a:cs typeface="Calibri"/>
              </a:rPr>
              <a:t>W</a:t>
            </a:r>
            <a:r>
              <a:rPr dirty="0" sz="2800" spc="-15" b="1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dirty="0" sz="2800" spc="-55" b="1">
                <a:solidFill>
                  <a:srgbClr val="FFFFFF"/>
                </a:solidFill>
                <a:latin typeface="Calibri"/>
                <a:cs typeface="Calibri"/>
              </a:rPr>
              <a:t>st</a:t>
            </a:r>
            <a:r>
              <a:rPr dirty="0" sz="2800" b="1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15">
                <a:hlinkClick r:id="rId2"/>
              </a:rPr>
              <a:t>w</a:t>
            </a:r>
            <a:r>
              <a:rPr dirty="0" spc="-10">
                <a:hlinkClick r:id="rId2"/>
              </a:rPr>
              <a:t>w</a:t>
            </a:r>
            <a:r>
              <a:rPr dirty="0" spc="-10">
                <a:hlinkClick r:id="rId2"/>
              </a:rPr>
              <a:t>w.</a:t>
            </a:r>
            <a:r>
              <a:rPr dirty="0" spc="-5">
                <a:hlinkClick r:id="rId2"/>
              </a:rPr>
              <a:t>ener</a:t>
            </a:r>
            <a:r>
              <a:rPr dirty="0" spc="-10">
                <a:hlinkClick r:id="rId2"/>
              </a:rPr>
              <a:t>gy</a:t>
            </a:r>
            <a:r>
              <a:rPr dirty="0" spc="-5">
                <a:hlinkClick r:id="rId2"/>
              </a:rPr>
              <a:t>.</a:t>
            </a:r>
            <a:r>
              <a:rPr dirty="0" spc="-15">
                <a:hlinkClick r:id="rId2"/>
              </a:rPr>
              <a:t>g</a:t>
            </a:r>
            <a:r>
              <a:rPr dirty="0" spc="-10">
                <a:hlinkClick r:id="rId2"/>
              </a:rPr>
              <a:t>o</a:t>
            </a:r>
            <a:r>
              <a:rPr dirty="0" spc="-10">
                <a:hlinkClick r:id="rId2"/>
              </a:rPr>
              <a:t>v</a:t>
            </a:r>
            <a:r>
              <a:rPr dirty="0" spc="-5">
                <a:hlinkClick r:id="rId2"/>
              </a:rPr>
              <a:t>/</a:t>
            </a:r>
            <a:r>
              <a:rPr dirty="0" spc="-15">
                <a:hlinkClick r:id="rId2"/>
              </a:rPr>
              <a:t>E</a:t>
            </a:r>
            <a:r>
              <a:rPr dirty="0" spc="-10">
                <a:hlinkClick r:id="rId2"/>
              </a:rPr>
              <a:t>M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8575">
              <a:lnSpc>
                <a:spcPct val="100000"/>
              </a:lnSpc>
            </a:pPr>
            <a:fld id="{81D60167-4931-47E6-BA6A-407CBD079E47}" type="slidenum">
              <a:rPr dirty="0" spc="-5"/>
              <a:t>2</a:t>
            </a:fld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54965" indent="-283210">
              <a:lnSpc>
                <a:spcPct val="100000"/>
              </a:lnSpc>
              <a:buClr>
                <a:srgbClr val="002399"/>
              </a:buClr>
              <a:buFont typeface="Arial"/>
              <a:buChar char="•"/>
              <a:tabLst>
                <a:tab pos="355600" algn="l"/>
              </a:tabLst>
            </a:pPr>
            <a:r>
              <a:rPr dirty="0" spc="-20"/>
              <a:t>G</a:t>
            </a:r>
            <a:r>
              <a:rPr dirty="0" spc="-45"/>
              <a:t>T</a:t>
            </a:r>
            <a:r>
              <a:rPr dirty="0" spc="-5"/>
              <a:t>CC</a:t>
            </a:r>
            <a:r>
              <a:rPr dirty="0" spc="-10"/>
              <a:t> </a:t>
            </a:r>
            <a:r>
              <a:rPr dirty="0" spc="-5"/>
              <a:t>LL</a:t>
            </a:r>
            <a:r>
              <a:rPr dirty="0" spc="-15"/>
              <a:t>R</a:t>
            </a:r>
            <a:r>
              <a:rPr dirty="0" spc="5"/>
              <a:t>W</a:t>
            </a:r>
            <a:r>
              <a:rPr dirty="0" sz="2200" spc="-10" u="none"/>
              <a:t>:</a:t>
            </a:r>
            <a:endParaRPr sz="2200"/>
          </a:p>
          <a:p>
            <a:pPr marL="472440">
              <a:lnSpc>
                <a:spcPts val="2025"/>
              </a:lnSpc>
              <a:spcBef>
                <a:spcPts val="5"/>
              </a:spcBef>
            </a:pPr>
            <a:r>
              <a:rPr dirty="0" sz="1700" u="none">
                <a:latin typeface="Courier New"/>
                <a:cs typeface="Courier New"/>
              </a:rPr>
              <a:t>o</a:t>
            </a:r>
            <a:r>
              <a:rPr dirty="0" sz="1700" spc="195" u="none">
                <a:latin typeface="Courier New"/>
                <a:cs typeface="Courier New"/>
              </a:rPr>
              <a:t> </a:t>
            </a:r>
            <a:r>
              <a:rPr dirty="0" sz="1700" b="1" i="1" u="none">
                <a:latin typeface="Calibri"/>
                <a:cs typeface="Calibri"/>
              </a:rPr>
              <a:t>A </a:t>
            </a:r>
            <a:r>
              <a:rPr dirty="0" sz="1700" spc="-20" b="1" i="1" u="none">
                <a:latin typeface="Calibri"/>
                <a:cs typeface="Calibri"/>
              </a:rPr>
              <a:t>f</a:t>
            </a:r>
            <a:r>
              <a:rPr dirty="0" sz="1700" spc="-5" b="1" i="1" u="none">
                <a:latin typeface="Calibri"/>
                <a:cs typeface="Calibri"/>
              </a:rPr>
              <a:t>ormal</a:t>
            </a:r>
            <a:r>
              <a:rPr dirty="0" sz="1700" b="1" i="1" u="none">
                <a:latin typeface="Calibri"/>
                <a:cs typeface="Calibri"/>
              </a:rPr>
              <a:t>,</a:t>
            </a:r>
            <a:r>
              <a:rPr dirty="0" sz="1700" spc="-20" b="1" i="1" u="none">
                <a:latin typeface="Calibri"/>
                <a:cs typeface="Calibri"/>
              </a:rPr>
              <a:t> </a:t>
            </a:r>
            <a:r>
              <a:rPr dirty="0" sz="1700" b="1" i="1" u="none">
                <a:latin typeface="Calibri"/>
                <a:cs typeface="Calibri"/>
              </a:rPr>
              <a:t>defined</a:t>
            </a:r>
            <a:r>
              <a:rPr dirty="0" sz="1700" spc="-15" b="1" i="1" u="none">
                <a:latin typeface="Calibri"/>
                <a:cs typeface="Calibri"/>
              </a:rPr>
              <a:t> </a:t>
            </a:r>
            <a:r>
              <a:rPr dirty="0" sz="1700" spc="-5" b="1" i="1" u="none">
                <a:latin typeface="Calibri"/>
                <a:cs typeface="Calibri"/>
              </a:rPr>
              <a:t>wa</a:t>
            </a:r>
            <a:r>
              <a:rPr dirty="0" sz="1700" spc="-25" b="1" i="1" u="none">
                <a:latin typeface="Calibri"/>
                <a:cs typeface="Calibri"/>
              </a:rPr>
              <a:t>s</a:t>
            </a:r>
            <a:r>
              <a:rPr dirty="0" sz="1700" spc="-15" b="1" i="1" u="none">
                <a:latin typeface="Calibri"/>
                <a:cs typeface="Calibri"/>
              </a:rPr>
              <a:t>t</a:t>
            </a:r>
            <a:r>
              <a:rPr dirty="0" sz="1700" b="1" i="1" u="none">
                <a:latin typeface="Calibri"/>
                <a:cs typeface="Calibri"/>
              </a:rPr>
              <a:t>e</a:t>
            </a:r>
            <a:r>
              <a:rPr dirty="0" sz="1700" spc="-15" b="1" i="1" u="none">
                <a:latin typeface="Calibri"/>
                <a:cs typeface="Calibri"/>
              </a:rPr>
              <a:t> </a:t>
            </a:r>
            <a:r>
              <a:rPr dirty="0" sz="1700" spc="-10" b="1" i="1" u="none">
                <a:latin typeface="Calibri"/>
                <a:cs typeface="Calibri"/>
              </a:rPr>
              <a:t>c</a:t>
            </a:r>
            <a:r>
              <a:rPr dirty="0" sz="1700" b="1" i="1" u="none">
                <a:latin typeface="Calibri"/>
                <a:cs typeface="Calibri"/>
              </a:rPr>
              <a:t>lassifi</a:t>
            </a:r>
            <a:r>
              <a:rPr dirty="0" sz="1700" spc="-25" b="1" i="1" u="none">
                <a:latin typeface="Calibri"/>
                <a:cs typeface="Calibri"/>
              </a:rPr>
              <a:t>c</a:t>
            </a:r>
            <a:r>
              <a:rPr dirty="0" sz="1700" b="1" i="1" u="none">
                <a:latin typeface="Calibri"/>
                <a:cs typeface="Calibri"/>
              </a:rPr>
              <a:t>ation</a:t>
            </a:r>
            <a:r>
              <a:rPr dirty="0" sz="1700" spc="-20" b="1" i="1" u="none">
                <a:latin typeface="Calibri"/>
                <a:cs typeface="Calibri"/>
              </a:rPr>
              <a:t> </a:t>
            </a:r>
            <a:r>
              <a:rPr dirty="0" sz="1700" b="1" i="1" u="none">
                <a:latin typeface="Calibri"/>
                <a:cs typeface="Calibri"/>
              </a:rPr>
              <a:t>in </a:t>
            </a:r>
            <a:r>
              <a:rPr dirty="0" sz="1700" spc="-25" b="1" i="1" u="none">
                <a:latin typeface="Calibri"/>
                <a:cs typeface="Calibri"/>
              </a:rPr>
              <a:t>f</a:t>
            </a:r>
            <a:r>
              <a:rPr dirty="0" sz="1700" spc="-5" b="1" i="1" u="none">
                <a:latin typeface="Calibri"/>
                <a:cs typeface="Calibri"/>
              </a:rPr>
              <a:t>edera</a:t>
            </a:r>
            <a:r>
              <a:rPr dirty="0" sz="1700" b="1" i="1" u="none">
                <a:latin typeface="Calibri"/>
                <a:cs typeface="Calibri"/>
              </a:rPr>
              <a:t>l</a:t>
            </a:r>
            <a:r>
              <a:rPr dirty="0" sz="1700" spc="-10" b="1" i="1" u="none">
                <a:latin typeface="Calibri"/>
                <a:cs typeface="Calibri"/>
              </a:rPr>
              <a:t> </a:t>
            </a:r>
            <a:r>
              <a:rPr dirty="0" sz="1700" b="1" i="1" u="none">
                <a:latin typeface="Calibri"/>
                <a:cs typeface="Calibri"/>
              </a:rPr>
              <a:t>law</a:t>
            </a:r>
            <a:r>
              <a:rPr dirty="0" sz="1700" spc="-15" b="1" i="1" u="none">
                <a:latin typeface="Calibri"/>
                <a:cs typeface="Calibri"/>
              </a:rPr>
              <a:t> </a:t>
            </a:r>
            <a:r>
              <a:rPr dirty="0" sz="1700" b="1" i="1" u="none">
                <a:latin typeface="Calibri"/>
                <a:cs typeface="Calibri"/>
              </a:rPr>
              <a:t>and regula</a:t>
            </a:r>
            <a:r>
              <a:rPr dirty="0" sz="1700" spc="-10" b="1" i="1" u="none">
                <a:latin typeface="Calibri"/>
                <a:cs typeface="Calibri"/>
              </a:rPr>
              <a:t>t</a:t>
            </a:r>
            <a:r>
              <a:rPr dirty="0" sz="1700" b="1" i="1" u="none">
                <a:latin typeface="Calibri"/>
                <a:cs typeface="Calibri"/>
              </a:rPr>
              <a:t>ions</a:t>
            </a:r>
            <a:endParaRPr sz="1700">
              <a:latin typeface="Calibri"/>
              <a:cs typeface="Calibri"/>
            </a:endParaRPr>
          </a:p>
          <a:p>
            <a:pPr marL="754380" marR="242570" indent="-283210">
              <a:lnSpc>
                <a:spcPct val="80000"/>
              </a:lnSpc>
              <a:spcBef>
                <a:spcPts val="415"/>
              </a:spcBef>
              <a:buClr>
                <a:srgbClr val="002399"/>
              </a:buClr>
              <a:buFont typeface="Courier New"/>
              <a:buChar char="o"/>
              <a:tabLst>
                <a:tab pos="755015" algn="l"/>
              </a:tabLst>
            </a:pPr>
            <a:r>
              <a:rPr dirty="0" sz="1800" spc="-15" u="none"/>
              <a:t>G</a:t>
            </a:r>
            <a:r>
              <a:rPr dirty="0" sz="1800" spc="-5" u="none"/>
              <a:t>e</a:t>
            </a:r>
            <a:r>
              <a:rPr dirty="0" sz="1800" spc="-15" u="none"/>
              <a:t>n</a:t>
            </a:r>
            <a:r>
              <a:rPr dirty="0" sz="1800" spc="-5" u="none"/>
              <a:t>e</a:t>
            </a:r>
            <a:r>
              <a:rPr dirty="0" sz="1800" spc="-50" u="none"/>
              <a:t>r</a:t>
            </a:r>
            <a:r>
              <a:rPr dirty="0" sz="1800" spc="-15" u="none"/>
              <a:t>a</a:t>
            </a:r>
            <a:r>
              <a:rPr dirty="0" sz="1800" spc="-40" u="none"/>
              <a:t>t</a:t>
            </a:r>
            <a:r>
              <a:rPr dirty="0" sz="1800" spc="-10" u="none"/>
              <a:t>ed</a:t>
            </a:r>
            <a:r>
              <a:rPr dirty="0" sz="1800" u="none"/>
              <a:t> </a:t>
            </a:r>
            <a:r>
              <a:rPr dirty="0" sz="1800" spc="-15" u="none"/>
              <a:t>f</a:t>
            </a:r>
            <a:r>
              <a:rPr dirty="0" sz="1800" spc="-35" u="none"/>
              <a:t>r</a:t>
            </a:r>
            <a:r>
              <a:rPr dirty="0" sz="1800" spc="-5" u="none"/>
              <a:t>o</a:t>
            </a:r>
            <a:r>
              <a:rPr dirty="0" sz="1800" u="none"/>
              <a:t>m </a:t>
            </a:r>
            <a:r>
              <a:rPr dirty="0" sz="1800" spc="-15" u="none"/>
              <a:t>Nu</a:t>
            </a:r>
            <a:r>
              <a:rPr dirty="0" sz="1800" spc="-20" u="none"/>
              <a:t>c</a:t>
            </a:r>
            <a:r>
              <a:rPr dirty="0" sz="1800" spc="-5" u="none"/>
              <a:t>l</a:t>
            </a:r>
            <a:r>
              <a:rPr dirty="0" sz="1800" spc="-10" u="none"/>
              <a:t>ear</a:t>
            </a:r>
            <a:r>
              <a:rPr dirty="0" sz="1800" spc="20" u="none"/>
              <a:t> </a:t>
            </a:r>
            <a:r>
              <a:rPr dirty="0" sz="1800" spc="-55" u="none"/>
              <a:t>R</a:t>
            </a:r>
            <a:r>
              <a:rPr dirty="0" sz="1800" spc="-10" u="none"/>
              <a:t>e</a:t>
            </a:r>
            <a:r>
              <a:rPr dirty="0" sz="1800" spc="-5" u="none"/>
              <a:t>g</a:t>
            </a:r>
            <a:r>
              <a:rPr dirty="0" sz="1800" spc="-5" u="none"/>
              <a:t>ul</a:t>
            </a:r>
            <a:r>
              <a:rPr dirty="0" sz="1800" spc="-15" u="none"/>
              <a:t>a</a:t>
            </a:r>
            <a:r>
              <a:rPr dirty="0" sz="1800" spc="-25" u="none"/>
              <a:t>t</a:t>
            </a:r>
            <a:r>
              <a:rPr dirty="0" sz="1800" spc="-15" u="none"/>
              <a:t>o</a:t>
            </a:r>
            <a:r>
              <a:rPr dirty="0" sz="1800" spc="-5" u="none"/>
              <a:t>r</a:t>
            </a:r>
            <a:r>
              <a:rPr dirty="0" sz="1800" spc="-10" u="none"/>
              <a:t>y</a:t>
            </a:r>
            <a:r>
              <a:rPr dirty="0" sz="1800" u="none"/>
              <a:t> </a:t>
            </a:r>
            <a:r>
              <a:rPr dirty="0" sz="1800" spc="-5" u="none"/>
              <a:t>Commis</a:t>
            </a:r>
            <a:r>
              <a:rPr dirty="0" sz="1800" spc="5" u="none"/>
              <a:t>s</a:t>
            </a:r>
            <a:r>
              <a:rPr dirty="0" sz="1800" spc="-5" u="none"/>
              <a:t>io</a:t>
            </a:r>
            <a:r>
              <a:rPr dirty="0" sz="1800" u="none"/>
              <a:t>n </a:t>
            </a:r>
            <a:r>
              <a:rPr dirty="0" sz="1800" spc="-15" u="none"/>
              <a:t>(N</a:t>
            </a:r>
            <a:r>
              <a:rPr dirty="0" sz="1800" spc="-30" u="none"/>
              <a:t>R</a:t>
            </a:r>
            <a:r>
              <a:rPr dirty="0" sz="1800" spc="-5" u="none"/>
              <a:t>C</a:t>
            </a:r>
            <a:r>
              <a:rPr dirty="0" sz="1800" u="none"/>
              <a:t>)</a:t>
            </a:r>
            <a:r>
              <a:rPr dirty="0" sz="1800" spc="15" u="none"/>
              <a:t> </a:t>
            </a:r>
            <a:r>
              <a:rPr dirty="0" sz="1800" spc="-15" u="none"/>
              <a:t>o</a:t>
            </a:r>
            <a:r>
              <a:rPr dirty="0" sz="1800" spc="-10" u="none"/>
              <a:t>r</a:t>
            </a:r>
            <a:r>
              <a:rPr dirty="0" sz="1800" u="none"/>
              <a:t> </a:t>
            </a:r>
            <a:r>
              <a:rPr dirty="0" sz="1800" spc="-10" u="none"/>
              <a:t>Ag</a:t>
            </a:r>
            <a:r>
              <a:rPr dirty="0" sz="1800" spc="-35" u="none"/>
              <a:t>r</a:t>
            </a:r>
            <a:r>
              <a:rPr dirty="0" sz="1800" spc="-10" u="none"/>
              <a:t>e</a:t>
            </a:r>
            <a:r>
              <a:rPr dirty="0" sz="1800" spc="-5" u="none"/>
              <a:t>e</a:t>
            </a:r>
            <a:r>
              <a:rPr dirty="0" sz="1800" spc="-10" u="none"/>
              <a:t>ment</a:t>
            </a:r>
            <a:r>
              <a:rPr dirty="0" sz="1800" spc="-10" u="none"/>
              <a:t> </a:t>
            </a:r>
            <a:r>
              <a:rPr dirty="0" sz="1800" spc="-5" u="none"/>
              <a:t>S</a:t>
            </a:r>
            <a:r>
              <a:rPr dirty="0" sz="1800" spc="-25" u="none"/>
              <a:t>t</a:t>
            </a:r>
            <a:r>
              <a:rPr dirty="0" sz="1800" spc="-15" u="none"/>
              <a:t>a</a:t>
            </a:r>
            <a:r>
              <a:rPr dirty="0" sz="1800" spc="-40" u="none"/>
              <a:t>t</a:t>
            </a:r>
            <a:r>
              <a:rPr dirty="0" sz="1800" spc="-10" u="none"/>
              <a:t>e</a:t>
            </a:r>
            <a:r>
              <a:rPr dirty="0" sz="1800" spc="-5" u="none"/>
              <a:t> </a:t>
            </a:r>
            <a:r>
              <a:rPr dirty="0" sz="1800" spc="-5" u="none"/>
              <a:t>l</a:t>
            </a:r>
            <a:r>
              <a:rPr dirty="0" sz="1800" spc="-5" u="none"/>
              <a:t>i</a:t>
            </a:r>
            <a:r>
              <a:rPr dirty="0" sz="1800" spc="-20" u="none"/>
              <a:t>c</a:t>
            </a:r>
            <a:r>
              <a:rPr dirty="0" sz="1800" spc="-10" u="none"/>
              <a:t>en</a:t>
            </a:r>
            <a:r>
              <a:rPr dirty="0" sz="1800" spc="-15" u="none"/>
              <a:t>s</a:t>
            </a:r>
            <a:r>
              <a:rPr dirty="0" sz="1800" spc="-5" u="none"/>
              <a:t>e</a:t>
            </a:r>
            <a:r>
              <a:rPr dirty="0" sz="1800" u="none"/>
              <a:t>d</a:t>
            </a:r>
            <a:r>
              <a:rPr dirty="0" sz="1800" spc="10" u="none"/>
              <a:t> </a:t>
            </a:r>
            <a:r>
              <a:rPr dirty="0" sz="1800" spc="-10" u="none"/>
              <a:t>ac</a:t>
            </a:r>
            <a:r>
              <a:rPr dirty="0" sz="1800" spc="-20" u="none"/>
              <a:t>t</a:t>
            </a:r>
            <a:r>
              <a:rPr dirty="0" sz="1800" spc="-5" u="none"/>
              <a:t>i</a:t>
            </a:r>
            <a:r>
              <a:rPr dirty="0" sz="1800" u="none"/>
              <a:t>vi</a:t>
            </a:r>
            <a:r>
              <a:rPr dirty="0" sz="1800" spc="-10" u="none"/>
              <a:t>t</a:t>
            </a:r>
            <a:r>
              <a:rPr dirty="0" sz="1800" spc="-5" u="none"/>
              <a:t>i</a:t>
            </a:r>
            <a:r>
              <a:rPr dirty="0" sz="1800" spc="-10" u="none"/>
              <a:t>es</a:t>
            </a:r>
            <a:endParaRPr sz="1800"/>
          </a:p>
          <a:p>
            <a:pPr marL="754380" indent="-283210">
              <a:lnSpc>
                <a:spcPts val="2125"/>
              </a:lnSpc>
              <a:buClr>
                <a:srgbClr val="002399"/>
              </a:buClr>
              <a:buFont typeface="Courier New"/>
              <a:buChar char="o"/>
              <a:tabLst>
                <a:tab pos="755015" algn="l"/>
              </a:tabLst>
            </a:pPr>
            <a:r>
              <a:rPr dirty="0" sz="1800" spc="-5" u="none"/>
              <a:t>Th</a:t>
            </a:r>
            <a:r>
              <a:rPr dirty="0" sz="1800" u="none"/>
              <a:t>e mo</a:t>
            </a:r>
            <a:r>
              <a:rPr dirty="0" sz="1800" spc="-20" u="none"/>
              <a:t>s</a:t>
            </a:r>
            <a:r>
              <a:rPr dirty="0" sz="1800" spc="-10" u="none"/>
              <a:t>t</a:t>
            </a:r>
            <a:r>
              <a:rPr dirty="0" sz="1800" u="none"/>
              <a:t> </a:t>
            </a:r>
            <a:r>
              <a:rPr dirty="0" sz="1800" spc="-5" u="none"/>
              <a:t>ha</a:t>
            </a:r>
            <a:r>
              <a:rPr dirty="0" sz="1800" spc="-25" u="none"/>
              <a:t>z</a:t>
            </a:r>
            <a:r>
              <a:rPr dirty="0" sz="1800" spc="-10" u="none"/>
              <a:t>a</a:t>
            </a:r>
            <a:r>
              <a:rPr dirty="0" sz="1800" spc="-40" u="none"/>
              <a:t>r</a:t>
            </a:r>
            <a:r>
              <a:rPr dirty="0" sz="1800" spc="-5" u="none"/>
              <a:t>dou</a:t>
            </a:r>
            <a:r>
              <a:rPr dirty="0" sz="1800" u="none"/>
              <a:t>s</a:t>
            </a:r>
            <a:r>
              <a:rPr dirty="0" sz="1800" spc="15" u="none"/>
              <a:t> </a:t>
            </a:r>
            <a:r>
              <a:rPr dirty="0" sz="1800" spc="-20" u="none"/>
              <a:t>c</a:t>
            </a:r>
            <a:r>
              <a:rPr dirty="0" sz="1800" spc="-5" u="none"/>
              <a:t>l</a:t>
            </a:r>
            <a:r>
              <a:rPr dirty="0" sz="1800" u="none"/>
              <a:t>ass</a:t>
            </a:r>
            <a:r>
              <a:rPr dirty="0" sz="1800" spc="-10" u="none"/>
              <a:t> </a:t>
            </a:r>
            <a:r>
              <a:rPr dirty="0" sz="1800" spc="-5" u="none"/>
              <a:t>o</a:t>
            </a:r>
            <a:r>
              <a:rPr dirty="0" sz="1800" u="none"/>
              <a:t>f</a:t>
            </a:r>
            <a:r>
              <a:rPr dirty="0" sz="1800" spc="10" u="none"/>
              <a:t> </a:t>
            </a:r>
            <a:r>
              <a:rPr dirty="0" sz="1800" spc="-5" u="none"/>
              <a:t>LL</a:t>
            </a:r>
            <a:r>
              <a:rPr dirty="0" sz="1800" spc="-20" u="none"/>
              <a:t>R</a:t>
            </a:r>
            <a:r>
              <a:rPr dirty="0" sz="1800" spc="-20" u="none"/>
              <a:t>W</a:t>
            </a:r>
            <a:r>
              <a:rPr dirty="0" sz="1800" spc="5" u="none"/>
              <a:t> </a:t>
            </a:r>
            <a:r>
              <a:rPr dirty="0" sz="1800" u="none"/>
              <a:t>as </a:t>
            </a:r>
            <a:r>
              <a:rPr dirty="0" sz="1800" spc="-5" u="none"/>
              <a:t>defi</a:t>
            </a:r>
            <a:r>
              <a:rPr dirty="0" sz="1800" spc="-15" u="none"/>
              <a:t>n</a:t>
            </a:r>
            <a:r>
              <a:rPr dirty="0" sz="1800" spc="-5" u="none"/>
              <a:t>e</a:t>
            </a:r>
            <a:r>
              <a:rPr dirty="0" sz="1800" u="none"/>
              <a:t>d</a:t>
            </a:r>
            <a:r>
              <a:rPr dirty="0" sz="1800" spc="10" u="none"/>
              <a:t> </a:t>
            </a:r>
            <a:r>
              <a:rPr dirty="0" sz="1800" spc="-10" u="none"/>
              <a:t>b</a:t>
            </a:r>
            <a:r>
              <a:rPr dirty="0" sz="1800" spc="-10" u="none"/>
              <a:t>y</a:t>
            </a:r>
            <a:r>
              <a:rPr dirty="0" sz="1800" u="none"/>
              <a:t> </a:t>
            </a:r>
            <a:r>
              <a:rPr dirty="0" sz="1800" spc="-10" u="none"/>
              <a:t>the</a:t>
            </a:r>
            <a:r>
              <a:rPr dirty="0" sz="1800" spc="10" u="none"/>
              <a:t> </a:t>
            </a:r>
            <a:r>
              <a:rPr dirty="0" sz="1800" spc="-15" u="none"/>
              <a:t>N</a:t>
            </a:r>
            <a:r>
              <a:rPr dirty="0" sz="1800" spc="-30" u="none"/>
              <a:t>R</a:t>
            </a:r>
            <a:r>
              <a:rPr dirty="0" sz="1800" u="none"/>
              <a:t>C</a:t>
            </a:r>
            <a:r>
              <a:rPr dirty="0" sz="1800" spc="-5" u="none"/>
              <a:t> </a:t>
            </a:r>
            <a:r>
              <a:rPr dirty="0" sz="1800" u="none"/>
              <a:t>in</a:t>
            </a:r>
            <a:r>
              <a:rPr dirty="0" sz="1800" spc="5" u="none"/>
              <a:t> </a:t>
            </a:r>
            <a:r>
              <a:rPr dirty="0" sz="1800" spc="-10" u="none"/>
              <a:t>10</a:t>
            </a:r>
            <a:r>
              <a:rPr dirty="0" sz="1800" spc="10" u="none"/>
              <a:t> </a:t>
            </a:r>
            <a:r>
              <a:rPr dirty="0" sz="1800" spc="-5" u="none"/>
              <a:t>CF</a:t>
            </a:r>
            <a:r>
              <a:rPr dirty="0" sz="1800" u="none"/>
              <a:t>R </a:t>
            </a:r>
            <a:r>
              <a:rPr dirty="0" sz="1800" spc="-10" u="none"/>
              <a:t>61</a:t>
            </a:r>
            <a:endParaRPr sz="1800"/>
          </a:p>
          <a:p>
            <a:pPr lvl="1" marL="1211580" marR="5080" indent="-283210">
              <a:lnSpc>
                <a:spcPct val="80100"/>
              </a:lnSpc>
              <a:spcBef>
                <a:spcPts val="400"/>
              </a:spcBef>
              <a:buClr>
                <a:srgbClr val="002399"/>
              </a:buClr>
              <a:buFont typeface="Wingdings"/>
              <a:buChar char=""/>
              <a:tabLst>
                <a:tab pos="1212215" algn="l"/>
              </a:tabLst>
            </a:pPr>
            <a:r>
              <a:rPr dirty="0" sz="1600" spc="-15">
                <a:solidFill>
                  <a:srgbClr val="002399"/>
                </a:solidFill>
                <a:latin typeface="Calibri"/>
                <a:cs typeface="Calibri"/>
              </a:rPr>
              <a:t>…</a:t>
            </a:r>
            <a:r>
              <a:rPr dirty="0" sz="1600" spc="-5">
                <a:solidFill>
                  <a:srgbClr val="002399"/>
                </a:solidFill>
                <a:latin typeface="Calibri"/>
                <a:cs typeface="Calibri"/>
              </a:rPr>
              <a:t>“</a:t>
            </a:r>
            <a:r>
              <a:rPr dirty="0" sz="1600" spc="-30">
                <a:solidFill>
                  <a:srgbClr val="002399"/>
                </a:solidFill>
                <a:latin typeface="Calibri"/>
                <a:cs typeface="Calibri"/>
              </a:rPr>
              <a:t>w</a:t>
            </a:r>
            <a:r>
              <a:rPr dirty="0" sz="1600" spc="-10">
                <a:solidFill>
                  <a:srgbClr val="002399"/>
                </a:solidFill>
                <a:latin typeface="Calibri"/>
                <a:cs typeface="Calibri"/>
              </a:rPr>
              <a:t>a</a:t>
            </a:r>
            <a:r>
              <a:rPr dirty="0" sz="1600" spc="-20">
                <a:solidFill>
                  <a:srgbClr val="002399"/>
                </a:solidFill>
                <a:latin typeface="Calibri"/>
                <a:cs typeface="Calibri"/>
              </a:rPr>
              <a:t>s</a:t>
            </a:r>
            <a:r>
              <a:rPr dirty="0" sz="1600" spc="-20">
                <a:solidFill>
                  <a:srgbClr val="002399"/>
                </a:solidFill>
                <a:latin typeface="Calibri"/>
                <a:cs typeface="Calibri"/>
              </a:rPr>
              <a:t>t</a:t>
            </a:r>
            <a:r>
              <a:rPr dirty="0" sz="1600" spc="-10">
                <a:solidFill>
                  <a:srgbClr val="002399"/>
                </a:solidFill>
                <a:latin typeface="Calibri"/>
                <a:cs typeface="Calibri"/>
              </a:rPr>
              <a:t>e</a:t>
            </a:r>
            <a:r>
              <a:rPr dirty="0" sz="1600" spc="-5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1600" spc="-10">
                <a:solidFill>
                  <a:srgbClr val="002399"/>
                </a:solidFill>
                <a:latin typeface="Calibri"/>
                <a:cs typeface="Calibri"/>
              </a:rPr>
              <a:t>that</a:t>
            </a:r>
            <a:r>
              <a:rPr dirty="0" sz="1600" spc="-25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002399"/>
                </a:solidFill>
                <a:latin typeface="Calibri"/>
                <a:cs typeface="Calibri"/>
              </a:rPr>
              <a:t>i</a:t>
            </a:r>
            <a:r>
              <a:rPr dirty="0" sz="1600" spc="-10">
                <a:solidFill>
                  <a:srgbClr val="002399"/>
                </a:solidFill>
                <a:latin typeface="Calibri"/>
                <a:cs typeface="Calibri"/>
              </a:rPr>
              <a:t>s</a:t>
            </a:r>
            <a:r>
              <a:rPr dirty="0" sz="1600" spc="-5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1600" spc="-10">
                <a:solidFill>
                  <a:srgbClr val="002399"/>
                </a:solidFill>
                <a:latin typeface="Calibri"/>
                <a:cs typeface="Calibri"/>
              </a:rPr>
              <a:t>not</a:t>
            </a:r>
            <a:r>
              <a:rPr dirty="0" sz="1600" spc="10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1600" spc="-20">
                <a:solidFill>
                  <a:srgbClr val="002399"/>
                </a:solidFill>
                <a:latin typeface="Calibri"/>
                <a:cs typeface="Calibri"/>
              </a:rPr>
              <a:t>g</a:t>
            </a:r>
            <a:r>
              <a:rPr dirty="0" sz="1600" spc="-10">
                <a:solidFill>
                  <a:srgbClr val="002399"/>
                </a:solidFill>
                <a:latin typeface="Calibri"/>
                <a:cs typeface="Calibri"/>
              </a:rPr>
              <a:t>ene</a:t>
            </a:r>
            <a:r>
              <a:rPr dirty="0" sz="1600" spc="-55">
                <a:solidFill>
                  <a:srgbClr val="002399"/>
                </a:solidFill>
                <a:latin typeface="Calibri"/>
                <a:cs typeface="Calibri"/>
              </a:rPr>
              <a:t>r</a:t>
            </a:r>
            <a:r>
              <a:rPr dirty="0" sz="1600" spc="-10">
                <a:solidFill>
                  <a:srgbClr val="002399"/>
                </a:solidFill>
                <a:latin typeface="Calibri"/>
                <a:cs typeface="Calibri"/>
              </a:rPr>
              <a:t>a</a:t>
            </a:r>
            <a:r>
              <a:rPr dirty="0" sz="1600">
                <a:solidFill>
                  <a:srgbClr val="002399"/>
                </a:solidFill>
                <a:latin typeface="Calibri"/>
                <a:cs typeface="Calibri"/>
              </a:rPr>
              <a:t>l</a:t>
            </a:r>
            <a:r>
              <a:rPr dirty="0" sz="1600">
                <a:solidFill>
                  <a:srgbClr val="002399"/>
                </a:solidFill>
                <a:latin typeface="Calibri"/>
                <a:cs typeface="Calibri"/>
              </a:rPr>
              <a:t>l</a:t>
            </a:r>
            <a:r>
              <a:rPr dirty="0" sz="1600" spc="-10">
                <a:solidFill>
                  <a:srgbClr val="002399"/>
                </a:solidFill>
                <a:latin typeface="Calibri"/>
                <a:cs typeface="Calibri"/>
              </a:rPr>
              <a:t>y</a:t>
            </a:r>
            <a:r>
              <a:rPr dirty="0" sz="1600" spc="-5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1600" spc="-10">
                <a:solidFill>
                  <a:srgbClr val="002399"/>
                </a:solidFill>
                <a:latin typeface="Calibri"/>
                <a:cs typeface="Calibri"/>
              </a:rPr>
              <a:t>ac</a:t>
            </a:r>
            <a:r>
              <a:rPr dirty="0" sz="1600" spc="-20">
                <a:solidFill>
                  <a:srgbClr val="002399"/>
                </a:solidFill>
                <a:latin typeface="Calibri"/>
                <a:cs typeface="Calibri"/>
              </a:rPr>
              <a:t>c</a:t>
            </a:r>
            <a:r>
              <a:rPr dirty="0" sz="1600" spc="-10">
                <a:solidFill>
                  <a:srgbClr val="002399"/>
                </a:solidFill>
                <a:latin typeface="Calibri"/>
                <a:cs typeface="Calibri"/>
              </a:rPr>
              <a:t>e</a:t>
            </a:r>
            <a:r>
              <a:rPr dirty="0" sz="1600" spc="-25">
                <a:solidFill>
                  <a:srgbClr val="002399"/>
                </a:solidFill>
                <a:latin typeface="Calibri"/>
                <a:cs typeface="Calibri"/>
              </a:rPr>
              <a:t>p</a:t>
            </a:r>
            <a:r>
              <a:rPr dirty="0" sz="1600" spc="-30">
                <a:solidFill>
                  <a:srgbClr val="002399"/>
                </a:solidFill>
                <a:latin typeface="Calibri"/>
                <a:cs typeface="Calibri"/>
              </a:rPr>
              <a:t>t</a:t>
            </a:r>
            <a:r>
              <a:rPr dirty="0" sz="1600" spc="-10">
                <a:solidFill>
                  <a:srgbClr val="002399"/>
                </a:solidFill>
                <a:latin typeface="Calibri"/>
                <a:cs typeface="Calibri"/>
              </a:rPr>
              <a:t>ab</a:t>
            </a:r>
            <a:r>
              <a:rPr dirty="0" sz="1600">
                <a:solidFill>
                  <a:srgbClr val="002399"/>
                </a:solidFill>
                <a:latin typeface="Calibri"/>
                <a:cs typeface="Calibri"/>
              </a:rPr>
              <a:t>l</a:t>
            </a:r>
            <a:r>
              <a:rPr dirty="0" sz="1600" spc="-10">
                <a:solidFill>
                  <a:srgbClr val="002399"/>
                </a:solidFill>
                <a:latin typeface="Calibri"/>
                <a:cs typeface="Calibri"/>
              </a:rPr>
              <a:t>e</a:t>
            </a:r>
            <a:r>
              <a:rPr dirty="0" sz="1600" spc="-5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1600" spc="-40">
                <a:solidFill>
                  <a:srgbClr val="002399"/>
                </a:solidFill>
                <a:latin typeface="Calibri"/>
                <a:cs typeface="Calibri"/>
              </a:rPr>
              <a:t>f</a:t>
            </a:r>
            <a:r>
              <a:rPr dirty="0" sz="1600" spc="-10">
                <a:solidFill>
                  <a:srgbClr val="002399"/>
                </a:solidFill>
                <a:latin typeface="Calibri"/>
                <a:cs typeface="Calibri"/>
              </a:rPr>
              <a:t>or</a:t>
            </a:r>
            <a:r>
              <a:rPr dirty="0" sz="1600" spc="15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1600" spc="-10">
                <a:solidFill>
                  <a:srgbClr val="002399"/>
                </a:solidFill>
                <a:latin typeface="Calibri"/>
                <a:cs typeface="Calibri"/>
              </a:rPr>
              <a:t>nea</a:t>
            </a:r>
            <a:r>
              <a:rPr dirty="0" sz="1600" spc="0">
                <a:solidFill>
                  <a:srgbClr val="002399"/>
                </a:solidFill>
                <a:latin typeface="Calibri"/>
                <a:cs typeface="Calibri"/>
              </a:rPr>
              <a:t>r</a:t>
            </a:r>
            <a:r>
              <a:rPr dirty="0" sz="1600" spc="-5">
                <a:solidFill>
                  <a:srgbClr val="002399"/>
                </a:solidFill>
                <a:latin typeface="Calibri"/>
                <a:cs typeface="Calibri"/>
              </a:rPr>
              <a:t>-</a:t>
            </a:r>
            <a:r>
              <a:rPr dirty="0" sz="1600" spc="-10">
                <a:solidFill>
                  <a:srgbClr val="002399"/>
                </a:solidFill>
                <a:latin typeface="Calibri"/>
                <a:cs typeface="Calibri"/>
              </a:rPr>
              <a:t>sur</a:t>
            </a:r>
            <a:r>
              <a:rPr dirty="0" sz="1600" spc="-40">
                <a:solidFill>
                  <a:srgbClr val="002399"/>
                </a:solidFill>
                <a:latin typeface="Calibri"/>
                <a:cs typeface="Calibri"/>
              </a:rPr>
              <a:t>f</a:t>
            </a:r>
            <a:r>
              <a:rPr dirty="0" sz="1600" spc="-10">
                <a:solidFill>
                  <a:srgbClr val="002399"/>
                </a:solidFill>
                <a:latin typeface="Calibri"/>
                <a:cs typeface="Calibri"/>
              </a:rPr>
              <a:t>ace</a:t>
            </a:r>
            <a:r>
              <a:rPr dirty="0" sz="1600" spc="15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1600" spc="-10">
                <a:solidFill>
                  <a:srgbClr val="002399"/>
                </a:solidFill>
                <a:latin typeface="Calibri"/>
                <a:cs typeface="Calibri"/>
              </a:rPr>
              <a:t>disposa</a:t>
            </a:r>
            <a:r>
              <a:rPr dirty="0" sz="1600">
                <a:solidFill>
                  <a:srgbClr val="002399"/>
                </a:solidFill>
                <a:latin typeface="Calibri"/>
                <a:cs typeface="Calibri"/>
              </a:rPr>
              <a:t>l</a:t>
            </a:r>
            <a:r>
              <a:rPr dirty="0" sz="1600" spc="-15">
                <a:solidFill>
                  <a:srgbClr val="002399"/>
                </a:solidFill>
                <a:latin typeface="Calibri"/>
                <a:cs typeface="Calibri"/>
              </a:rPr>
              <a:t>…</a:t>
            </a:r>
            <a:r>
              <a:rPr dirty="0" sz="1600" spc="-25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1600" spc="-40">
                <a:solidFill>
                  <a:srgbClr val="002399"/>
                </a:solidFill>
                <a:latin typeface="Calibri"/>
                <a:cs typeface="Calibri"/>
              </a:rPr>
              <a:t>f</a:t>
            </a:r>
            <a:r>
              <a:rPr dirty="0" sz="1600" spc="-10">
                <a:solidFill>
                  <a:srgbClr val="002399"/>
                </a:solidFill>
                <a:latin typeface="Calibri"/>
                <a:cs typeface="Calibri"/>
              </a:rPr>
              <a:t>or</a:t>
            </a:r>
            <a:r>
              <a:rPr dirty="0" sz="1600" spc="15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1600" spc="-10">
                <a:solidFill>
                  <a:srgbClr val="002399"/>
                </a:solidFill>
                <a:latin typeface="Calibri"/>
                <a:cs typeface="Calibri"/>
              </a:rPr>
              <a:t>which</a:t>
            </a:r>
            <a:r>
              <a:rPr dirty="0" sz="1600" spc="-5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1600" spc="-40">
                <a:solidFill>
                  <a:srgbClr val="002399"/>
                </a:solidFill>
                <a:latin typeface="Calibri"/>
                <a:cs typeface="Calibri"/>
              </a:rPr>
              <a:t>f</a:t>
            </a:r>
            <a:r>
              <a:rPr dirty="0" sz="1600" spc="-15">
                <a:solidFill>
                  <a:srgbClr val="002399"/>
                </a:solidFill>
                <a:latin typeface="Calibri"/>
                <a:cs typeface="Calibri"/>
              </a:rPr>
              <a:t>o</a:t>
            </a:r>
            <a:r>
              <a:rPr dirty="0" sz="1600" spc="-20">
                <a:solidFill>
                  <a:srgbClr val="002399"/>
                </a:solidFill>
                <a:latin typeface="Calibri"/>
                <a:cs typeface="Calibri"/>
              </a:rPr>
              <a:t>r</a:t>
            </a:r>
            <a:r>
              <a:rPr dirty="0" sz="1600" spc="-15">
                <a:solidFill>
                  <a:srgbClr val="002399"/>
                </a:solidFill>
                <a:latin typeface="Calibri"/>
                <a:cs typeface="Calibri"/>
              </a:rPr>
              <a:t>m</a:t>
            </a:r>
            <a:r>
              <a:rPr dirty="0" sz="1600" spc="15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1600" spc="-10">
                <a:solidFill>
                  <a:srgbClr val="002399"/>
                </a:solidFill>
                <a:latin typeface="Calibri"/>
                <a:cs typeface="Calibri"/>
              </a:rPr>
              <a:t>and</a:t>
            </a:r>
            <a:r>
              <a:rPr dirty="0" sz="1600" spc="-15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1600" spc="-5">
                <a:solidFill>
                  <a:srgbClr val="002399"/>
                </a:solidFill>
                <a:latin typeface="Calibri"/>
                <a:cs typeface="Calibri"/>
              </a:rPr>
              <a:t>d</a:t>
            </a:r>
            <a:r>
              <a:rPr dirty="0" sz="1600">
                <a:solidFill>
                  <a:srgbClr val="002399"/>
                </a:solidFill>
                <a:latin typeface="Calibri"/>
                <a:cs typeface="Calibri"/>
              </a:rPr>
              <a:t>i</a:t>
            </a:r>
            <a:r>
              <a:rPr dirty="0" sz="1600" spc="-15">
                <a:solidFill>
                  <a:srgbClr val="002399"/>
                </a:solidFill>
                <a:latin typeface="Calibri"/>
                <a:cs typeface="Calibri"/>
              </a:rPr>
              <a:t>sposa</a:t>
            </a:r>
            <a:r>
              <a:rPr dirty="0" sz="1600" spc="-5">
                <a:solidFill>
                  <a:srgbClr val="002399"/>
                </a:solidFill>
                <a:latin typeface="Calibri"/>
                <a:cs typeface="Calibri"/>
              </a:rPr>
              <a:t>l</a:t>
            </a:r>
            <a:r>
              <a:rPr dirty="0" sz="1600" spc="-10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1600" spc="-20">
                <a:solidFill>
                  <a:srgbClr val="002399"/>
                </a:solidFill>
                <a:latin typeface="Calibri"/>
                <a:cs typeface="Calibri"/>
              </a:rPr>
              <a:t>m</a:t>
            </a:r>
            <a:r>
              <a:rPr dirty="0" sz="1600" spc="-30">
                <a:solidFill>
                  <a:srgbClr val="002399"/>
                </a:solidFill>
                <a:latin typeface="Calibri"/>
                <a:cs typeface="Calibri"/>
              </a:rPr>
              <a:t>e</a:t>
            </a:r>
            <a:r>
              <a:rPr dirty="0" sz="1600" spc="-10">
                <a:solidFill>
                  <a:srgbClr val="002399"/>
                </a:solidFill>
                <a:latin typeface="Calibri"/>
                <a:cs typeface="Calibri"/>
              </a:rPr>
              <a:t>th</a:t>
            </a:r>
            <a:r>
              <a:rPr dirty="0" sz="1600" spc="-15">
                <a:solidFill>
                  <a:srgbClr val="002399"/>
                </a:solidFill>
                <a:latin typeface="Calibri"/>
                <a:cs typeface="Calibri"/>
              </a:rPr>
              <a:t>od</a:t>
            </a:r>
            <a:r>
              <a:rPr dirty="0" sz="1600" spc="-10">
                <a:solidFill>
                  <a:srgbClr val="002399"/>
                </a:solidFill>
                <a:latin typeface="Calibri"/>
                <a:cs typeface="Calibri"/>
              </a:rPr>
              <a:t>s</a:t>
            </a:r>
            <a:r>
              <a:rPr dirty="0" sz="1600" spc="15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1600" spc="-20">
                <a:solidFill>
                  <a:srgbClr val="002399"/>
                </a:solidFill>
                <a:latin typeface="Calibri"/>
                <a:cs typeface="Calibri"/>
              </a:rPr>
              <a:t>mu</a:t>
            </a:r>
            <a:r>
              <a:rPr dirty="0" sz="1600" spc="-25">
                <a:solidFill>
                  <a:srgbClr val="002399"/>
                </a:solidFill>
                <a:latin typeface="Calibri"/>
                <a:cs typeface="Calibri"/>
              </a:rPr>
              <a:t>s</a:t>
            </a:r>
            <a:r>
              <a:rPr dirty="0" sz="1600" spc="-10">
                <a:solidFill>
                  <a:srgbClr val="002399"/>
                </a:solidFill>
                <a:latin typeface="Calibri"/>
                <a:cs typeface="Calibri"/>
              </a:rPr>
              <a:t>t</a:t>
            </a:r>
            <a:r>
              <a:rPr dirty="0" sz="1600" spc="-10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1600" spc="-15">
                <a:solidFill>
                  <a:srgbClr val="002399"/>
                </a:solidFill>
                <a:latin typeface="Calibri"/>
                <a:cs typeface="Calibri"/>
              </a:rPr>
              <a:t>b</a:t>
            </a:r>
            <a:r>
              <a:rPr dirty="0" sz="1600" spc="-10">
                <a:solidFill>
                  <a:srgbClr val="002399"/>
                </a:solidFill>
                <a:latin typeface="Calibri"/>
                <a:cs typeface="Calibri"/>
              </a:rPr>
              <a:t>e</a:t>
            </a:r>
            <a:r>
              <a:rPr dirty="0" sz="1600" spc="5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1600" spc="-5">
                <a:solidFill>
                  <a:srgbClr val="002399"/>
                </a:solidFill>
                <a:latin typeface="Calibri"/>
                <a:cs typeface="Calibri"/>
              </a:rPr>
              <a:t>d</a:t>
            </a:r>
            <a:r>
              <a:rPr dirty="0" sz="1600">
                <a:solidFill>
                  <a:srgbClr val="002399"/>
                </a:solidFill>
                <a:latin typeface="Calibri"/>
                <a:cs typeface="Calibri"/>
              </a:rPr>
              <a:t>i</a:t>
            </a:r>
            <a:r>
              <a:rPr dirty="0" sz="1600" spc="-15">
                <a:solidFill>
                  <a:srgbClr val="002399"/>
                </a:solidFill>
                <a:latin typeface="Calibri"/>
                <a:cs typeface="Calibri"/>
              </a:rPr>
              <a:t>f</a:t>
            </a:r>
            <a:r>
              <a:rPr dirty="0" sz="1600" spc="-40">
                <a:solidFill>
                  <a:srgbClr val="002399"/>
                </a:solidFill>
                <a:latin typeface="Calibri"/>
                <a:cs typeface="Calibri"/>
              </a:rPr>
              <a:t>f</a:t>
            </a:r>
            <a:r>
              <a:rPr dirty="0" sz="1600" spc="-10">
                <a:solidFill>
                  <a:srgbClr val="002399"/>
                </a:solidFill>
                <a:latin typeface="Calibri"/>
                <a:cs typeface="Calibri"/>
              </a:rPr>
              <a:t>e</a:t>
            </a:r>
            <a:r>
              <a:rPr dirty="0" sz="1600" spc="-45">
                <a:solidFill>
                  <a:srgbClr val="002399"/>
                </a:solidFill>
                <a:latin typeface="Calibri"/>
                <a:cs typeface="Calibri"/>
              </a:rPr>
              <a:t>r</a:t>
            </a:r>
            <a:r>
              <a:rPr dirty="0" sz="1600" spc="-10">
                <a:solidFill>
                  <a:srgbClr val="002399"/>
                </a:solidFill>
                <a:latin typeface="Calibri"/>
                <a:cs typeface="Calibri"/>
              </a:rPr>
              <a:t>e</a:t>
            </a:r>
            <a:r>
              <a:rPr dirty="0" sz="1600" spc="-25">
                <a:solidFill>
                  <a:srgbClr val="002399"/>
                </a:solidFill>
                <a:latin typeface="Calibri"/>
                <a:cs typeface="Calibri"/>
              </a:rPr>
              <a:t>n</a:t>
            </a:r>
            <a:r>
              <a:rPr dirty="0" sz="1600" spc="-5">
                <a:solidFill>
                  <a:srgbClr val="002399"/>
                </a:solidFill>
                <a:latin typeface="Calibri"/>
                <a:cs typeface="Calibri"/>
              </a:rPr>
              <a:t>t,</a:t>
            </a:r>
            <a:r>
              <a:rPr dirty="0" sz="1600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1600" spc="-10">
                <a:solidFill>
                  <a:srgbClr val="002399"/>
                </a:solidFill>
                <a:latin typeface="Calibri"/>
                <a:cs typeface="Calibri"/>
              </a:rPr>
              <a:t>and</a:t>
            </a:r>
            <a:r>
              <a:rPr dirty="0" sz="1600" spc="-15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002399"/>
                </a:solidFill>
                <a:latin typeface="Calibri"/>
                <a:cs typeface="Calibri"/>
              </a:rPr>
              <a:t>in </a:t>
            </a:r>
            <a:r>
              <a:rPr dirty="0" sz="1600" spc="-20">
                <a:solidFill>
                  <a:srgbClr val="002399"/>
                </a:solidFill>
                <a:latin typeface="Calibri"/>
                <a:cs typeface="Calibri"/>
              </a:rPr>
              <a:t>g</a:t>
            </a:r>
            <a:r>
              <a:rPr dirty="0" sz="1600" spc="-10">
                <a:solidFill>
                  <a:srgbClr val="002399"/>
                </a:solidFill>
                <a:latin typeface="Calibri"/>
                <a:cs typeface="Calibri"/>
              </a:rPr>
              <a:t>en</a:t>
            </a:r>
            <a:r>
              <a:rPr dirty="0" sz="1600" spc="-20">
                <a:solidFill>
                  <a:srgbClr val="002399"/>
                </a:solidFill>
                <a:latin typeface="Calibri"/>
                <a:cs typeface="Calibri"/>
              </a:rPr>
              <a:t>e</a:t>
            </a:r>
            <a:r>
              <a:rPr dirty="0" sz="1600" spc="-55">
                <a:solidFill>
                  <a:srgbClr val="002399"/>
                </a:solidFill>
                <a:latin typeface="Calibri"/>
                <a:cs typeface="Calibri"/>
              </a:rPr>
              <a:t>r</a:t>
            </a:r>
            <a:r>
              <a:rPr dirty="0" sz="1600" spc="-10">
                <a:solidFill>
                  <a:srgbClr val="002399"/>
                </a:solidFill>
                <a:latin typeface="Calibri"/>
                <a:cs typeface="Calibri"/>
              </a:rPr>
              <a:t>al</a:t>
            </a:r>
            <a:r>
              <a:rPr dirty="0" sz="1600" spc="5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1600" spc="-25">
                <a:solidFill>
                  <a:srgbClr val="002399"/>
                </a:solidFill>
                <a:latin typeface="Calibri"/>
                <a:cs typeface="Calibri"/>
              </a:rPr>
              <a:t>m</a:t>
            </a:r>
            <a:r>
              <a:rPr dirty="0" sz="1600" spc="-15">
                <a:solidFill>
                  <a:srgbClr val="002399"/>
                </a:solidFill>
                <a:latin typeface="Calibri"/>
                <a:cs typeface="Calibri"/>
              </a:rPr>
              <a:t>o</a:t>
            </a:r>
            <a:r>
              <a:rPr dirty="0" sz="1600" spc="-45">
                <a:solidFill>
                  <a:srgbClr val="002399"/>
                </a:solidFill>
                <a:latin typeface="Calibri"/>
                <a:cs typeface="Calibri"/>
              </a:rPr>
              <a:t>r</a:t>
            </a:r>
            <a:r>
              <a:rPr dirty="0" sz="1600" spc="-10">
                <a:solidFill>
                  <a:srgbClr val="002399"/>
                </a:solidFill>
                <a:latin typeface="Calibri"/>
                <a:cs typeface="Calibri"/>
              </a:rPr>
              <a:t>e</a:t>
            </a:r>
            <a:r>
              <a:rPr dirty="0" sz="1600" spc="25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1600" spc="-25">
                <a:solidFill>
                  <a:srgbClr val="002399"/>
                </a:solidFill>
                <a:latin typeface="Calibri"/>
                <a:cs typeface="Calibri"/>
              </a:rPr>
              <a:t>s</a:t>
            </a:r>
            <a:r>
              <a:rPr dirty="0" sz="1600" spc="-10">
                <a:solidFill>
                  <a:srgbClr val="002399"/>
                </a:solidFill>
                <a:latin typeface="Calibri"/>
                <a:cs typeface="Calibri"/>
              </a:rPr>
              <a:t>trin</a:t>
            </a:r>
            <a:r>
              <a:rPr dirty="0" sz="1600" spc="-15">
                <a:solidFill>
                  <a:srgbClr val="002399"/>
                </a:solidFill>
                <a:latin typeface="Calibri"/>
                <a:cs typeface="Calibri"/>
              </a:rPr>
              <a:t>g</a:t>
            </a:r>
            <a:r>
              <a:rPr dirty="0" sz="1600" spc="-10">
                <a:solidFill>
                  <a:srgbClr val="002399"/>
                </a:solidFill>
                <a:latin typeface="Calibri"/>
                <a:cs typeface="Calibri"/>
              </a:rPr>
              <a:t>e</a:t>
            </a:r>
            <a:r>
              <a:rPr dirty="0" sz="1600" spc="-25">
                <a:solidFill>
                  <a:srgbClr val="002399"/>
                </a:solidFill>
                <a:latin typeface="Calibri"/>
                <a:cs typeface="Calibri"/>
              </a:rPr>
              <a:t>n</a:t>
            </a:r>
            <a:r>
              <a:rPr dirty="0" sz="1600" spc="-5">
                <a:solidFill>
                  <a:srgbClr val="002399"/>
                </a:solidFill>
                <a:latin typeface="Calibri"/>
                <a:cs typeface="Calibri"/>
              </a:rPr>
              <a:t>t,</a:t>
            </a:r>
            <a:r>
              <a:rPr dirty="0" sz="1600" spc="-15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1600" spc="-10">
                <a:solidFill>
                  <a:srgbClr val="002399"/>
                </a:solidFill>
                <a:latin typeface="Calibri"/>
                <a:cs typeface="Calibri"/>
              </a:rPr>
              <a:t>than</a:t>
            </a:r>
            <a:r>
              <a:rPr dirty="0" sz="1600" spc="-5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1600" spc="-10">
                <a:solidFill>
                  <a:srgbClr val="002399"/>
                </a:solidFill>
                <a:latin typeface="Calibri"/>
                <a:cs typeface="Calibri"/>
              </a:rPr>
              <a:t>those</a:t>
            </a:r>
            <a:r>
              <a:rPr dirty="0" sz="1600" spc="5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1600" spc="-10">
                <a:solidFill>
                  <a:srgbClr val="002399"/>
                </a:solidFill>
                <a:latin typeface="Calibri"/>
                <a:cs typeface="Calibri"/>
              </a:rPr>
              <a:t>specif</a:t>
            </a:r>
            <a:r>
              <a:rPr dirty="0" sz="1600">
                <a:solidFill>
                  <a:srgbClr val="002399"/>
                </a:solidFill>
                <a:latin typeface="Calibri"/>
                <a:cs typeface="Calibri"/>
              </a:rPr>
              <a:t>i</a:t>
            </a:r>
            <a:r>
              <a:rPr dirty="0" sz="1600" spc="-10">
                <a:solidFill>
                  <a:srgbClr val="002399"/>
                </a:solidFill>
                <a:latin typeface="Calibri"/>
                <a:cs typeface="Calibri"/>
              </a:rPr>
              <a:t>ed</a:t>
            </a:r>
            <a:r>
              <a:rPr dirty="0" sz="1600" spc="-5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1600" spc="-40">
                <a:solidFill>
                  <a:srgbClr val="002399"/>
                </a:solidFill>
                <a:latin typeface="Calibri"/>
                <a:cs typeface="Calibri"/>
              </a:rPr>
              <a:t>f</a:t>
            </a:r>
            <a:r>
              <a:rPr dirty="0" sz="1600" spc="-10">
                <a:solidFill>
                  <a:srgbClr val="002399"/>
                </a:solidFill>
                <a:latin typeface="Calibri"/>
                <a:cs typeface="Calibri"/>
              </a:rPr>
              <a:t>or</a:t>
            </a:r>
            <a:r>
              <a:rPr dirty="0" sz="1600" spc="15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1600" spc="-10">
                <a:solidFill>
                  <a:srgbClr val="002399"/>
                </a:solidFill>
                <a:latin typeface="Calibri"/>
                <a:cs typeface="Calibri"/>
              </a:rPr>
              <a:t>Class</a:t>
            </a:r>
            <a:r>
              <a:rPr dirty="0" sz="1600" spc="-15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1600" spc="-10">
                <a:solidFill>
                  <a:srgbClr val="002399"/>
                </a:solidFill>
                <a:latin typeface="Calibri"/>
                <a:cs typeface="Calibri"/>
              </a:rPr>
              <a:t>C</a:t>
            </a:r>
            <a:r>
              <a:rPr dirty="0" sz="1600" spc="-5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1600" spc="-30">
                <a:solidFill>
                  <a:srgbClr val="002399"/>
                </a:solidFill>
                <a:latin typeface="Calibri"/>
                <a:cs typeface="Calibri"/>
              </a:rPr>
              <a:t>w</a:t>
            </a:r>
            <a:r>
              <a:rPr dirty="0" sz="1600" spc="-10">
                <a:solidFill>
                  <a:srgbClr val="002399"/>
                </a:solidFill>
                <a:latin typeface="Calibri"/>
                <a:cs typeface="Calibri"/>
              </a:rPr>
              <a:t>a</a:t>
            </a:r>
            <a:r>
              <a:rPr dirty="0" sz="1600" spc="-20">
                <a:solidFill>
                  <a:srgbClr val="002399"/>
                </a:solidFill>
                <a:latin typeface="Calibri"/>
                <a:cs typeface="Calibri"/>
              </a:rPr>
              <a:t>s</a:t>
            </a:r>
            <a:r>
              <a:rPr dirty="0" sz="1600" spc="-20">
                <a:solidFill>
                  <a:srgbClr val="002399"/>
                </a:solidFill>
                <a:latin typeface="Calibri"/>
                <a:cs typeface="Calibri"/>
              </a:rPr>
              <a:t>t</a:t>
            </a:r>
            <a:r>
              <a:rPr dirty="0" sz="1600" spc="-10">
                <a:solidFill>
                  <a:srgbClr val="002399"/>
                </a:solidFill>
                <a:latin typeface="Calibri"/>
                <a:cs typeface="Calibri"/>
              </a:rPr>
              <a:t>e”</a:t>
            </a:r>
            <a:endParaRPr sz="1600">
              <a:latin typeface="Calibri"/>
              <a:cs typeface="Calibri"/>
            </a:endParaRPr>
          </a:p>
          <a:p>
            <a:pPr marL="754380" marR="200025" indent="-283210">
              <a:lnSpc>
                <a:spcPct val="80000"/>
              </a:lnSpc>
              <a:spcBef>
                <a:spcPts val="400"/>
              </a:spcBef>
              <a:buClr>
                <a:srgbClr val="002399"/>
              </a:buClr>
              <a:buFont typeface="Courier New"/>
              <a:buChar char="o"/>
              <a:tabLst>
                <a:tab pos="755015" algn="l"/>
              </a:tabLst>
            </a:pPr>
            <a:r>
              <a:rPr dirty="0" sz="1800" u="none"/>
              <a:t>Mu</a:t>
            </a:r>
            <a:r>
              <a:rPr dirty="0" sz="1800" spc="-25" u="none"/>
              <a:t>s</a:t>
            </a:r>
            <a:r>
              <a:rPr dirty="0" sz="1800" spc="-10" u="none"/>
              <a:t>t</a:t>
            </a:r>
            <a:r>
              <a:rPr dirty="0" sz="1800" u="none"/>
              <a:t> </a:t>
            </a:r>
            <a:r>
              <a:rPr dirty="0" sz="1800" spc="-15" u="none"/>
              <a:t>b</a:t>
            </a:r>
            <a:r>
              <a:rPr dirty="0" sz="1800" spc="-10" u="none"/>
              <a:t>e</a:t>
            </a:r>
            <a:r>
              <a:rPr dirty="0" sz="1800" spc="15" u="none"/>
              <a:t> </a:t>
            </a:r>
            <a:r>
              <a:rPr dirty="0" sz="1800" spc="-5" u="none"/>
              <a:t>dispo</a:t>
            </a:r>
            <a:r>
              <a:rPr dirty="0" sz="1800" spc="5" u="none"/>
              <a:t>s</a:t>
            </a:r>
            <a:r>
              <a:rPr dirty="0" sz="1800" spc="-10" u="none"/>
              <a:t>ed</a:t>
            </a:r>
            <a:r>
              <a:rPr dirty="0" sz="1800" u="none"/>
              <a:t> </a:t>
            </a:r>
            <a:r>
              <a:rPr dirty="0" sz="1800" spc="-5" u="none"/>
              <a:t>o</a:t>
            </a:r>
            <a:r>
              <a:rPr dirty="0" sz="1800" u="none"/>
              <a:t>f in</a:t>
            </a:r>
            <a:r>
              <a:rPr dirty="0" sz="1800" spc="10" u="none"/>
              <a:t> </a:t>
            </a:r>
            <a:r>
              <a:rPr dirty="0" sz="1800" u="none"/>
              <a:t>a</a:t>
            </a:r>
            <a:r>
              <a:rPr dirty="0" sz="1800" spc="10" u="none"/>
              <a:t> </a:t>
            </a:r>
            <a:r>
              <a:rPr dirty="0" sz="1800" spc="-20" u="none"/>
              <a:t>g</a:t>
            </a:r>
            <a:r>
              <a:rPr dirty="0" sz="1800" u="none"/>
              <a:t>eolog</a:t>
            </a:r>
            <a:r>
              <a:rPr dirty="0" sz="1800" spc="-10" u="none"/>
              <a:t>i</a:t>
            </a:r>
            <a:r>
              <a:rPr dirty="0" sz="1800" spc="-10" u="none"/>
              <a:t>c</a:t>
            </a:r>
            <a:r>
              <a:rPr dirty="0" sz="1800" spc="5" u="none"/>
              <a:t> </a:t>
            </a:r>
            <a:r>
              <a:rPr dirty="0" sz="1800" spc="-40" u="none"/>
              <a:t>r</a:t>
            </a:r>
            <a:r>
              <a:rPr dirty="0" sz="1800" spc="-10" u="none"/>
              <a:t>ep</a:t>
            </a:r>
            <a:r>
              <a:rPr dirty="0" sz="1800" spc="-5" u="none"/>
              <a:t>osi</a:t>
            </a:r>
            <a:r>
              <a:rPr dirty="0" sz="1800" spc="-20" u="none"/>
              <a:t>t</a:t>
            </a:r>
            <a:r>
              <a:rPr dirty="0" sz="1800" spc="-15" u="none"/>
              <a:t>o</a:t>
            </a:r>
            <a:r>
              <a:rPr dirty="0" sz="1800" spc="-5" u="none"/>
              <a:t>r</a:t>
            </a:r>
            <a:r>
              <a:rPr dirty="0" sz="1800" spc="-145" u="none"/>
              <a:t>y</a:t>
            </a:r>
            <a:r>
              <a:rPr dirty="0" sz="1800" spc="-5" u="none"/>
              <a:t>,</a:t>
            </a:r>
            <a:r>
              <a:rPr dirty="0" sz="1800" spc="5" u="none"/>
              <a:t> </a:t>
            </a:r>
            <a:r>
              <a:rPr dirty="0" sz="1800" u="none"/>
              <a:t>as</a:t>
            </a:r>
            <a:r>
              <a:rPr dirty="0" sz="1800" spc="-10" u="none"/>
              <a:t> </a:t>
            </a:r>
            <a:r>
              <a:rPr dirty="0" sz="1800" spc="-15" u="none"/>
              <a:t>de</a:t>
            </a:r>
            <a:r>
              <a:rPr dirty="0" sz="1800" spc="-5" u="none"/>
              <a:t>fine</a:t>
            </a:r>
            <a:r>
              <a:rPr dirty="0" sz="1800" u="none"/>
              <a:t>d</a:t>
            </a:r>
            <a:r>
              <a:rPr dirty="0" sz="1800" spc="15" u="none"/>
              <a:t> </a:t>
            </a:r>
            <a:r>
              <a:rPr dirty="0" sz="1800" spc="-10" u="none"/>
              <a:t>b</a:t>
            </a:r>
            <a:r>
              <a:rPr dirty="0" sz="1800" spc="-10" u="none"/>
              <a:t>y</a:t>
            </a:r>
            <a:r>
              <a:rPr dirty="0" sz="1800" u="none"/>
              <a:t> </a:t>
            </a:r>
            <a:r>
              <a:rPr dirty="0" sz="1800" spc="-15" u="none"/>
              <a:t>N</a:t>
            </a:r>
            <a:r>
              <a:rPr dirty="0" sz="1800" spc="-25" u="none"/>
              <a:t>R</a:t>
            </a:r>
            <a:r>
              <a:rPr dirty="0" sz="1800" spc="-15" u="none"/>
              <a:t>C</a:t>
            </a:r>
            <a:r>
              <a:rPr dirty="0" sz="1800" spc="-5" u="none"/>
              <a:t>,</a:t>
            </a:r>
            <a:r>
              <a:rPr dirty="0" sz="1800" spc="15" u="none"/>
              <a:t> </a:t>
            </a:r>
            <a:r>
              <a:rPr dirty="0" sz="1800" spc="-5" u="none"/>
              <a:t>u</a:t>
            </a:r>
            <a:r>
              <a:rPr dirty="0" sz="1800" u="none"/>
              <a:t>n</a:t>
            </a:r>
            <a:r>
              <a:rPr dirty="0" sz="1800" spc="-5" u="none"/>
              <a:t>l</a:t>
            </a:r>
            <a:r>
              <a:rPr dirty="0" sz="1800" spc="-10" u="none"/>
              <a:t>e</a:t>
            </a:r>
            <a:r>
              <a:rPr dirty="0" sz="1800" spc="-5" u="none"/>
              <a:t>s</a:t>
            </a:r>
            <a:r>
              <a:rPr dirty="0" sz="1800" u="none"/>
              <a:t>s</a:t>
            </a:r>
            <a:r>
              <a:rPr dirty="0" sz="1800" u="none"/>
              <a:t> </a:t>
            </a:r>
            <a:r>
              <a:rPr dirty="0" sz="1800" spc="-5" u="none"/>
              <a:t>p</a:t>
            </a:r>
            <a:r>
              <a:rPr dirty="0" sz="1800" spc="-25" u="none"/>
              <a:t>r</a:t>
            </a:r>
            <a:r>
              <a:rPr dirty="0" sz="1800" spc="-5" u="none"/>
              <a:t>opo</a:t>
            </a:r>
            <a:r>
              <a:rPr dirty="0" sz="1800" u="none"/>
              <a:t>sals </a:t>
            </a:r>
            <a:r>
              <a:rPr dirty="0" sz="1800" spc="-35" u="none"/>
              <a:t>f</a:t>
            </a:r>
            <a:r>
              <a:rPr dirty="0" sz="1800" spc="-15" u="none"/>
              <a:t>o</a:t>
            </a:r>
            <a:r>
              <a:rPr dirty="0" sz="1800" spc="-10" u="none"/>
              <a:t>r</a:t>
            </a:r>
            <a:r>
              <a:rPr dirty="0" sz="1800" u="none"/>
              <a:t> </a:t>
            </a:r>
            <a:r>
              <a:rPr dirty="0" sz="1800" spc="-5" u="none"/>
              <a:t>d</a:t>
            </a:r>
            <a:r>
              <a:rPr dirty="0" sz="1800" spc="-10" u="none"/>
              <a:t>i</a:t>
            </a:r>
            <a:r>
              <a:rPr dirty="0" sz="1800" spc="-5" u="none"/>
              <a:t>s</a:t>
            </a:r>
            <a:r>
              <a:rPr dirty="0" sz="1800" u="none"/>
              <a:t>p</a:t>
            </a:r>
            <a:r>
              <a:rPr dirty="0" sz="1800" spc="-5" u="none"/>
              <a:t>osa</a:t>
            </a:r>
            <a:r>
              <a:rPr dirty="0" sz="1800" u="none"/>
              <a:t>l </a:t>
            </a:r>
            <a:r>
              <a:rPr dirty="0" sz="1800" spc="-5" u="none"/>
              <a:t>i</a:t>
            </a:r>
            <a:r>
              <a:rPr dirty="0" sz="1800" u="none"/>
              <a:t>n</a:t>
            </a:r>
            <a:r>
              <a:rPr dirty="0" sz="1800" spc="10" u="none"/>
              <a:t> </a:t>
            </a:r>
            <a:r>
              <a:rPr dirty="0" sz="1800" u="none"/>
              <a:t>a </a:t>
            </a:r>
            <a:r>
              <a:rPr dirty="0" sz="1800" spc="5" u="none"/>
              <a:t>s</a:t>
            </a:r>
            <a:r>
              <a:rPr dirty="0" sz="1800" spc="-5" u="none"/>
              <a:t>i</a:t>
            </a:r>
            <a:r>
              <a:rPr dirty="0" sz="1800" spc="-40" u="none"/>
              <a:t>t</a:t>
            </a:r>
            <a:r>
              <a:rPr dirty="0" sz="1800" spc="-10" u="none"/>
              <a:t>e</a:t>
            </a:r>
            <a:r>
              <a:rPr dirty="0" sz="1800" spc="15" u="none"/>
              <a:t> </a:t>
            </a:r>
            <a:r>
              <a:rPr dirty="0" sz="1800" spc="-5" u="none"/>
              <a:t>l</a:t>
            </a:r>
            <a:r>
              <a:rPr dirty="0" sz="1800" spc="-5" u="none"/>
              <a:t>i</a:t>
            </a:r>
            <a:r>
              <a:rPr dirty="0" sz="1800" spc="-20" u="none"/>
              <a:t>c</a:t>
            </a:r>
            <a:r>
              <a:rPr dirty="0" sz="1800" spc="-10" u="none"/>
              <a:t>en</a:t>
            </a:r>
            <a:r>
              <a:rPr dirty="0" sz="1800" spc="-15" u="none"/>
              <a:t>s</a:t>
            </a:r>
            <a:r>
              <a:rPr dirty="0" sz="1800" spc="-5" u="none"/>
              <a:t>e</a:t>
            </a:r>
            <a:r>
              <a:rPr dirty="0" sz="1800" u="none"/>
              <a:t>d</a:t>
            </a:r>
            <a:r>
              <a:rPr dirty="0" sz="1800" spc="10" u="none"/>
              <a:t> </a:t>
            </a:r>
            <a:r>
              <a:rPr dirty="0" sz="1800" spc="-5" u="none"/>
              <a:t>p</a:t>
            </a:r>
            <a:r>
              <a:rPr dirty="0" sz="1800" u="none"/>
              <a:t>u</a:t>
            </a:r>
            <a:r>
              <a:rPr dirty="0" sz="1800" spc="-50" u="none"/>
              <a:t>r</a:t>
            </a:r>
            <a:r>
              <a:rPr dirty="0" sz="1800" spc="-5" u="none"/>
              <a:t>s</a:t>
            </a:r>
            <a:r>
              <a:rPr dirty="0" sz="1800" u="none"/>
              <a:t>ua</a:t>
            </a:r>
            <a:r>
              <a:rPr dirty="0" sz="1800" spc="-10" u="none"/>
              <a:t>n</a:t>
            </a:r>
            <a:r>
              <a:rPr dirty="0" sz="1800" spc="-10" u="none"/>
              <a:t>t</a:t>
            </a:r>
            <a:r>
              <a:rPr dirty="0" sz="1800" u="none"/>
              <a:t> </a:t>
            </a:r>
            <a:r>
              <a:rPr dirty="0" sz="1800" spc="-30" u="none"/>
              <a:t>t</a:t>
            </a:r>
            <a:r>
              <a:rPr dirty="0" sz="1800" u="none"/>
              <a:t>o</a:t>
            </a:r>
            <a:r>
              <a:rPr dirty="0" sz="1800" spc="10" u="none"/>
              <a:t> </a:t>
            </a:r>
            <a:r>
              <a:rPr dirty="0" sz="1800" spc="-10" u="none"/>
              <a:t>10</a:t>
            </a:r>
            <a:r>
              <a:rPr dirty="0" sz="1800" u="none"/>
              <a:t> </a:t>
            </a:r>
            <a:r>
              <a:rPr dirty="0" sz="1800" spc="-5" u="none"/>
              <a:t>CF</a:t>
            </a:r>
            <a:r>
              <a:rPr dirty="0" sz="1800" u="none"/>
              <a:t>R</a:t>
            </a:r>
            <a:r>
              <a:rPr dirty="0" sz="1800" spc="5" u="none"/>
              <a:t> </a:t>
            </a:r>
            <a:r>
              <a:rPr dirty="0" sz="1800" spc="-10" u="none"/>
              <a:t>61</a:t>
            </a:r>
            <a:r>
              <a:rPr dirty="0" sz="1800" u="none"/>
              <a:t> </a:t>
            </a:r>
            <a:r>
              <a:rPr dirty="0" sz="1800" spc="-10" u="none"/>
              <a:t>a</a:t>
            </a:r>
            <a:r>
              <a:rPr dirty="0" sz="1800" spc="-40" u="none"/>
              <a:t>r</a:t>
            </a:r>
            <a:r>
              <a:rPr dirty="0" sz="1800" spc="-10" u="none"/>
              <a:t>e</a:t>
            </a:r>
            <a:r>
              <a:rPr dirty="0" sz="1800" u="none"/>
              <a:t> </a:t>
            </a:r>
            <a:r>
              <a:rPr dirty="0" sz="1800" spc="5" u="none"/>
              <a:t>a</a:t>
            </a:r>
            <a:r>
              <a:rPr dirty="0" sz="1800" spc="-5" u="none"/>
              <a:t>p</a:t>
            </a:r>
            <a:r>
              <a:rPr dirty="0" sz="1800" u="none"/>
              <a:t>p</a:t>
            </a:r>
            <a:r>
              <a:rPr dirty="0" sz="1800" spc="-40" u="none"/>
              <a:t>r</a:t>
            </a:r>
            <a:r>
              <a:rPr dirty="0" sz="1800" spc="-15" u="none"/>
              <a:t>o</a:t>
            </a:r>
            <a:r>
              <a:rPr dirty="0" sz="1800" spc="-20" u="none"/>
              <a:t>v</a:t>
            </a:r>
            <a:r>
              <a:rPr dirty="0" sz="1800" spc="-10" u="none"/>
              <a:t>ed</a:t>
            </a:r>
            <a:r>
              <a:rPr dirty="0" sz="1800" spc="-5" u="none"/>
              <a:t> </a:t>
            </a:r>
            <a:r>
              <a:rPr dirty="0" sz="1800" spc="-10" u="none"/>
              <a:t>b</a:t>
            </a:r>
            <a:r>
              <a:rPr dirty="0" sz="1800" spc="-10" u="none"/>
              <a:t>y</a:t>
            </a:r>
            <a:r>
              <a:rPr dirty="0" sz="1800" u="none"/>
              <a:t> </a:t>
            </a:r>
            <a:r>
              <a:rPr dirty="0" sz="1800" spc="-10" u="none"/>
              <a:t>the</a:t>
            </a:r>
            <a:r>
              <a:rPr dirty="0" sz="1800" spc="10" u="none"/>
              <a:t> </a:t>
            </a:r>
            <a:r>
              <a:rPr dirty="0" sz="1800" spc="-5" u="none"/>
              <a:t>Commis</a:t>
            </a:r>
            <a:r>
              <a:rPr dirty="0" sz="1800" spc="5" u="none"/>
              <a:t>s</a:t>
            </a:r>
            <a:r>
              <a:rPr dirty="0" sz="1800" spc="-5" u="none"/>
              <a:t>ion</a:t>
            </a:r>
            <a:endParaRPr sz="1800"/>
          </a:p>
          <a:p>
            <a:pPr marL="59055">
              <a:lnSpc>
                <a:spcPct val="100000"/>
              </a:lnSpc>
              <a:spcBef>
                <a:spcPts val="39"/>
              </a:spcBef>
            </a:pPr>
            <a:endParaRPr sz="2350">
              <a:latin typeface="Times New Roman"/>
              <a:cs typeface="Times New Roman"/>
            </a:endParaRPr>
          </a:p>
          <a:p>
            <a:pPr marL="354965" indent="-283210">
              <a:lnSpc>
                <a:spcPts val="2385"/>
              </a:lnSpc>
              <a:buClr>
                <a:srgbClr val="002399"/>
              </a:buClr>
              <a:buFont typeface="Arial"/>
              <a:buChar char="•"/>
              <a:tabLst>
                <a:tab pos="355600" algn="l"/>
              </a:tabLst>
            </a:pPr>
            <a:r>
              <a:rPr dirty="0" spc="-20"/>
              <a:t>G</a:t>
            </a:r>
            <a:r>
              <a:rPr dirty="0" spc="-45"/>
              <a:t>T</a:t>
            </a:r>
            <a:r>
              <a:rPr dirty="0" spc="-5"/>
              <a:t>CC</a:t>
            </a:r>
            <a:r>
              <a:rPr dirty="0" spc="-5"/>
              <a:t>-</a:t>
            </a:r>
            <a:r>
              <a:rPr dirty="0" spc="-5"/>
              <a:t>Li</a:t>
            </a:r>
            <a:r>
              <a:rPr dirty="0" spc="-60"/>
              <a:t>k</a:t>
            </a:r>
            <a:r>
              <a:rPr dirty="0"/>
              <a:t>e</a:t>
            </a:r>
            <a:r>
              <a:rPr dirty="0" spc="-10"/>
              <a:t> </a:t>
            </a:r>
            <a:r>
              <a:rPr dirty="0" spc="-70"/>
              <a:t>W</a:t>
            </a:r>
            <a:r>
              <a:rPr dirty="0"/>
              <a:t>a</a:t>
            </a:r>
            <a:r>
              <a:rPr dirty="0" spc="-30"/>
              <a:t>s</a:t>
            </a:r>
            <a:r>
              <a:rPr dirty="0" spc="-25"/>
              <a:t>t</a:t>
            </a:r>
            <a:r>
              <a:rPr dirty="0"/>
              <a:t>e</a:t>
            </a:r>
            <a:r>
              <a:rPr dirty="0" u="none"/>
              <a:t>:</a:t>
            </a:r>
          </a:p>
          <a:p>
            <a:pPr lvl="1" marL="754380" marR="88265" indent="-283210">
              <a:lnSpc>
                <a:spcPct val="80000"/>
              </a:lnSpc>
              <a:spcBef>
                <a:spcPts val="415"/>
              </a:spcBef>
              <a:buClr>
                <a:srgbClr val="002399"/>
              </a:buClr>
              <a:buFont typeface="Courier New"/>
              <a:buChar char="o"/>
              <a:tabLst>
                <a:tab pos="755015" algn="l"/>
              </a:tabLst>
            </a:pPr>
            <a:r>
              <a:rPr dirty="0" sz="1800" spc="-5" b="1" i="1">
                <a:solidFill>
                  <a:srgbClr val="002399"/>
                </a:solidFill>
                <a:latin typeface="Calibri"/>
                <a:cs typeface="Calibri"/>
              </a:rPr>
              <a:t>N</a:t>
            </a:r>
            <a:r>
              <a:rPr dirty="0" sz="1800" spc="-10" b="1" i="1">
                <a:solidFill>
                  <a:srgbClr val="002399"/>
                </a:solidFill>
                <a:latin typeface="Calibri"/>
                <a:cs typeface="Calibri"/>
              </a:rPr>
              <a:t>o</a:t>
            </a:r>
            <a:r>
              <a:rPr dirty="0" sz="1800" spc="-10" b="1" i="1">
                <a:solidFill>
                  <a:srgbClr val="002399"/>
                </a:solidFill>
                <a:latin typeface="Calibri"/>
                <a:cs typeface="Calibri"/>
              </a:rPr>
              <a:t>t</a:t>
            </a:r>
            <a:r>
              <a:rPr dirty="0" sz="1800" spc="20" b="1" i="1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1800" spc="-10" b="1" i="1">
                <a:solidFill>
                  <a:srgbClr val="002399"/>
                </a:solidFill>
                <a:latin typeface="Calibri"/>
                <a:cs typeface="Calibri"/>
              </a:rPr>
              <a:t>a</a:t>
            </a:r>
            <a:r>
              <a:rPr dirty="0" sz="1800" b="1" i="1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1800" spc="-20" b="1" i="1">
                <a:solidFill>
                  <a:srgbClr val="002399"/>
                </a:solidFill>
                <a:latin typeface="Calibri"/>
                <a:cs typeface="Calibri"/>
              </a:rPr>
              <a:t>f</a:t>
            </a:r>
            <a:r>
              <a:rPr dirty="0" sz="1800" spc="-5" b="1" i="1">
                <a:solidFill>
                  <a:srgbClr val="002399"/>
                </a:solidFill>
                <a:latin typeface="Calibri"/>
                <a:cs typeface="Calibri"/>
              </a:rPr>
              <a:t>or</a:t>
            </a:r>
            <a:r>
              <a:rPr dirty="0" sz="1800" spc="5" b="1" i="1">
                <a:solidFill>
                  <a:srgbClr val="002399"/>
                </a:solidFill>
                <a:latin typeface="Calibri"/>
                <a:cs typeface="Calibri"/>
              </a:rPr>
              <a:t>m</a:t>
            </a:r>
            <a:r>
              <a:rPr dirty="0" sz="1800" spc="-10" b="1" i="1">
                <a:solidFill>
                  <a:srgbClr val="002399"/>
                </a:solidFill>
                <a:latin typeface="Calibri"/>
                <a:cs typeface="Calibri"/>
              </a:rPr>
              <a:t>al</a:t>
            </a:r>
            <a:r>
              <a:rPr dirty="0" sz="1800" spc="10" b="1" i="1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1800" spc="-20" b="1" i="1">
                <a:solidFill>
                  <a:srgbClr val="002399"/>
                </a:solidFill>
                <a:latin typeface="Calibri"/>
                <a:cs typeface="Calibri"/>
              </a:rPr>
              <a:t>wa</a:t>
            </a:r>
            <a:r>
              <a:rPr dirty="0" sz="1800" spc="-35" b="1" i="1">
                <a:solidFill>
                  <a:srgbClr val="002399"/>
                </a:solidFill>
                <a:latin typeface="Calibri"/>
                <a:cs typeface="Calibri"/>
              </a:rPr>
              <a:t>s</a:t>
            </a:r>
            <a:r>
              <a:rPr dirty="0" sz="1800" spc="-25" b="1" i="1">
                <a:solidFill>
                  <a:srgbClr val="002399"/>
                </a:solidFill>
                <a:latin typeface="Calibri"/>
                <a:cs typeface="Calibri"/>
              </a:rPr>
              <a:t>t</a:t>
            </a:r>
            <a:r>
              <a:rPr dirty="0" sz="1800" b="1" i="1">
                <a:solidFill>
                  <a:srgbClr val="002399"/>
                </a:solidFill>
                <a:latin typeface="Calibri"/>
                <a:cs typeface="Calibri"/>
              </a:rPr>
              <a:t>e </a:t>
            </a:r>
            <a:r>
              <a:rPr dirty="0" sz="1800" spc="-10" b="1" i="1">
                <a:solidFill>
                  <a:srgbClr val="002399"/>
                </a:solidFill>
                <a:latin typeface="Calibri"/>
                <a:cs typeface="Calibri"/>
              </a:rPr>
              <a:t>classifi</a:t>
            </a:r>
            <a:r>
              <a:rPr dirty="0" sz="1800" spc="-30" b="1" i="1">
                <a:solidFill>
                  <a:srgbClr val="002399"/>
                </a:solidFill>
                <a:latin typeface="Calibri"/>
                <a:cs typeface="Calibri"/>
              </a:rPr>
              <a:t>c</a:t>
            </a:r>
            <a:r>
              <a:rPr dirty="0" sz="1800" spc="-10" b="1" i="1">
                <a:solidFill>
                  <a:srgbClr val="002399"/>
                </a:solidFill>
                <a:latin typeface="Calibri"/>
                <a:cs typeface="Calibri"/>
              </a:rPr>
              <a:t>ation</a:t>
            </a:r>
            <a:r>
              <a:rPr dirty="0" sz="1800" spc="-5" b="1" i="1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1800" spc="-30" b="1" i="1">
                <a:solidFill>
                  <a:srgbClr val="002399"/>
                </a:solidFill>
                <a:latin typeface="Calibri"/>
                <a:cs typeface="Calibri"/>
              </a:rPr>
              <a:t>b</a:t>
            </a:r>
            <a:r>
              <a:rPr dirty="0" sz="1800" b="1" i="1">
                <a:solidFill>
                  <a:srgbClr val="002399"/>
                </a:solidFill>
                <a:latin typeface="Calibri"/>
                <a:cs typeface="Calibri"/>
              </a:rPr>
              <a:t>y rule</a:t>
            </a:r>
            <a:r>
              <a:rPr dirty="0" sz="1800" spc="5" b="1" i="1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1800" spc="-5" b="1" i="1">
                <a:solidFill>
                  <a:srgbClr val="002399"/>
                </a:solidFill>
                <a:latin typeface="Calibri"/>
                <a:cs typeface="Calibri"/>
              </a:rPr>
              <a:t>o</a:t>
            </a:r>
            <a:r>
              <a:rPr dirty="0" sz="1800" b="1" i="1">
                <a:solidFill>
                  <a:srgbClr val="002399"/>
                </a:solidFill>
                <a:latin typeface="Calibri"/>
                <a:cs typeface="Calibri"/>
              </a:rPr>
              <a:t>r</a:t>
            </a:r>
            <a:r>
              <a:rPr dirty="0" sz="1800" spc="15" b="1" i="1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1800" b="1" i="1">
                <a:solidFill>
                  <a:srgbClr val="002399"/>
                </a:solidFill>
                <a:latin typeface="Calibri"/>
                <a:cs typeface="Calibri"/>
              </a:rPr>
              <a:t>D</a:t>
            </a:r>
            <a:r>
              <a:rPr dirty="0" sz="1800" spc="-5" b="1" i="1">
                <a:solidFill>
                  <a:srgbClr val="002399"/>
                </a:solidFill>
                <a:latin typeface="Calibri"/>
                <a:cs typeface="Calibri"/>
              </a:rPr>
              <a:t>O</a:t>
            </a:r>
            <a:r>
              <a:rPr dirty="0" sz="1800" b="1" i="1">
                <a:solidFill>
                  <a:srgbClr val="002399"/>
                </a:solidFill>
                <a:latin typeface="Calibri"/>
                <a:cs typeface="Calibri"/>
              </a:rPr>
              <a:t>E </a:t>
            </a:r>
            <a:r>
              <a:rPr dirty="0" sz="1800" spc="-5" b="1" i="1">
                <a:solidFill>
                  <a:srgbClr val="002399"/>
                </a:solidFill>
                <a:latin typeface="Calibri"/>
                <a:cs typeface="Calibri"/>
              </a:rPr>
              <a:t>order</a:t>
            </a:r>
            <a:r>
              <a:rPr dirty="0" sz="1800" b="1" i="1">
                <a:solidFill>
                  <a:srgbClr val="002399"/>
                </a:solidFill>
                <a:latin typeface="Calibri"/>
                <a:cs typeface="Calibri"/>
              </a:rPr>
              <a:t>;</a:t>
            </a:r>
            <a:r>
              <a:rPr dirty="0" sz="1800" spc="25" b="1" i="1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1800" b="1" i="1">
                <a:solidFill>
                  <a:srgbClr val="002399"/>
                </a:solidFill>
                <a:latin typeface="Calibri"/>
                <a:cs typeface="Calibri"/>
              </a:rPr>
              <a:t>rath</a:t>
            </a:r>
            <a:r>
              <a:rPr dirty="0" sz="1800" spc="-5" b="1" i="1">
                <a:solidFill>
                  <a:srgbClr val="002399"/>
                </a:solidFill>
                <a:latin typeface="Calibri"/>
                <a:cs typeface="Calibri"/>
              </a:rPr>
              <a:t>e</a:t>
            </a:r>
            <a:r>
              <a:rPr dirty="0" sz="1800" spc="-105" b="1" i="1">
                <a:solidFill>
                  <a:srgbClr val="002399"/>
                </a:solidFill>
                <a:latin typeface="Calibri"/>
                <a:cs typeface="Calibri"/>
              </a:rPr>
              <a:t>r</a:t>
            </a:r>
            <a:r>
              <a:rPr dirty="0" sz="1800" spc="-5" b="1" i="1">
                <a:solidFill>
                  <a:srgbClr val="002399"/>
                </a:solidFill>
                <a:latin typeface="Calibri"/>
                <a:cs typeface="Calibri"/>
              </a:rPr>
              <a:t>,</a:t>
            </a:r>
            <a:r>
              <a:rPr dirty="0" sz="1800" b="1" i="1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1800" spc="-10" b="1" i="1">
                <a:solidFill>
                  <a:srgbClr val="002399"/>
                </a:solidFill>
                <a:latin typeface="Calibri"/>
                <a:cs typeface="Calibri"/>
              </a:rPr>
              <a:t>a</a:t>
            </a:r>
            <a:r>
              <a:rPr dirty="0" sz="1800" spc="10" b="1" i="1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1800" spc="-10" b="1" i="1">
                <a:solidFill>
                  <a:srgbClr val="002399"/>
                </a:solidFill>
                <a:latin typeface="Calibri"/>
                <a:cs typeface="Calibri"/>
              </a:rPr>
              <a:t>descr</a:t>
            </a:r>
            <a:r>
              <a:rPr dirty="0" sz="1800" b="1" i="1">
                <a:solidFill>
                  <a:srgbClr val="002399"/>
                </a:solidFill>
                <a:latin typeface="Calibri"/>
                <a:cs typeface="Calibri"/>
              </a:rPr>
              <a:t>i</a:t>
            </a:r>
            <a:r>
              <a:rPr dirty="0" sz="1800" spc="-25" b="1" i="1">
                <a:solidFill>
                  <a:srgbClr val="002399"/>
                </a:solidFill>
                <a:latin typeface="Calibri"/>
                <a:cs typeface="Calibri"/>
              </a:rPr>
              <a:t>p</a:t>
            </a:r>
            <a:r>
              <a:rPr dirty="0" sz="1800" spc="-10" b="1" i="1">
                <a:solidFill>
                  <a:srgbClr val="002399"/>
                </a:solidFill>
                <a:latin typeface="Calibri"/>
                <a:cs typeface="Calibri"/>
              </a:rPr>
              <a:t>tive</a:t>
            </a:r>
            <a:r>
              <a:rPr dirty="0" sz="1800" spc="-5" b="1" i="1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1800" spc="-20" b="1" i="1">
                <a:solidFill>
                  <a:srgbClr val="002399"/>
                </a:solidFill>
                <a:latin typeface="Calibri"/>
                <a:cs typeface="Calibri"/>
              </a:rPr>
              <a:t>c</a:t>
            </a:r>
            <a:r>
              <a:rPr dirty="0" sz="1800" spc="-10" b="1" i="1">
                <a:solidFill>
                  <a:srgbClr val="002399"/>
                </a:solidFill>
                <a:latin typeface="Calibri"/>
                <a:cs typeface="Calibri"/>
              </a:rPr>
              <a:t>a</a:t>
            </a:r>
            <a:r>
              <a:rPr dirty="0" sz="1800" spc="-25" b="1" i="1">
                <a:solidFill>
                  <a:srgbClr val="002399"/>
                </a:solidFill>
                <a:latin typeface="Calibri"/>
                <a:cs typeface="Calibri"/>
              </a:rPr>
              <a:t>t</a:t>
            </a:r>
            <a:r>
              <a:rPr dirty="0" sz="1800" spc="-5" b="1" i="1">
                <a:solidFill>
                  <a:srgbClr val="002399"/>
                </a:solidFill>
                <a:latin typeface="Calibri"/>
                <a:cs typeface="Calibri"/>
              </a:rPr>
              <a:t>ego</a:t>
            </a:r>
            <a:r>
              <a:rPr dirty="0" sz="1800" spc="10" b="1" i="1">
                <a:solidFill>
                  <a:srgbClr val="002399"/>
                </a:solidFill>
                <a:latin typeface="Calibri"/>
                <a:cs typeface="Calibri"/>
              </a:rPr>
              <a:t>r</a:t>
            </a:r>
            <a:r>
              <a:rPr dirty="0" sz="1800" b="1" i="1">
                <a:solidFill>
                  <a:srgbClr val="002399"/>
                </a:solidFill>
                <a:latin typeface="Calibri"/>
                <a:cs typeface="Calibri"/>
              </a:rPr>
              <a:t>y </a:t>
            </a:r>
            <a:r>
              <a:rPr dirty="0" sz="1800" spc="-10" b="1" i="1">
                <a:solidFill>
                  <a:srgbClr val="002399"/>
                </a:solidFill>
                <a:latin typeface="Calibri"/>
                <a:cs typeface="Calibri"/>
              </a:rPr>
              <a:t>cr</a:t>
            </a:r>
            <a:r>
              <a:rPr dirty="0" sz="1800" spc="-15" b="1" i="1">
                <a:solidFill>
                  <a:srgbClr val="002399"/>
                </a:solidFill>
                <a:latin typeface="Calibri"/>
                <a:cs typeface="Calibri"/>
              </a:rPr>
              <a:t>ea</a:t>
            </a:r>
            <a:r>
              <a:rPr dirty="0" sz="1800" spc="-20" b="1" i="1">
                <a:solidFill>
                  <a:srgbClr val="002399"/>
                </a:solidFill>
                <a:latin typeface="Calibri"/>
                <a:cs typeface="Calibri"/>
              </a:rPr>
              <a:t>t</a:t>
            </a:r>
            <a:r>
              <a:rPr dirty="0" sz="1800" spc="-5" b="1" i="1">
                <a:solidFill>
                  <a:srgbClr val="002399"/>
                </a:solidFill>
                <a:latin typeface="Calibri"/>
                <a:cs typeface="Calibri"/>
              </a:rPr>
              <a:t>e</a:t>
            </a:r>
            <a:r>
              <a:rPr dirty="0" sz="1800" b="1" i="1">
                <a:solidFill>
                  <a:srgbClr val="002399"/>
                </a:solidFill>
                <a:latin typeface="Calibri"/>
                <a:cs typeface="Calibri"/>
              </a:rPr>
              <a:t>d </a:t>
            </a:r>
            <a:r>
              <a:rPr dirty="0" sz="1800" spc="-20" b="1" i="1">
                <a:solidFill>
                  <a:srgbClr val="002399"/>
                </a:solidFill>
                <a:latin typeface="Calibri"/>
                <a:cs typeface="Calibri"/>
              </a:rPr>
              <a:t>f</a:t>
            </a:r>
            <a:r>
              <a:rPr dirty="0" sz="1800" spc="-5" b="1" i="1">
                <a:solidFill>
                  <a:srgbClr val="002399"/>
                </a:solidFill>
                <a:latin typeface="Calibri"/>
                <a:cs typeface="Calibri"/>
              </a:rPr>
              <a:t>o</a:t>
            </a:r>
            <a:r>
              <a:rPr dirty="0" sz="1800" b="1" i="1">
                <a:solidFill>
                  <a:srgbClr val="002399"/>
                </a:solidFill>
                <a:latin typeface="Calibri"/>
                <a:cs typeface="Calibri"/>
              </a:rPr>
              <a:t>r</a:t>
            </a:r>
            <a:r>
              <a:rPr dirty="0" sz="1800" spc="10" b="1" i="1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1800" b="1" i="1">
                <a:solidFill>
                  <a:srgbClr val="002399"/>
                </a:solidFill>
                <a:latin typeface="Calibri"/>
                <a:cs typeface="Calibri"/>
              </a:rPr>
              <a:t>purposes</a:t>
            </a:r>
            <a:r>
              <a:rPr dirty="0" sz="1800" spc="15" b="1" i="1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1800" spc="-5" b="1" i="1">
                <a:solidFill>
                  <a:srgbClr val="002399"/>
                </a:solidFill>
                <a:latin typeface="Calibri"/>
                <a:cs typeface="Calibri"/>
              </a:rPr>
              <a:t>o</a:t>
            </a:r>
            <a:r>
              <a:rPr dirty="0" sz="1800" b="1" i="1">
                <a:solidFill>
                  <a:srgbClr val="002399"/>
                </a:solidFill>
                <a:latin typeface="Calibri"/>
                <a:cs typeface="Calibri"/>
              </a:rPr>
              <a:t>f</a:t>
            </a:r>
            <a:r>
              <a:rPr dirty="0" sz="1800" spc="15" b="1" i="1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1800" b="1" i="1">
                <a:solidFill>
                  <a:srgbClr val="002399"/>
                </a:solidFill>
                <a:latin typeface="Calibri"/>
                <a:cs typeface="Calibri"/>
              </a:rPr>
              <a:t>the</a:t>
            </a:r>
            <a:r>
              <a:rPr dirty="0" sz="1800" spc="-5" b="1" i="1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1800" spc="-10" b="1" i="1">
                <a:solidFill>
                  <a:srgbClr val="002399"/>
                </a:solidFill>
                <a:latin typeface="Calibri"/>
                <a:cs typeface="Calibri"/>
              </a:rPr>
              <a:t>EIS</a:t>
            </a:r>
            <a:endParaRPr sz="1800">
              <a:latin typeface="Calibri"/>
              <a:cs typeface="Calibri"/>
            </a:endParaRPr>
          </a:p>
          <a:p>
            <a:pPr lvl="1" marL="754380" indent="-283210">
              <a:lnSpc>
                <a:spcPts val="1920"/>
              </a:lnSpc>
              <a:buClr>
                <a:srgbClr val="002399"/>
              </a:buClr>
              <a:buFont typeface="Courier New"/>
              <a:buChar char="o"/>
              <a:tabLst>
                <a:tab pos="755015" algn="l"/>
              </a:tabLst>
            </a:pPr>
            <a:r>
              <a:rPr dirty="0" sz="1800" spc="-5">
                <a:solidFill>
                  <a:srgbClr val="002399"/>
                </a:solidFill>
                <a:latin typeface="Calibri"/>
                <a:cs typeface="Calibri"/>
              </a:rPr>
              <a:t>D</a:t>
            </a:r>
            <a:r>
              <a:rPr dirty="0" sz="1800" spc="-10">
                <a:solidFill>
                  <a:srgbClr val="002399"/>
                </a:solidFill>
                <a:latin typeface="Calibri"/>
                <a:cs typeface="Calibri"/>
              </a:rPr>
              <a:t>O</a:t>
            </a:r>
            <a:r>
              <a:rPr dirty="0" sz="1800">
                <a:solidFill>
                  <a:srgbClr val="002399"/>
                </a:solidFill>
                <a:latin typeface="Calibri"/>
                <a:cs typeface="Calibri"/>
              </a:rPr>
              <a:t>E</a:t>
            </a:r>
            <a:r>
              <a:rPr dirty="0" sz="1800" spc="5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1800" spc="-15">
                <a:solidFill>
                  <a:srgbClr val="002399"/>
                </a:solidFill>
                <a:latin typeface="Calibri"/>
                <a:cs typeface="Calibri"/>
              </a:rPr>
              <a:t>o</a:t>
            </a:r>
            <a:r>
              <a:rPr dirty="0" sz="1800">
                <a:solidFill>
                  <a:srgbClr val="002399"/>
                </a:solidFill>
                <a:latin typeface="Calibri"/>
                <a:cs typeface="Calibri"/>
              </a:rPr>
              <a:t>wned</a:t>
            </a:r>
            <a:r>
              <a:rPr dirty="0" sz="1800" spc="25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1800" spc="-15">
                <a:solidFill>
                  <a:srgbClr val="002399"/>
                </a:solidFill>
                <a:latin typeface="Calibri"/>
                <a:cs typeface="Calibri"/>
              </a:rPr>
              <a:t>o</a:t>
            </a:r>
            <a:r>
              <a:rPr dirty="0" sz="1800" spc="-10">
                <a:solidFill>
                  <a:srgbClr val="002399"/>
                </a:solidFill>
                <a:latin typeface="Calibri"/>
                <a:cs typeface="Calibri"/>
              </a:rPr>
              <a:t>r</a:t>
            </a:r>
            <a:r>
              <a:rPr dirty="0" sz="1800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1800" spc="-25">
                <a:solidFill>
                  <a:srgbClr val="002399"/>
                </a:solidFill>
                <a:latin typeface="Calibri"/>
                <a:cs typeface="Calibri"/>
              </a:rPr>
              <a:t>g</a:t>
            </a:r>
            <a:r>
              <a:rPr dirty="0" sz="1800" spc="-10">
                <a:solidFill>
                  <a:srgbClr val="002399"/>
                </a:solidFill>
                <a:latin typeface="Calibri"/>
                <a:cs typeface="Calibri"/>
              </a:rPr>
              <a:t>ene</a:t>
            </a:r>
            <a:r>
              <a:rPr dirty="0" sz="1800" spc="-50">
                <a:solidFill>
                  <a:srgbClr val="002399"/>
                </a:solidFill>
                <a:latin typeface="Calibri"/>
                <a:cs typeface="Calibri"/>
              </a:rPr>
              <a:t>r</a:t>
            </a:r>
            <a:r>
              <a:rPr dirty="0" sz="1800" spc="-15">
                <a:solidFill>
                  <a:srgbClr val="002399"/>
                </a:solidFill>
                <a:latin typeface="Calibri"/>
                <a:cs typeface="Calibri"/>
              </a:rPr>
              <a:t>a</a:t>
            </a:r>
            <a:r>
              <a:rPr dirty="0" sz="1800" spc="-40">
                <a:solidFill>
                  <a:srgbClr val="002399"/>
                </a:solidFill>
                <a:latin typeface="Calibri"/>
                <a:cs typeface="Calibri"/>
              </a:rPr>
              <a:t>t</a:t>
            </a:r>
            <a:r>
              <a:rPr dirty="0" sz="1800" spc="-10">
                <a:solidFill>
                  <a:srgbClr val="002399"/>
                </a:solidFill>
                <a:latin typeface="Calibri"/>
                <a:cs typeface="Calibri"/>
              </a:rPr>
              <a:t>ed</a:t>
            </a:r>
            <a:r>
              <a:rPr dirty="0" sz="1800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1800" spc="-5">
                <a:solidFill>
                  <a:srgbClr val="002399"/>
                </a:solidFill>
                <a:latin typeface="Calibri"/>
                <a:cs typeface="Calibri"/>
              </a:rPr>
              <a:t>LL</a:t>
            </a:r>
            <a:r>
              <a:rPr dirty="0" sz="1800" spc="-20">
                <a:solidFill>
                  <a:srgbClr val="002399"/>
                </a:solidFill>
                <a:latin typeface="Calibri"/>
                <a:cs typeface="Calibri"/>
              </a:rPr>
              <a:t>R</a:t>
            </a:r>
            <a:r>
              <a:rPr dirty="0" sz="1800" spc="-20">
                <a:solidFill>
                  <a:srgbClr val="002399"/>
                </a:solidFill>
                <a:latin typeface="Calibri"/>
                <a:cs typeface="Calibri"/>
              </a:rPr>
              <a:t>W</a:t>
            </a:r>
            <a:r>
              <a:rPr dirty="0" sz="1800" spc="15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1800" spc="-15">
                <a:solidFill>
                  <a:srgbClr val="002399"/>
                </a:solidFill>
                <a:latin typeface="Calibri"/>
                <a:cs typeface="Calibri"/>
              </a:rPr>
              <a:t>o</a:t>
            </a:r>
            <a:r>
              <a:rPr dirty="0" sz="1800" spc="-10">
                <a:solidFill>
                  <a:srgbClr val="002399"/>
                </a:solidFill>
                <a:latin typeface="Calibri"/>
                <a:cs typeface="Calibri"/>
              </a:rPr>
              <a:t>r</a:t>
            </a:r>
            <a:r>
              <a:rPr dirty="0" sz="1800" spc="5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1800" spc="-10">
                <a:solidFill>
                  <a:srgbClr val="002399"/>
                </a:solidFill>
                <a:latin typeface="Calibri"/>
                <a:cs typeface="Calibri"/>
              </a:rPr>
              <a:t>t</a:t>
            </a:r>
            <a:r>
              <a:rPr dirty="0" sz="1800" spc="-55">
                <a:solidFill>
                  <a:srgbClr val="002399"/>
                </a:solidFill>
                <a:latin typeface="Calibri"/>
                <a:cs typeface="Calibri"/>
              </a:rPr>
              <a:t>r</a:t>
            </a:r>
            <a:r>
              <a:rPr dirty="0" sz="1800">
                <a:solidFill>
                  <a:srgbClr val="002399"/>
                </a:solidFill>
                <a:latin typeface="Calibri"/>
                <a:cs typeface="Calibri"/>
              </a:rPr>
              <a:t>an</a:t>
            </a:r>
            <a:r>
              <a:rPr dirty="0" sz="1800" spc="5">
                <a:solidFill>
                  <a:srgbClr val="002399"/>
                </a:solidFill>
                <a:latin typeface="Calibri"/>
                <a:cs typeface="Calibri"/>
              </a:rPr>
              <a:t>s</a:t>
            </a:r>
            <a:r>
              <a:rPr dirty="0" sz="1800" spc="-5">
                <a:solidFill>
                  <a:srgbClr val="002399"/>
                </a:solidFill>
                <a:latin typeface="Calibri"/>
                <a:cs typeface="Calibri"/>
              </a:rPr>
              <a:t>u</a:t>
            </a:r>
            <a:r>
              <a:rPr dirty="0" sz="1800" spc="-40">
                <a:solidFill>
                  <a:srgbClr val="002399"/>
                </a:solidFill>
                <a:latin typeface="Calibri"/>
                <a:cs typeface="Calibri"/>
              </a:rPr>
              <a:t>r</a:t>
            </a:r>
            <a:r>
              <a:rPr dirty="0" sz="1800">
                <a:solidFill>
                  <a:srgbClr val="002399"/>
                </a:solidFill>
                <a:latin typeface="Calibri"/>
                <a:cs typeface="Calibri"/>
              </a:rPr>
              <a:t>anic </a:t>
            </a:r>
            <a:r>
              <a:rPr dirty="0" sz="1800" spc="-5">
                <a:solidFill>
                  <a:srgbClr val="002399"/>
                </a:solidFill>
                <a:latin typeface="Calibri"/>
                <a:cs typeface="Calibri"/>
              </a:rPr>
              <a:t>(</a:t>
            </a:r>
            <a:r>
              <a:rPr dirty="0" sz="1800" spc="-10">
                <a:solidFill>
                  <a:srgbClr val="002399"/>
                </a:solidFill>
                <a:latin typeface="Calibri"/>
                <a:cs typeface="Calibri"/>
              </a:rPr>
              <a:t>T</a:t>
            </a:r>
            <a:r>
              <a:rPr dirty="0" sz="1800" spc="-10">
                <a:solidFill>
                  <a:srgbClr val="002399"/>
                </a:solidFill>
                <a:latin typeface="Calibri"/>
                <a:cs typeface="Calibri"/>
              </a:rPr>
              <a:t>R</a:t>
            </a:r>
            <a:r>
              <a:rPr dirty="0" sz="1800" spc="-25">
                <a:solidFill>
                  <a:srgbClr val="002399"/>
                </a:solidFill>
                <a:latin typeface="Calibri"/>
                <a:cs typeface="Calibri"/>
              </a:rPr>
              <a:t>U</a:t>
            </a:r>
            <a:r>
              <a:rPr dirty="0" sz="1800">
                <a:solidFill>
                  <a:srgbClr val="002399"/>
                </a:solidFill>
                <a:latin typeface="Calibri"/>
                <a:cs typeface="Calibri"/>
              </a:rPr>
              <a:t>)</a:t>
            </a:r>
            <a:r>
              <a:rPr dirty="0" sz="1800" spc="15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1800" spc="-45">
                <a:solidFill>
                  <a:srgbClr val="002399"/>
                </a:solidFill>
                <a:latin typeface="Calibri"/>
                <a:cs typeface="Calibri"/>
              </a:rPr>
              <a:t>w</a:t>
            </a:r>
            <a:r>
              <a:rPr dirty="0" sz="1800">
                <a:solidFill>
                  <a:srgbClr val="002399"/>
                </a:solidFill>
                <a:latin typeface="Calibri"/>
                <a:cs typeface="Calibri"/>
              </a:rPr>
              <a:t>a</a:t>
            </a:r>
            <a:r>
              <a:rPr dirty="0" sz="1800" spc="-20">
                <a:solidFill>
                  <a:srgbClr val="002399"/>
                </a:solidFill>
                <a:latin typeface="Calibri"/>
                <a:cs typeface="Calibri"/>
              </a:rPr>
              <a:t>s</a:t>
            </a:r>
            <a:r>
              <a:rPr dirty="0" sz="1800" spc="-40">
                <a:solidFill>
                  <a:srgbClr val="002399"/>
                </a:solidFill>
                <a:latin typeface="Calibri"/>
                <a:cs typeface="Calibri"/>
              </a:rPr>
              <a:t>t</a:t>
            </a:r>
            <a:r>
              <a:rPr dirty="0" sz="1800" spc="-10">
                <a:solidFill>
                  <a:srgbClr val="002399"/>
                </a:solidFill>
                <a:latin typeface="Calibri"/>
                <a:cs typeface="Calibri"/>
              </a:rPr>
              <a:t>e</a:t>
            </a:r>
            <a:r>
              <a:rPr dirty="0" sz="1800" spc="15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002399"/>
                </a:solidFill>
                <a:latin typeface="Calibri"/>
                <a:cs typeface="Calibri"/>
              </a:rPr>
              <a:t>w</a:t>
            </a:r>
            <a:r>
              <a:rPr dirty="0" sz="1800" spc="-10">
                <a:solidFill>
                  <a:srgbClr val="002399"/>
                </a:solidFill>
                <a:latin typeface="Calibri"/>
                <a:cs typeface="Calibri"/>
              </a:rPr>
              <a:t>i</a:t>
            </a:r>
            <a:r>
              <a:rPr dirty="0" sz="1800">
                <a:solidFill>
                  <a:srgbClr val="002399"/>
                </a:solidFill>
                <a:latin typeface="Calibri"/>
                <a:cs typeface="Calibri"/>
              </a:rPr>
              <a:t>th</a:t>
            </a:r>
            <a:endParaRPr sz="1800">
              <a:latin typeface="Calibri"/>
              <a:cs typeface="Calibri"/>
            </a:endParaRPr>
          </a:p>
          <a:p>
            <a:pPr marL="754380">
              <a:lnSpc>
                <a:spcPts val="1925"/>
              </a:lnSpc>
            </a:pPr>
            <a:r>
              <a:rPr dirty="0" sz="1800" spc="-10" u="none"/>
              <a:t>c</a:t>
            </a:r>
            <a:r>
              <a:rPr dirty="0" sz="1800" spc="-5" u="none"/>
              <a:t>ha</a:t>
            </a:r>
            <a:r>
              <a:rPr dirty="0" sz="1800" spc="-40" u="none"/>
              <a:t>r</a:t>
            </a:r>
            <a:r>
              <a:rPr dirty="0" sz="1800" u="none"/>
              <a:t>a</a:t>
            </a:r>
            <a:r>
              <a:rPr dirty="0" sz="1800" spc="-10" u="none"/>
              <a:t>c</a:t>
            </a:r>
            <a:r>
              <a:rPr dirty="0" sz="1800" spc="-30" u="none"/>
              <a:t>t</a:t>
            </a:r>
            <a:r>
              <a:rPr dirty="0" sz="1800" u="none"/>
              <a:t>er</a:t>
            </a:r>
            <a:r>
              <a:rPr dirty="0" sz="1800" spc="-10" u="none"/>
              <a:t>i</a:t>
            </a:r>
            <a:r>
              <a:rPr dirty="0" sz="1800" spc="-25" u="none"/>
              <a:t>s</a:t>
            </a:r>
            <a:r>
              <a:rPr dirty="0" sz="1800" u="none"/>
              <a:t>t</a:t>
            </a:r>
            <a:r>
              <a:rPr dirty="0" sz="1800" spc="-10" u="none"/>
              <a:t>ic</a:t>
            </a:r>
            <a:r>
              <a:rPr dirty="0" sz="1800" u="none"/>
              <a:t>s</a:t>
            </a:r>
            <a:r>
              <a:rPr dirty="0" sz="1800" spc="25" u="none"/>
              <a:t> </a:t>
            </a:r>
            <a:r>
              <a:rPr dirty="0" sz="1800" spc="-5" u="none"/>
              <a:t>sim</a:t>
            </a:r>
            <a:r>
              <a:rPr dirty="0" sz="1800" spc="-10" u="none"/>
              <a:t>il</a:t>
            </a:r>
            <a:r>
              <a:rPr dirty="0" sz="1800" u="none"/>
              <a:t>ar</a:t>
            </a:r>
            <a:r>
              <a:rPr dirty="0" sz="1800" spc="5" u="none"/>
              <a:t> </a:t>
            </a:r>
            <a:r>
              <a:rPr dirty="0" sz="1800" spc="-20" u="none"/>
              <a:t>t</a:t>
            </a:r>
            <a:r>
              <a:rPr dirty="0" sz="1800" u="none"/>
              <a:t>o </a:t>
            </a:r>
            <a:r>
              <a:rPr dirty="0" sz="1800" spc="-15" u="none"/>
              <a:t>G</a:t>
            </a:r>
            <a:r>
              <a:rPr dirty="0" sz="1800" spc="-40" u="none"/>
              <a:t>T</a:t>
            </a:r>
            <a:r>
              <a:rPr dirty="0" sz="1800" spc="-5" u="none"/>
              <a:t>C</a:t>
            </a:r>
            <a:r>
              <a:rPr dirty="0" sz="1800" u="none"/>
              <a:t>C </a:t>
            </a:r>
            <a:r>
              <a:rPr dirty="0" sz="1800" spc="-5" u="none"/>
              <a:t>LL</a:t>
            </a:r>
            <a:r>
              <a:rPr dirty="0" sz="1800" spc="-25" u="none"/>
              <a:t>R</a:t>
            </a:r>
            <a:r>
              <a:rPr dirty="0" sz="1800" u="none"/>
              <a:t>W</a:t>
            </a:r>
            <a:r>
              <a:rPr dirty="0" sz="1800" spc="15" u="none"/>
              <a:t> </a:t>
            </a:r>
            <a:r>
              <a:rPr dirty="0" sz="1800" u="none"/>
              <a:t>and</a:t>
            </a:r>
            <a:r>
              <a:rPr dirty="0" sz="1800" spc="10" u="none"/>
              <a:t> </a:t>
            </a:r>
            <a:r>
              <a:rPr dirty="0" sz="1800" u="none"/>
              <a:t>w</a:t>
            </a:r>
            <a:r>
              <a:rPr dirty="0" sz="1800" spc="-10" u="none"/>
              <a:t>i</a:t>
            </a:r>
            <a:r>
              <a:rPr dirty="0" sz="1800" u="none"/>
              <a:t>th</a:t>
            </a:r>
            <a:r>
              <a:rPr dirty="0" sz="1800" spc="5" u="none"/>
              <a:t> </a:t>
            </a:r>
            <a:r>
              <a:rPr dirty="0" sz="1800" spc="-5" u="none"/>
              <a:t>n</a:t>
            </a:r>
            <a:r>
              <a:rPr dirty="0" sz="1800" u="none"/>
              <a:t>o</a:t>
            </a:r>
            <a:r>
              <a:rPr dirty="0" sz="1800" spc="10" u="none"/>
              <a:t> </a:t>
            </a:r>
            <a:r>
              <a:rPr dirty="0" sz="1800" spc="-10" u="none"/>
              <a:t>i</a:t>
            </a:r>
            <a:r>
              <a:rPr dirty="0" sz="1800" spc="-5" u="none"/>
              <a:t>den</a:t>
            </a:r>
            <a:r>
              <a:rPr dirty="0" sz="1800" u="none"/>
              <a:t>t</a:t>
            </a:r>
            <a:r>
              <a:rPr dirty="0" sz="1800" spc="-10" u="none"/>
              <a:t>i</a:t>
            </a:r>
            <a:r>
              <a:rPr dirty="0" sz="1800" spc="-5" u="none"/>
              <a:t>fie</a:t>
            </a:r>
            <a:r>
              <a:rPr dirty="0" sz="1800" u="none"/>
              <a:t>d</a:t>
            </a:r>
            <a:r>
              <a:rPr dirty="0" sz="1800" spc="10" u="none"/>
              <a:t> </a:t>
            </a:r>
            <a:r>
              <a:rPr dirty="0" sz="1800" spc="-5" u="none"/>
              <a:t>disposa</a:t>
            </a:r>
            <a:r>
              <a:rPr dirty="0" sz="1800" u="none"/>
              <a:t>l</a:t>
            </a:r>
            <a:r>
              <a:rPr dirty="0" sz="1800" spc="5" u="none"/>
              <a:t> </a:t>
            </a:r>
            <a:r>
              <a:rPr dirty="0" sz="1800" spc="-5" u="none"/>
              <a:t>p</a:t>
            </a:r>
            <a:r>
              <a:rPr dirty="0" sz="1800" spc="-15" u="none"/>
              <a:t>a</a:t>
            </a:r>
            <a:r>
              <a:rPr dirty="0" sz="1800" u="none"/>
              <a:t>th</a:t>
            </a:r>
            <a:endParaRPr sz="1800"/>
          </a:p>
          <a:p>
            <a:pPr lvl="1" marL="754380" marR="172720" indent="-283210">
              <a:lnSpc>
                <a:spcPct val="80000"/>
              </a:lnSpc>
              <a:spcBef>
                <a:spcPts val="415"/>
              </a:spcBef>
              <a:buClr>
                <a:srgbClr val="002399"/>
              </a:buClr>
              <a:buFont typeface="Courier New"/>
              <a:buChar char="o"/>
              <a:tabLst>
                <a:tab pos="755015" algn="l"/>
              </a:tabLst>
            </a:pPr>
            <a:r>
              <a:rPr dirty="0" sz="1800" spc="-20">
                <a:solidFill>
                  <a:srgbClr val="002399"/>
                </a:solidFill>
                <a:latin typeface="Calibri"/>
                <a:cs typeface="Calibri"/>
              </a:rPr>
              <a:t>P</a:t>
            </a:r>
            <a:r>
              <a:rPr dirty="0" sz="1800">
                <a:solidFill>
                  <a:srgbClr val="002399"/>
                </a:solidFill>
                <a:latin typeface="Calibri"/>
                <a:cs typeface="Calibri"/>
              </a:rPr>
              <a:t>r</a:t>
            </a:r>
            <a:r>
              <a:rPr dirty="0" sz="1800" spc="-10">
                <a:solidFill>
                  <a:srgbClr val="002399"/>
                </a:solidFill>
                <a:latin typeface="Calibri"/>
                <a:cs typeface="Calibri"/>
              </a:rPr>
              <a:t>i</a:t>
            </a:r>
            <a:r>
              <a:rPr dirty="0" sz="1800" spc="-10">
                <a:solidFill>
                  <a:srgbClr val="002399"/>
                </a:solidFill>
                <a:latin typeface="Calibri"/>
                <a:cs typeface="Calibri"/>
              </a:rPr>
              <a:t>mar</a:t>
            </a:r>
            <a:r>
              <a:rPr dirty="0" sz="1800" spc="-15">
                <a:solidFill>
                  <a:srgbClr val="002399"/>
                </a:solidFill>
                <a:latin typeface="Calibri"/>
                <a:cs typeface="Calibri"/>
              </a:rPr>
              <a:t>i</a:t>
            </a:r>
            <a:r>
              <a:rPr dirty="0" sz="1800" spc="-5">
                <a:solidFill>
                  <a:srgbClr val="002399"/>
                </a:solidFill>
                <a:latin typeface="Calibri"/>
                <a:cs typeface="Calibri"/>
              </a:rPr>
              <a:t>l</a:t>
            </a:r>
            <a:r>
              <a:rPr dirty="0" sz="1800" spc="-10">
                <a:solidFill>
                  <a:srgbClr val="002399"/>
                </a:solidFill>
                <a:latin typeface="Calibri"/>
                <a:cs typeface="Calibri"/>
              </a:rPr>
              <a:t>y</a:t>
            </a:r>
            <a:r>
              <a:rPr dirty="0" sz="1800" spc="10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1800" spc="-5">
                <a:solidFill>
                  <a:srgbClr val="002399"/>
                </a:solidFill>
                <a:latin typeface="Calibri"/>
                <a:cs typeface="Calibri"/>
              </a:rPr>
              <a:t>no</a:t>
            </a:r>
            <a:r>
              <a:rPr dirty="0" sz="1800" spc="5">
                <a:solidFill>
                  <a:srgbClr val="002399"/>
                </a:solidFill>
                <a:latin typeface="Calibri"/>
                <a:cs typeface="Calibri"/>
              </a:rPr>
              <a:t>n</a:t>
            </a:r>
            <a:r>
              <a:rPr dirty="0" sz="1800">
                <a:solidFill>
                  <a:srgbClr val="002399"/>
                </a:solidFill>
                <a:latin typeface="Calibri"/>
                <a:cs typeface="Calibri"/>
              </a:rPr>
              <a:t>-</a:t>
            </a:r>
            <a:r>
              <a:rPr dirty="0" sz="1800" spc="-15">
                <a:solidFill>
                  <a:srgbClr val="002399"/>
                </a:solidFill>
                <a:latin typeface="Calibri"/>
                <a:cs typeface="Calibri"/>
              </a:rPr>
              <a:t>de</a:t>
            </a:r>
            <a:r>
              <a:rPr dirty="0" sz="1800" spc="-50">
                <a:solidFill>
                  <a:srgbClr val="002399"/>
                </a:solidFill>
                <a:latin typeface="Calibri"/>
                <a:cs typeface="Calibri"/>
              </a:rPr>
              <a:t>f</a:t>
            </a:r>
            <a:r>
              <a:rPr dirty="0" sz="1800" spc="-10">
                <a:solidFill>
                  <a:srgbClr val="002399"/>
                </a:solidFill>
                <a:latin typeface="Calibri"/>
                <a:cs typeface="Calibri"/>
              </a:rPr>
              <a:t>en</a:t>
            </a:r>
            <a:r>
              <a:rPr dirty="0" sz="1800" spc="-15">
                <a:solidFill>
                  <a:srgbClr val="002399"/>
                </a:solidFill>
                <a:latin typeface="Calibri"/>
                <a:cs typeface="Calibri"/>
              </a:rPr>
              <a:t>s</a:t>
            </a:r>
            <a:r>
              <a:rPr dirty="0" sz="1800" spc="-10">
                <a:solidFill>
                  <a:srgbClr val="002399"/>
                </a:solidFill>
                <a:latin typeface="Calibri"/>
                <a:cs typeface="Calibri"/>
              </a:rPr>
              <a:t>e</a:t>
            </a:r>
            <a:r>
              <a:rPr dirty="0" sz="1800" spc="5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1800" spc="-15">
                <a:solidFill>
                  <a:srgbClr val="002399"/>
                </a:solidFill>
                <a:latin typeface="Calibri"/>
                <a:cs typeface="Calibri"/>
              </a:rPr>
              <a:t>TR</a:t>
            </a:r>
            <a:r>
              <a:rPr dirty="0" sz="1800" spc="-15">
                <a:solidFill>
                  <a:srgbClr val="002399"/>
                </a:solidFill>
                <a:latin typeface="Calibri"/>
                <a:cs typeface="Calibri"/>
              </a:rPr>
              <a:t>U</a:t>
            </a:r>
            <a:r>
              <a:rPr dirty="0" sz="1800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1800" spc="-45">
                <a:solidFill>
                  <a:srgbClr val="002399"/>
                </a:solidFill>
                <a:latin typeface="Calibri"/>
                <a:cs typeface="Calibri"/>
              </a:rPr>
              <a:t>w</a:t>
            </a:r>
            <a:r>
              <a:rPr dirty="0" sz="1800">
                <a:solidFill>
                  <a:srgbClr val="002399"/>
                </a:solidFill>
                <a:latin typeface="Calibri"/>
                <a:cs typeface="Calibri"/>
              </a:rPr>
              <a:t>a</a:t>
            </a:r>
            <a:r>
              <a:rPr dirty="0" sz="1800" spc="-20">
                <a:solidFill>
                  <a:srgbClr val="002399"/>
                </a:solidFill>
                <a:latin typeface="Calibri"/>
                <a:cs typeface="Calibri"/>
              </a:rPr>
              <a:t>s</a:t>
            </a:r>
            <a:r>
              <a:rPr dirty="0" sz="1800" spc="-40">
                <a:solidFill>
                  <a:srgbClr val="002399"/>
                </a:solidFill>
                <a:latin typeface="Calibri"/>
                <a:cs typeface="Calibri"/>
              </a:rPr>
              <a:t>t</a:t>
            </a:r>
            <a:r>
              <a:rPr dirty="0" sz="1800" spc="-10">
                <a:solidFill>
                  <a:srgbClr val="002399"/>
                </a:solidFill>
                <a:latin typeface="Calibri"/>
                <a:cs typeface="Calibri"/>
              </a:rPr>
              <a:t>e</a:t>
            </a:r>
            <a:r>
              <a:rPr dirty="0" sz="1800" spc="15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1800" spc="-15">
                <a:solidFill>
                  <a:srgbClr val="002399"/>
                </a:solidFill>
                <a:latin typeface="Calibri"/>
                <a:cs typeface="Calibri"/>
              </a:rPr>
              <a:t>f</a:t>
            </a:r>
            <a:r>
              <a:rPr dirty="0" sz="1800" spc="-35">
                <a:solidFill>
                  <a:srgbClr val="002399"/>
                </a:solidFill>
                <a:latin typeface="Calibri"/>
                <a:cs typeface="Calibri"/>
              </a:rPr>
              <a:t>r</a:t>
            </a:r>
            <a:r>
              <a:rPr dirty="0" sz="1800" spc="-5">
                <a:solidFill>
                  <a:srgbClr val="002399"/>
                </a:solidFill>
                <a:latin typeface="Calibri"/>
                <a:cs typeface="Calibri"/>
              </a:rPr>
              <a:t>o</a:t>
            </a:r>
            <a:r>
              <a:rPr dirty="0" sz="1800">
                <a:solidFill>
                  <a:srgbClr val="002399"/>
                </a:solidFill>
                <a:latin typeface="Calibri"/>
                <a:cs typeface="Calibri"/>
              </a:rPr>
              <a:t>m</a:t>
            </a:r>
            <a:r>
              <a:rPr dirty="0" sz="1800" spc="-10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1800" spc="-20">
                <a:solidFill>
                  <a:srgbClr val="002399"/>
                </a:solidFill>
                <a:latin typeface="Calibri"/>
                <a:cs typeface="Calibri"/>
              </a:rPr>
              <a:t>c</a:t>
            </a:r>
            <a:r>
              <a:rPr dirty="0" sz="1800" spc="-5">
                <a:solidFill>
                  <a:srgbClr val="002399"/>
                </a:solidFill>
                <a:latin typeface="Calibri"/>
                <a:cs typeface="Calibri"/>
              </a:rPr>
              <a:t>l</a:t>
            </a:r>
            <a:r>
              <a:rPr dirty="0" sz="1800" spc="-10">
                <a:solidFill>
                  <a:srgbClr val="002399"/>
                </a:solidFill>
                <a:latin typeface="Calibri"/>
                <a:cs typeface="Calibri"/>
              </a:rPr>
              <a:t>ean</a:t>
            </a:r>
            <a:r>
              <a:rPr dirty="0" sz="1800" spc="25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1800" spc="-5">
                <a:solidFill>
                  <a:srgbClr val="002399"/>
                </a:solidFill>
                <a:latin typeface="Calibri"/>
                <a:cs typeface="Calibri"/>
              </a:rPr>
              <a:t>u</a:t>
            </a:r>
            <a:r>
              <a:rPr dirty="0" sz="1800">
                <a:solidFill>
                  <a:srgbClr val="002399"/>
                </a:solidFill>
                <a:latin typeface="Calibri"/>
                <a:cs typeface="Calibri"/>
              </a:rPr>
              <a:t>p </a:t>
            </a:r>
            <a:r>
              <a:rPr dirty="0" sz="1800" spc="-10">
                <a:solidFill>
                  <a:srgbClr val="002399"/>
                </a:solidFill>
                <a:latin typeface="Calibri"/>
                <a:cs typeface="Calibri"/>
              </a:rPr>
              <a:t>ac</a:t>
            </a:r>
            <a:r>
              <a:rPr dirty="0" sz="1800" spc="-15">
                <a:solidFill>
                  <a:srgbClr val="002399"/>
                </a:solidFill>
                <a:latin typeface="Calibri"/>
                <a:cs typeface="Calibri"/>
              </a:rPr>
              <a:t>t</a:t>
            </a:r>
            <a:r>
              <a:rPr dirty="0" sz="1800" spc="-5">
                <a:solidFill>
                  <a:srgbClr val="002399"/>
                </a:solidFill>
                <a:latin typeface="Calibri"/>
                <a:cs typeface="Calibri"/>
              </a:rPr>
              <a:t>i</a:t>
            </a:r>
            <a:r>
              <a:rPr dirty="0" sz="1800">
                <a:solidFill>
                  <a:srgbClr val="002399"/>
                </a:solidFill>
                <a:latin typeface="Calibri"/>
                <a:cs typeface="Calibri"/>
              </a:rPr>
              <a:t>vi</a:t>
            </a:r>
            <a:r>
              <a:rPr dirty="0" sz="1800" spc="-10">
                <a:solidFill>
                  <a:srgbClr val="002399"/>
                </a:solidFill>
                <a:latin typeface="Calibri"/>
                <a:cs typeface="Calibri"/>
              </a:rPr>
              <a:t>t</a:t>
            </a:r>
            <a:r>
              <a:rPr dirty="0" sz="1800" spc="-5">
                <a:solidFill>
                  <a:srgbClr val="002399"/>
                </a:solidFill>
                <a:latin typeface="Calibri"/>
                <a:cs typeface="Calibri"/>
              </a:rPr>
              <a:t>i</a:t>
            </a:r>
            <a:r>
              <a:rPr dirty="0" sz="1800" spc="-10">
                <a:solidFill>
                  <a:srgbClr val="002399"/>
                </a:solidFill>
                <a:latin typeface="Calibri"/>
                <a:cs typeface="Calibri"/>
              </a:rPr>
              <a:t>es</a:t>
            </a:r>
            <a:r>
              <a:rPr dirty="0" sz="1800" spc="15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1800" spc="-15">
                <a:solidFill>
                  <a:srgbClr val="002399"/>
                </a:solidFill>
                <a:latin typeface="Calibri"/>
                <a:cs typeface="Calibri"/>
              </a:rPr>
              <a:t>a</a:t>
            </a:r>
            <a:r>
              <a:rPr dirty="0" sz="1800" spc="-10">
                <a:solidFill>
                  <a:srgbClr val="002399"/>
                </a:solidFill>
                <a:latin typeface="Calibri"/>
                <a:cs typeface="Calibri"/>
              </a:rPr>
              <a:t>t</a:t>
            </a:r>
            <a:r>
              <a:rPr dirty="0" sz="1800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1800" spc="-10">
                <a:solidFill>
                  <a:srgbClr val="002399"/>
                </a:solidFill>
                <a:latin typeface="Calibri"/>
                <a:cs typeface="Calibri"/>
              </a:rPr>
              <a:t>the</a:t>
            </a:r>
            <a:r>
              <a:rPr dirty="0" sz="1800" spc="10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1800" spc="-90">
                <a:solidFill>
                  <a:srgbClr val="002399"/>
                </a:solidFill>
                <a:latin typeface="Calibri"/>
                <a:cs typeface="Calibri"/>
              </a:rPr>
              <a:t>W</a:t>
            </a:r>
            <a:r>
              <a:rPr dirty="0" sz="1800" spc="-10">
                <a:solidFill>
                  <a:srgbClr val="002399"/>
                </a:solidFill>
                <a:latin typeface="Calibri"/>
                <a:cs typeface="Calibri"/>
              </a:rPr>
              <a:t>e</a:t>
            </a:r>
            <a:r>
              <a:rPr dirty="0" sz="1800" spc="-30">
                <a:solidFill>
                  <a:srgbClr val="002399"/>
                </a:solidFill>
                <a:latin typeface="Calibri"/>
                <a:cs typeface="Calibri"/>
              </a:rPr>
              <a:t>s</a:t>
            </a:r>
            <a:r>
              <a:rPr dirty="0" sz="1800" spc="-10">
                <a:solidFill>
                  <a:srgbClr val="002399"/>
                </a:solidFill>
                <a:latin typeface="Calibri"/>
                <a:cs typeface="Calibri"/>
              </a:rPr>
              <a:t>t</a:t>
            </a:r>
            <a:r>
              <a:rPr dirty="0" sz="1800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1800" spc="-100">
                <a:solidFill>
                  <a:srgbClr val="002399"/>
                </a:solidFill>
                <a:latin typeface="Calibri"/>
                <a:cs typeface="Calibri"/>
              </a:rPr>
              <a:t>V</a:t>
            </a:r>
            <a:r>
              <a:rPr dirty="0" sz="1800">
                <a:solidFill>
                  <a:srgbClr val="002399"/>
                </a:solidFill>
                <a:latin typeface="Calibri"/>
                <a:cs typeface="Calibri"/>
              </a:rPr>
              <a:t>al</a:t>
            </a:r>
            <a:r>
              <a:rPr dirty="0" sz="1800" spc="-10">
                <a:solidFill>
                  <a:srgbClr val="002399"/>
                </a:solidFill>
                <a:latin typeface="Calibri"/>
                <a:cs typeface="Calibri"/>
              </a:rPr>
              <a:t>l</a:t>
            </a:r>
            <a:r>
              <a:rPr dirty="0" sz="1800" spc="-20">
                <a:solidFill>
                  <a:srgbClr val="002399"/>
                </a:solidFill>
                <a:latin typeface="Calibri"/>
                <a:cs typeface="Calibri"/>
              </a:rPr>
              <a:t>e</a:t>
            </a:r>
            <a:r>
              <a:rPr dirty="0" sz="1800" spc="-10">
                <a:solidFill>
                  <a:srgbClr val="002399"/>
                </a:solidFill>
                <a:latin typeface="Calibri"/>
                <a:cs typeface="Calibri"/>
              </a:rPr>
              <a:t>y</a:t>
            </a:r>
            <a:r>
              <a:rPr dirty="0" sz="1800" spc="-5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1800" spc="-5">
                <a:solidFill>
                  <a:srgbClr val="002399"/>
                </a:solidFill>
                <a:latin typeface="Calibri"/>
                <a:cs typeface="Calibri"/>
              </a:rPr>
              <a:t>Demon</a:t>
            </a:r>
            <a:r>
              <a:rPr dirty="0" sz="1800" spc="-15">
                <a:solidFill>
                  <a:srgbClr val="002399"/>
                </a:solidFill>
                <a:latin typeface="Calibri"/>
                <a:cs typeface="Calibri"/>
              </a:rPr>
              <a:t>s</a:t>
            </a:r>
            <a:r>
              <a:rPr dirty="0" sz="1800" spc="-10">
                <a:solidFill>
                  <a:srgbClr val="002399"/>
                </a:solidFill>
                <a:latin typeface="Calibri"/>
                <a:cs typeface="Calibri"/>
              </a:rPr>
              <a:t>t</a:t>
            </a:r>
            <a:r>
              <a:rPr dirty="0" sz="1800" spc="-55">
                <a:solidFill>
                  <a:srgbClr val="002399"/>
                </a:solidFill>
                <a:latin typeface="Calibri"/>
                <a:cs typeface="Calibri"/>
              </a:rPr>
              <a:t>r</a:t>
            </a:r>
            <a:r>
              <a:rPr dirty="0" sz="1800" spc="-15">
                <a:solidFill>
                  <a:srgbClr val="002399"/>
                </a:solidFill>
                <a:latin typeface="Calibri"/>
                <a:cs typeface="Calibri"/>
              </a:rPr>
              <a:t>a</a:t>
            </a:r>
            <a:r>
              <a:rPr dirty="0" sz="1800">
                <a:solidFill>
                  <a:srgbClr val="002399"/>
                </a:solidFill>
                <a:latin typeface="Calibri"/>
                <a:cs typeface="Calibri"/>
              </a:rPr>
              <a:t>t</a:t>
            </a:r>
            <a:r>
              <a:rPr dirty="0" sz="1800" spc="-10">
                <a:solidFill>
                  <a:srgbClr val="002399"/>
                </a:solidFill>
                <a:latin typeface="Calibri"/>
                <a:cs typeface="Calibri"/>
              </a:rPr>
              <a:t>i</a:t>
            </a:r>
            <a:r>
              <a:rPr dirty="0" sz="1800" spc="-5">
                <a:solidFill>
                  <a:srgbClr val="002399"/>
                </a:solidFill>
                <a:latin typeface="Calibri"/>
                <a:cs typeface="Calibri"/>
              </a:rPr>
              <a:t>o</a:t>
            </a:r>
            <a:r>
              <a:rPr dirty="0" sz="1800">
                <a:solidFill>
                  <a:srgbClr val="002399"/>
                </a:solidFill>
                <a:latin typeface="Calibri"/>
                <a:cs typeface="Calibri"/>
              </a:rPr>
              <a:t>n</a:t>
            </a:r>
            <a:r>
              <a:rPr dirty="0" sz="1800" spc="10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1800" spc="-20">
                <a:solidFill>
                  <a:srgbClr val="002399"/>
                </a:solidFill>
                <a:latin typeface="Calibri"/>
                <a:cs typeface="Calibri"/>
              </a:rPr>
              <a:t>P</a:t>
            </a:r>
            <a:r>
              <a:rPr dirty="0" sz="1800" spc="-40">
                <a:solidFill>
                  <a:srgbClr val="002399"/>
                </a:solidFill>
                <a:latin typeface="Calibri"/>
                <a:cs typeface="Calibri"/>
              </a:rPr>
              <a:t>r</a:t>
            </a:r>
            <a:r>
              <a:rPr dirty="0" sz="1800" spc="-15">
                <a:solidFill>
                  <a:srgbClr val="002399"/>
                </a:solidFill>
                <a:latin typeface="Calibri"/>
                <a:cs typeface="Calibri"/>
              </a:rPr>
              <a:t>ojec</a:t>
            </a:r>
            <a:r>
              <a:rPr dirty="0" sz="1800" spc="-10">
                <a:solidFill>
                  <a:srgbClr val="002399"/>
                </a:solidFill>
                <a:latin typeface="Calibri"/>
                <a:cs typeface="Calibri"/>
              </a:rPr>
              <a:t>t</a:t>
            </a:r>
            <a:r>
              <a:rPr dirty="0" sz="1800" spc="5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1800" spc="-10">
                <a:solidFill>
                  <a:srgbClr val="002399"/>
                </a:solidFill>
                <a:latin typeface="Calibri"/>
                <a:cs typeface="Calibri"/>
              </a:rPr>
              <a:t>i</a:t>
            </a:r>
            <a:r>
              <a:rPr dirty="0" sz="1800">
                <a:solidFill>
                  <a:srgbClr val="002399"/>
                </a:solidFill>
                <a:latin typeface="Calibri"/>
                <a:cs typeface="Calibri"/>
              </a:rPr>
              <a:t>n</a:t>
            </a:r>
            <a:r>
              <a:rPr dirty="0" sz="1800" spc="10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1800" spc="-15">
                <a:solidFill>
                  <a:srgbClr val="002399"/>
                </a:solidFill>
                <a:latin typeface="Calibri"/>
                <a:cs typeface="Calibri"/>
              </a:rPr>
              <a:t>N</a:t>
            </a:r>
            <a:r>
              <a:rPr dirty="0" sz="1800" spc="-20">
                <a:solidFill>
                  <a:srgbClr val="002399"/>
                </a:solidFill>
                <a:latin typeface="Calibri"/>
                <a:cs typeface="Calibri"/>
              </a:rPr>
              <a:t>e</a:t>
            </a:r>
            <a:r>
              <a:rPr dirty="0" sz="1800" spc="-15">
                <a:solidFill>
                  <a:srgbClr val="002399"/>
                </a:solidFill>
                <a:latin typeface="Calibri"/>
                <a:cs typeface="Calibri"/>
              </a:rPr>
              <a:t>w</a:t>
            </a:r>
            <a:r>
              <a:rPr dirty="0" sz="1800" spc="5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1800" spc="-135">
                <a:solidFill>
                  <a:srgbClr val="002399"/>
                </a:solidFill>
                <a:latin typeface="Calibri"/>
                <a:cs typeface="Calibri"/>
              </a:rPr>
              <a:t>Y</a:t>
            </a:r>
            <a:r>
              <a:rPr dirty="0" sz="1800" spc="-15">
                <a:solidFill>
                  <a:srgbClr val="002399"/>
                </a:solidFill>
                <a:latin typeface="Calibri"/>
                <a:cs typeface="Calibri"/>
              </a:rPr>
              <a:t>ork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906014" y="117475"/>
            <a:ext cx="6161405" cy="8077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r" marR="5080">
              <a:lnSpc>
                <a:spcPct val="100000"/>
              </a:lnSpc>
            </a:pPr>
            <a:r>
              <a:rPr dirty="0" sz="2800" spc="-25" b="1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dirty="0" sz="2800" spc="-35" b="1">
                <a:solidFill>
                  <a:srgbClr val="FFFFFF"/>
                </a:solidFill>
                <a:latin typeface="Calibri"/>
                <a:cs typeface="Calibri"/>
              </a:rPr>
              <a:t>v</a:t>
            </a:r>
            <a:r>
              <a:rPr dirty="0" sz="2800" spc="-20" b="1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dirty="0" sz="2800" spc="5" b="1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dirty="0" sz="2800" spc="-15" b="1">
                <a:solidFill>
                  <a:srgbClr val="FFFFFF"/>
                </a:solidFill>
                <a:latin typeface="Calibri"/>
                <a:cs typeface="Calibri"/>
              </a:rPr>
              <a:t>vi</a:t>
            </a:r>
            <a:r>
              <a:rPr dirty="0" sz="2800" spc="-35" b="1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dirty="0" sz="2800" spc="-30" b="1">
                <a:solidFill>
                  <a:srgbClr val="FFFFFF"/>
                </a:solidFill>
                <a:latin typeface="Calibri"/>
                <a:cs typeface="Calibri"/>
              </a:rPr>
              <a:t>w</a:t>
            </a:r>
            <a:r>
              <a:rPr dirty="0" sz="2800" spc="-10" b="1">
                <a:solidFill>
                  <a:srgbClr val="FFFFFF"/>
                </a:solidFill>
                <a:latin typeface="Calibri"/>
                <a:cs typeface="Calibri"/>
              </a:rPr>
              <a:t>:</a:t>
            </a:r>
            <a:r>
              <a:rPr dirty="0" sz="2800" spc="35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800" spc="-40" b="1">
                <a:solidFill>
                  <a:srgbClr val="FFFFFF"/>
                </a:solidFill>
                <a:latin typeface="Calibri"/>
                <a:cs typeface="Calibri"/>
              </a:rPr>
              <a:t>G</a:t>
            </a:r>
            <a:r>
              <a:rPr dirty="0" sz="2800" spc="-80" b="1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dirty="0" sz="2800" spc="-20" b="1">
                <a:solidFill>
                  <a:srgbClr val="FFFFFF"/>
                </a:solidFill>
                <a:latin typeface="Calibri"/>
                <a:cs typeface="Calibri"/>
              </a:rPr>
              <a:t>C</a:t>
            </a:r>
            <a:r>
              <a:rPr dirty="0" sz="2800" spc="-15" b="1">
                <a:solidFill>
                  <a:srgbClr val="FFFFFF"/>
                </a:solidFill>
                <a:latin typeface="Calibri"/>
                <a:cs typeface="Calibri"/>
              </a:rPr>
              <a:t>C</a:t>
            </a:r>
            <a:r>
              <a:rPr dirty="0" sz="2800" spc="25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800" spc="-15" b="1">
                <a:solidFill>
                  <a:srgbClr val="FFFFFF"/>
                </a:solidFill>
                <a:latin typeface="Calibri"/>
                <a:cs typeface="Calibri"/>
              </a:rPr>
              <a:t>L</a:t>
            </a:r>
            <a:r>
              <a:rPr dirty="0" sz="2800" spc="-10" b="1">
                <a:solidFill>
                  <a:srgbClr val="FFFFFF"/>
                </a:solidFill>
                <a:latin typeface="Calibri"/>
                <a:cs typeface="Calibri"/>
              </a:rPr>
              <a:t>L</a:t>
            </a:r>
            <a:r>
              <a:rPr dirty="0" sz="2800" spc="-50" b="1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dirty="0" sz="2800" spc="-30" b="1">
                <a:solidFill>
                  <a:srgbClr val="FFFFFF"/>
                </a:solidFill>
                <a:latin typeface="Calibri"/>
                <a:cs typeface="Calibri"/>
              </a:rPr>
              <a:t>W</a:t>
            </a:r>
            <a:r>
              <a:rPr dirty="0" sz="2800" spc="5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800" spc="-130" b="1">
                <a:solidFill>
                  <a:srgbClr val="FFFFFF"/>
                </a:solidFill>
                <a:latin typeface="Calibri"/>
                <a:cs typeface="Calibri"/>
              </a:rPr>
              <a:t>W</a:t>
            </a:r>
            <a:r>
              <a:rPr dirty="0" sz="2800" spc="-15" b="1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dirty="0" sz="2800" spc="-55" b="1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dirty="0" sz="2800" spc="-45" b="1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dirty="0" sz="2800" spc="-15" b="1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dirty="0" sz="2800" spc="2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800" spc="-20" b="1">
                <a:solidFill>
                  <a:srgbClr val="FFFFFF"/>
                </a:solidFill>
                <a:latin typeface="Calibri"/>
                <a:cs typeface="Calibri"/>
              </a:rPr>
              <a:t>&amp;</a:t>
            </a:r>
            <a:r>
              <a:rPr dirty="0" sz="2800" spc="1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800" spc="-40" b="1">
                <a:solidFill>
                  <a:srgbClr val="FFFFFF"/>
                </a:solidFill>
                <a:latin typeface="Calibri"/>
                <a:cs typeface="Calibri"/>
              </a:rPr>
              <a:t>G</a:t>
            </a:r>
            <a:r>
              <a:rPr dirty="0" sz="2800" spc="-80" b="1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dirty="0" sz="2800" spc="-20" b="1">
                <a:solidFill>
                  <a:srgbClr val="FFFFFF"/>
                </a:solidFill>
                <a:latin typeface="Calibri"/>
                <a:cs typeface="Calibri"/>
              </a:rPr>
              <a:t>C</a:t>
            </a:r>
            <a:r>
              <a:rPr dirty="0" sz="2800" b="1">
                <a:solidFill>
                  <a:srgbClr val="FFFFFF"/>
                </a:solidFill>
                <a:latin typeface="Calibri"/>
                <a:cs typeface="Calibri"/>
              </a:rPr>
              <a:t>C</a:t>
            </a:r>
            <a:r>
              <a:rPr dirty="0" sz="2800" spc="-15" b="1">
                <a:solidFill>
                  <a:srgbClr val="FFFFFF"/>
                </a:solidFill>
                <a:latin typeface="Calibri"/>
                <a:cs typeface="Calibri"/>
              </a:rPr>
              <a:t>-</a:t>
            </a:r>
            <a:r>
              <a:rPr dirty="0" sz="2800" spc="-10" b="1">
                <a:solidFill>
                  <a:srgbClr val="FFFFFF"/>
                </a:solidFill>
                <a:latin typeface="Calibri"/>
                <a:cs typeface="Calibri"/>
              </a:rPr>
              <a:t>Li</a:t>
            </a:r>
            <a:r>
              <a:rPr dirty="0" sz="2800" spc="-85" b="1">
                <a:solidFill>
                  <a:srgbClr val="FFFFFF"/>
                </a:solidFill>
                <a:latin typeface="Calibri"/>
                <a:cs typeface="Calibri"/>
              </a:rPr>
              <a:t>k</a:t>
            </a:r>
            <a:r>
              <a:rPr dirty="0" sz="2800" spc="-15" b="1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endParaRPr sz="2800">
              <a:latin typeface="Calibri"/>
              <a:cs typeface="Calibri"/>
            </a:endParaRPr>
          </a:p>
          <a:p>
            <a:pPr algn="r" marR="5080">
              <a:lnSpc>
                <a:spcPct val="100000"/>
              </a:lnSpc>
            </a:pPr>
            <a:r>
              <a:rPr dirty="0" sz="2800" spc="-10" b="1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dirty="0" sz="2800" spc="-55" b="1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dirty="0" sz="2800" spc="-45" b="1">
                <a:solidFill>
                  <a:srgbClr val="FFFFFF"/>
                </a:solidFill>
                <a:latin typeface="Calibri"/>
                <a:cs typeface="Calibri"/>
              </a:rPr>
              <a:t>v</a:t>
            </a:r>
            <a:r>
              <a:rPr dirty="0" sz="2800" spc="-20" b="1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dirty="0" sz="2800" spc="-45" b="1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dirty="0" sz="2800" spc="-35" b="1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dirty="0" sz="2800" spc="-15" b="1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dirty="0" sz="2800" spc="-5" b="1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dirty="0" sz="2800" spc="-15" b="1">
                <a:solidFill>
                  <a:srgbClr val="FFFFFF"/>
                </a:solidFill>
                <a:latin typeface="Calibri"/>
                <a:cs typeface="Calibri"/>
              </a:rPr>
              <a:t>y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15">
                <a:hlinkClick r:id="rId2"/>
              </a:rPr>
              <a:t>w</a:t>
            </a:r>
            <a:r>
              <a:rPr dirty="0" spc="-10">
                <a:hlinkClick r:id="rId2"/>
              </a:rPr>
              <a:t>w</a:t>
            </a:r>
            <a:r>
              <a:rPr dirty="0" spc="-10">
                <a:hlinkClick r:id="rId2"/>
              </a:rPr>
              <a:t>w.</a:t>
            </a:r>
            <a:r>
              <a:rPr dirty="0" spc="-5">
                <a:hlinkClick r:id="rId2"/>
              </a:rPr>
              <a:t>ener</a:t>
            </a:r>
            <a:r>
              <a:rPr dirty="0" spc="-10">
                <a:hlinkClick r:id="rId2"/>
              </a:rPr>
              <a:t>gy</a:t>
            </a:r>
            <a:r>
              <a:rPr dirty="0" spc="-5">
                <a:hlinkClick r:id="rId2"/>
              </a:rPr>
              <a:t>.</a:t>
            </a:r>
            <a:r>
              <a:rPr dirty="0" spc="-15">
                <a:hlinkClick r:id="rId2"/>
              </a:rPr>
              <a:t>g</a:t>
            </a:r>
            <a:r>
              <a:rPr dirty="0" spc="-10">
                <a:hlinkClick r:id="rId2"/>
              </a:rPr>
              <a:t>o</a:t>
            </a:r>
            <a:r>
              <a:rPr dirty="0" spc="-10">
                <a:hlinkClick r:id="rId2"/>
              </a:rPr>
              <a:t>v</a:t>
            </a:r>
            <a:r>
              <a:rPr dirty="0" spc="-5">
                <a:hlinkClick r:id="rId2"/>
              </a:rPr>
              <a:t>/</a:t>
            </a:r>
            <a:r>
              <a:rPr dirty="0" spc="-15">
                <a:hlinkClick r:id="rId2"/>
              </a:rPr>
              <a:t>E</a:t>
            </a:r>
            <a:r>
              <a:rPr dirty="0" spc="-10">
                <a:hlinkClick r:id="rId2"/>
              </a:rPr>
              <a:t>M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8575">
              <a:lnSpc>
                <a:spcPct val="100000"/>
              </a:lnSpc>
            </a:pPr>
            <a:fld id="{81D60167-4931-47E6-BA6A-407CBD079E47}" type="slidenum">
              <a:rPr dirty="0" spc="-5"/>
              <a:t>2</a:t>
            </a:fld>
          </a:p>
        </p:txBody>
      </p:sp>
      <p:sp>
        <p:nvSpPr>
          <p:cNvPr id="3" name="object 3"/>
          <p:cNvSpPr txBox="1"/>
          <p:nvPr/>
        </p:nvSpPr>
        <p:spPr>
          <a:xfrm>
            <a:off x="342391" y="957407"/>
            <a:ext cx="8264525" cy="550481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469900" indent="-283845">
              <a:lnSpc>
                <a:spcPts val="2265"/>
              </a:lnSpc>
              <a:buClr>
                <a:srgbClr val="002399"/>
              </a:buClr>
              <a:buFont typeface="Arial"/>
              <a:buChar char="•"/>
              <a:tabLst>
                <a:tab pos="469900" algn="l"/>
              </a:tabLst>
            </a:pPr>
            <a:r>
              <a:rPr dirty="0" sz="1900" spc="-75" u="heavy">
                <a:solidFill>
                  <a:srgbClr val="002399"/>
                </a:solidFill>
                <a:latin typeface="Calibri"/>
                <a:cs typeface="Calibri"/>
              </a:rPr>
              <a:t>W</a:t>
            </a:r>
            <a:r>
              <a:rPr dirty="0" sz="1900" spc="-10" u="heavy">
                <a:solidFill>
                  <a:srgbClr val="002399"/>
                </a:solidFill>
                <a:latin typeface="Calibri"/>
                <a:cs typeface="Calibri"/>
              </a:rPr>
              <a:t>a</a:t>
            </a:r>
            <a:r>
              <a:rPr dirty="0" sz="1900" spc="-30" u="heavy">
                <a:solidFill>
                  <a:srgbClr val="002399"/>
                </a:solidFill>
                <a:latin typeface="Calibri"/>
                <a:cs typeface="Calibri"/>
              </a:rPr>
              <a:t>s</a:t>
            </a:r>
            <a:r>
              <a:rPr dirty="0" sz="1900" spc="-35" u="heavy">
                <a:solidFill>
                  <a:srgbClr val="002399"/>
                </a:solidFill>
                <a:latin typeface="Calibri"/>
                <a:cs typeface="Calibri"/>
              </a:rPr>
              <a:t>t</a:t>
            </a:r>
            <a:r>
              <a:rPr dirty="0" sz="1900" spc="-10" u="heavy">
                <a:solidFill>
                  <a:srgbClr val="002399"/>
                </a:solidFill>
                <a:latin typeface="Calibri"/>
                <a:cs typeface="Calibri"/>
              </a:rPr>
              <a:t>e</a:t>
            </a:r>
            <a:r>
              <a:rPr dirty="0" sz="1900" spc="-5" u="heavy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1900" spc="-5" u="heavy">
                <a:solidFill>
                  <a:srgbClr val="002399"/>
                </a:solidFill>
                <a:latin typeface="Calibri"/>
                <a:cs typeface="Calibri"/>
              </a:rPr>
              <a:t>I</a:t>
            </a:r>
            <a:r>
              <a:rPr dirty="0" sz="1900" spc="-50" u="heavy">
                <a:solidFill>
                  <a:srgbClr val="002399"/>
                </a:solidFill>
                <a:latin typeface="Calibri"/>
                <a:cs typeface="Calibri"/>
              </a:rPr>
              <a:t>n</a:t>
            </a:r>
            <a:r>
              <a:rPr dirty="0" sz="1900" spc="-40" u="heavy">
                <a:solidFill>
                  <a:srgbClr val="002399"/>
                </a:solidFill>
                <a:latin typeface="Calibri"/>
                <a:cs typeface="Calibri"/>
              </a:rPr>
              <a:t>v</a:t>
            </a:r>
            <a:r>
              <a:rPr dirty="0" sz="1900" spc="-10" u="heavy">
                <a:solidFill>
                  <a:srgbClr val="002399"/>
                </a:solidFill>
                <a:latin typeface="Calibri"/>
                <a:cs typeface="Calibri"/>
              </a:rPr>
              <a:t>e</a:t>
            </a:r>
            <a:r>
              <a:rPr dirty="0" sz="1900" spc="-20" u="heavy">
                <a:solidFill>
                  <a:srgbClr val="002399"/>
                </a:solidFill>
                <a:latin typeface="Calibri"/>
                <a:cs typeface="Calibri"/>
              </a:rPr>
              <a:t>n</a:t>
            </a:r>
            <a:r>
              <a:rPr dirty="0" sz="1900" spc="-35" u="heavy">
                <a:solidFill>
                  <a:srgbClr val="002399"/>
                </a:solidFill>
                <a:latin typeface="Calibri"/>
                <a:cs typeface="Calibri"/>
              </a:rPr>
              <a:t>t</a:t>
            </a:r>
            <a:r>
              <a:rPr dirty="0" sz="1900" spc="-15" u="heavy">
                <a:solidFill>
                  <a:srgbClr val="002399"/>
                </a:solidFill>
                <a:latin typeface="Calibri"/>
                <a:cs typeface="Calibri"/>
              </a:rPr>
              <a:t>o</a:t>
            </a:r>
            <a:r>
              <a:rPr dirty="0" sz="1900" spc="-5" u="heavy">
                <a:solidFill>
                  <a:srgbClr val="002399"/>
                </a:solidFill>
                <a:latin typeface="Calibri"/>
                <a:cs typeface="Calibri"/>
              </a:rPr>
              <a:t>r</a:t>
            </a:r>
            <a:r>
              <a:rPr dirty="0" sz="1900" spc="-10" u="heavy">
                <a:solidFill>
                  <a:srgbClr val="002399"/>
                </a:solidFill>
                <a:latin typeface="Calibri"/>
                <a:cs typeface="Calibri"/>
              </a:rPr>
              <a:t>y</a:t>
            </a:r>
            <a:endParaRPr sz="1900">
              <a:latin typeface="Calibri"/>
              <a:cs typeface="Calibri"/>
            </a:endParaRPr>
          </a:p>
          <a:p>
            <a:pPr lvl="1" marL="870585" marR="280035" indent="-283845">
              <a:lnSpc>
                <a:spcPct val="80000"/>
              </a:lnSpc>
              <a:spcBef>
                <a:spcPts val="415"/>
              </a:spcBef>
              <a:buClr>
                <a:srgbClr val="002399"/>
              </a:buClr>
              <a:buFont typeface="Courier New"/>
              <a:buChar char="o"/>
              <a:tabLst>
                <a:tab pos="871219" algn="l"/>
              </a:tabLst>
            </a:pPr>
            <a:r>
              <a:rPr dirty="0" sz="1800" spc="-5">
                <a:solidFill>
                  <a:srgbClr val="002399"/>
                </a:solidFill>
                <a:latin typeface="Calibri"/>
                <a:cs typeface="Calibri"/>
              </a:rPr>
              <a:t>Th</a:t>
            </a:r>
            <a:r>
              <a:rPr dirty="0" sz="1800">
                <a:solidFill>
                  <a:srgbClr val="002399"/>
                </a:solidFill>
                <a:latin typeface="Calibri"/>
                <a:cs typeface="Calibri"/>
              </a:rPr>
              <a:t>e </a:t>
            </a:r>
            <a:r>
              <a:rPr dirty="0" sz="1800" spc="-30">
                <a:solidFill>
                  <a:srgbClr val="002399"/>
                </a:solidFill>
                <a:latin typeface="Calibri"/>
                <a:cs typeface="Calibri"/>
              </a:rPr>
              <a:t>c</a:t>
            </a:r>
            <a:r>
              <a:rPr dirty="0" sz="1800" spc="-5">
                <a:solidFill>
                  <a:srgbClr val="002399"/>
                </a:solidFill>
                <a:latin typeface="Calibri"/>
                <a:cs typeface="Calibri"/>
              </a:rPr>
              <a:t>ombine</a:t>
            </a:r>
            <a:r>
              <a:rPr dirty="0" sz="1800">
                <a:solidFill>
                  <a:srgbClr val="002399"/>
                </a:solidFill>
                <a:latin typeface="Calibri"/>
                <a:cs typeface="Calibri"/>
              </a:rPr>
              <a:t>d</a:t>
            </a:r>
            <a:r>
              <a:rPr dirty="0" sz="1800" spc="30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1800" spc="-25">
                <a:solidFill>
                  <a:srgbClr val="002399"/>
                </a:solidFill>
                <a:latin typeface="Calibri"/>
                <a:cs typeface="Calibri"/>
              </a:rPr>
              <a:t>G</a:t>
            </a:r>
            <a:r>
              <a:rPr dirty="0" sz="1800" spc="-40">
                <a:solidFill>
                  <a:srgbClr val="002399"/>
                </a:solidFill>
                <a:latin typeface="Calibri"/>
                <a:cs typeface="Calibri"/>
              </a:rPr>
              <a:t>T</a:t>
            </a:r>
            <a:r>
              <a:rPr dirty="0" sz="1800" spc="-5">
                <a:solidFill>
                  <a:srgbClr val="002399"/>
                </a:solidFill>
                <a:latin typeface="Calibri"/>
                <a:cs typeface="Calibri"/>
              </a:rPr>
              <a:t>C</a:t>
            </a:r>
            <a:r>
              <a:rPr dirty="0" sz="1800">
                <a:solidFill>
                  <a:srgbClr val="002399"/>
                </a:solidFill>
                <a:latin typeface="Calibri"/>
                <a:cs typeface="Calibri"/>
              </a:rPr>
              <a:t>C</a:t>
            </a:r>
            <a:r>
              <a:rPr dirty="0" sz="1800" spc="10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1800" spc="-5">
                <a:solidFill>
                  <a:srgbClr val="002399"/>
                </a:solidFill>
                <a:latin typeface="Calibri"/>
                <a:cs typeface="Calibri"/>
              </a:rPr>
              <a:t>LL</a:t>
            </a:r>
            <a:r>
              <a:rPr dirty="0" sz="1800" spc="-20">
                <a:solidFill>
                  <a:srgbClr val="002399"/>
                </a:solidFill>
                <a:latin typeface="Calibri"/>
                <a:cs typeface="Calibri"/>
              </a:rPr>
              <a:t>R</a:t>
            </a:r>
            <a:r>
              <a:rPr dirty="0" sz="1800" spc="-20">
                <a:solidFill>
                  <a:srgbClr val="002399"/>
                </a:solidFill>
                <a:latin typeface="Calibri"/>
                <a:cs typeface="Calibri"/>
              </a:rPr>
              <a:t>W</a:t>
            </a:r>
            <a:r>
              <a:rPr dirty="0" sz="1800" spc="5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002399"/>
                </a:solidFill>
                <a:latin typeface="Calibri"/>
                <a:cs typeface="Calibri"/>
              </a:rPr>
              <a:t>and</a:t>
            </a:r>
            <a:r>
              <a:rPr dirty="0" sz="1800" spc="10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1800" spc="-25">
                <a:solidFill>
                  <a:srgbClr val="002399"/>
                </a:solidFill>
                <a:latin typeface="Calibri"/>
                <a:cs typeface="Calibri"/>
              </a:rPr>
              <a:t>G</a:t>
            </a:r>
            <a:r>
              <a:rPr dirty="0" sz="1800" spc="-40">
                <a:solidFill>
                  <a:srgbClr val="002399"/>
                </a:solidFill>
                <a:latin typeface="Calibri"/>
                <a:cs typeface="Calibri"/>
              </a:rPr>
              <a:t>T</a:t>
            </a:r>
            <a:r>
              <a:rPr dirty="0" sz="1800" spc="-5">
                <a:solidFill>
                  <a:srgbClr val="002399"/>
                </a:solidFill>
                <a:latin typeface="Calibri"/>
                <a:cs typeface="Calibri"/>
              </a:rPr>
              <a:t>C</a:t>
            </a:r>
            <a:r>
              <a:rPr dirty="0" sz="1800" spc="15">
                <a:solidFill>
                  <a:srgbClr val="002399"/>
                </a:solidFill>
                <a:latin typeface="Calibri"/>
                <a:cs typeface="Calibri"/>
              </a:rPr>
              <a:t>C</a:t>
            </a:r>
            <a:r>
              <a:rPr dirty="0" sz="1800">
                <a:solidFill>
                  <a:srgbClr val="002399"/>
                </a:solidFill>
                <a:latin typeface="Calibri"/>
                <a:cs typeface="Calibri"/>
              </a:rPr>
              <a:t>-</a:t>
            </a:r>
            <a:r>
              <a:rPr dirty="0" sz="1800" spc="-5">
                <a:solidFill>
                  <a:srgbClr val="002399"/>
                </a:solidFill>
                <a:latin typeface="Calibri"/>
                <a:cs typeface="Calibri"/>
              </a:rPr>
              <a:t>l</a:t>
            </a:r>
            <a:r>
              <a:rPr dirty="0" sz="1800" spc="-5">
                <a:solidFill>
                  <a:srgbClr val="002399"/>
                </a:solidFill>
                <a:latin typeface="Calibri"/>
                <a:cs typeface="Calibri"/>
              </a:rPr>
              <a:t>i</a:t>
            </a:r>
            <a:r>
              <a:rPr dirty="0" sz="1800" spc="-75">
                <a:solidFill>
                  <a:srgbClr val="002399"/>
                </a:solidFill>
                <a:latin typeface="Calibri"/>
                <a:cs typeface="Calibri"/>
              </a:rPr>
              <a:t>k</a:t>
            </a:r>
            <a:r>
              <a:rPr dirty="0" sz="1800" spc="-10">
                <a:solidFill>
                  <a:srgbClr val="002399"/>
                </a:solidFill>
                <a:latin typeface="Calibri"/>
                <a:cs typeface="Calibri"/>
              </a:rPr>
              <a:t>e</a:t>
            </a:r>
            <a:r>
              <a:rPr dirty="0" sz="1800" spc="15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1800" spc="-45">
                <a:solidFill>
                  <a:srgbClr val="002399"/>
                </a:solidFill>
                <a:latin typeface="Calibri"/>
                <a:cs typeface="Calibri"/>
              </a:rPr>
              <a:t>w</a:t>
            </a:r>
            <a:r>
              <a:rPr dirty="0" sz="1800">
                <a:solidFill>
                  <a:srgbClr val="002399"/>
                </a:solidFill>
                <a:latin typeface="Calibri"/>
                <a:cs typeface="Calibri"/>
              </a:rPr>
              <a:t>a</a:t>
            </a:r>
            <a:r>
              <a:rPr dirty="0" sz="1800" spc="-20">
                <a:solidFill>
                  <a:srgbClr val="002399"/>
                </a:solidFill>
                <a:latin typeface="Calibri"/>
                <a:cs typeface="Calibri"/>
              </a:rPr>
              <a:t>s</a:t>
            </a:r>
            <a:r>
              <a:rPr dirty="0" sz="1800" spc="-40">
                <a:solidFill>
                  <a:srgbClr val="002399"/>
                </a:solidFill>
                <a:latin typeface="Calibri"/>
                <a:cs typeface="Calibri"/>
              </a:rPr>
              <a:t>t</a:t>
            </a:r>
            <a:r>
              <a:rPr dirty="0" sz="1800" spc="-10">
                <a:solidFill>
                  <a:srgbClr val="002399"/>
                </a:solidFill>
                <a:latin typeface="Calibri"/>
                <a:cs typeface="Calibri"/>
              </a:rPr>
              <a:t>e</a:t>
            </a:r>
            <a:r>
              <a:rPr dirty="0" sz="1800" spc="15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1800" spc="-5">
                <a:solidFill>
                  <a:srgbClr val="002399"/>
                </a:solidFill>
                <a:latin typeface="Calibri"/>
                <a:cs typeface="Calibri"/>
              </a:rPr>
              <a:t>i</a:t>
            </a:r>
            <a:r>
              <a:rPr dirty="0" sz="1800" spc="-25">
                <a:solidFill>
                  <a:srgbClr val="002399"/>
                </a:solidFill>
                <a:latin typeface="Calibri"/>
                <a:cs typeface="Calibri"/>
              </a:rPr>
              <a:t>n</a:t>
            </a:r>
            <a:r>
              <a:rPr dirty="0" sz="1800" spc="-20">
                <a:solidFill>
                  <a:srgbClr val="002399"/>
                </a:solidFill>
                <a:latin typeface="Calibri"/>
                <a:cs typeface="Calibri"/>
              </a:rPr>
              <a:t>v</a:t>
            </a:r>
            <a:r>
              <a:rPr dirty="0" sz="1800" spc="-10">
                <a:solidFill>
                  <a:srgbClr val="002399"/>
                </a:solidFill>
                <a:latin typeface="Calibri"/>
                <a:cs typeface="Calibri"/>
              </a:rPr>
              <a:t>e</a:t>
            </a:r>
            <a:r>
              <a:rPr dirty="0" sz="1800" spc="-20">
                <a:solidFill>
                  <a:srgbClr val="002399"/>
                </a:solidFill>
                <a:latin typeface="Calibri"/>
                <a:cs typeface="Calibri"/>
              </a:rPr>
              <a:t>n</a:t>
            </a:r>
            <a:r>
              <a:rPr dirty="0" sz="1800" spc="-25">
                <a:solidFill>
                  <a:srgbClr val="002399"/>
                </a:solidFill>
                <a:latin typeface="Calibri"/>
                <a:cs typeface="Calibri"/>
              </a:rPr>
              <a:t>t</a:t>
            </a:r>
            <a:r>
              <a:rPr dirty="0" sz="1800" spc="-15">
                <a:solidFill>
                  <a:srgbClr val="002399"/>
                </a:solidFill>
                <a:latin typeface="Calibri"/>
                <a:cs typeface="Calibri"/>
              </a:rPr>
              <a:t>o</a:t>
            </a:r>
            <a:r>
              <a:rPr dirty="0" sz="1800" spc="-5">
                <a:solidFill>
                  <a:srgbClr val="002399"/>
                </a:solidFill>
                <a:latin typeface="Calibri"/>
                <a:cs typeface="Calibri"/>
              </a:rPr>
              <a:t>r</a:t>
            </a:r>
            <a:r>
              <a:rPr dirty="0" sz="1800" spc="-10">
                <a:solidFill>
                  <a:srgbClr val="002399"/>
                </a:solidFill>
                <a:latin typeface="Calibri"/>
                <a:cs typeface="Calibri"/>
              </a:rPr>
              <a:t>y</a:t>
            </a:r>
            <a:r>
              <a:rPr dirty="0" sz="1800" spc="-15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1800" spc="-5">
                <a:solidFill>
                  <a:srgbClr val="002399"/>
                </a:solidFill>
                <a:latin typeface="Calibri"/>
                <a:cs typeface="Calibri"/>
              </a:rPr>
              <a:t>i</a:t>
            </a:r>
            <a:r>
              <a:rPr dirty="0" sz="1800">
                <a:solidFill>
                  <a:srgbClr val="002399"/>
                </a:solidFill>
                <a:latin typeface="Calibri"/>
                <a:cs typeface="Calibri"/>
              </a:rPr>
              <a:t>s abou</a:t>
            </a:r>
            <a:r>
              <a:rPr dirty="0" sz="1800" spc="-10">
                <a:solidFill>
                  <a:srgbClr val="002399"/>
                </a:solidFill>
                <a:latin typeface="Calibri"/>
                <a:cs typeface="Calibri"/>
              </a:rPr>
              <a:t>t</a:t>
            </a:r>
            <a:r>
              <a:rPr dirty="0" sz="1800" spc="5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1800" spc="-10">
                <a:solidFill>
                  <a:srgbClr val="002399"/>
                </a:solidFill>
                <a:latin typeface="Calibri"/>
                <a:cs typeface="Calibri"/>
              </a:rPr>
              <a:t>12</a:t>
            </a:r>
            <a:r>
              <a:rPr dirty="0" sz="1800" spc="-15">
                <a:solidFill>
                  <a:srgbClr val="002399"/>
                </a:solidFill>
                <a:latin typeface="Calibri"/>
                <a:cs typeface="Calibri"/>
              </a:rPr>
              <a:t>,</a:t>
            </a:r>
            <a:r>
              <a:rPr dirty="0" sz="1800" spc="-10">
                <a:solidFill>
                  <a:srgbClr val="002399"/>
                </a:solidFill>
                <a:latin typeface="Calibri"/>
                <a:cs typeface="Calibri"/>
              </a:rPr>
              <a:t>000</a:t>
            </a:r>
            <a:r>
              <a:rPr dirty="0" sz="1800" spc="5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002399"/>
                </a:solidFill>
                <a:latin typeface="Calibri"/>
                <a:cs typeface="Calibri"/>
              </a:rPr>
              <a:t>m</a:t>
            </a:r>
            <a:r>
              <a:rPr dirty="0" baseline="25462" sz="1800" spc="-15">
                <a:solidFill>
                  <a:srgbClr val="002399"/>
                </a:solidFill>
                <a:latin typeface="Calibri"/>
                <a:cs typeface="Calibri"/>
              </a:rPr>
              <a:t>3</a:t>
            </a:r>
            <a:r>
              <a:rPr dirty="0" baseline="25462" sz="1800" spc="-7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1800" spc="-5">
                <a:solidFill>
                  <a:srgbClr val="002399"/>
                </a:solidFill>
                <a:latin typeface="Calibri"/>
                <a:cs typeface="Calibri"/>
              </a:rPr>
              <a:t>(</a:t>
            </a:r>
            <a:r>
              <a:rPr dirty="0" sz="1800" spc="-10">
                <a:solidFill>
                  <a:srgbClr val="002399"/>
                </a:solidFill>
                <a:latin typeface="Calibri"/>
                <a:cs typeface="Calibri"/>
              </a:rPr>
              <a:t>4</a:t>
            </a:r>
            <a:r>
              <a:rPr dirty="0" sz="1800" spc="-10">
                <a:solidFill>
                  <a:srgbClr val="002399"/>
                </a:solidFill>
                <a:latin typeface="Calibri"/>
                <a:cs typeface="Calibri"/>
              </a:rPr>
              <a:t>20</a:t>
            </a:r>
            <a:r>
              <a:rPr dirty="0" sz="1800" spc="-15">
                <a:solidFill>
                  <a:srgbClr val="002399"/>
                </a:solidFill>
                <a:latin typeface="Calibri"/>
                <a:cs typeface="Calibri"/>
              </a:rPr>
              <a:t>,</a:t>
            </a:r>
            <a:r>
              <a:rPr dirty="0" sz="1800" spc="-10">
                <a:solidFill>
                  <a:srgbClr val="002399"/>
                </a:solidFill>
                <a:latin typeface="Calibri"/>
                <a:cs typeface="Calibri"/>
              </a:rPr>
              <a:t>000</a:t>
            </a:r>
            <a:r>
              <a:rPr dirty="0" sz="1800" spc="20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1800" spc="-5">
                <a:solidFill>
                  <a:srgbClr val="002399"/>
                </a:solidFill>
                <a:latin typeface="Calibri"/>
                <a:cs typeface="Calibri"/>
              </a:rPr>
              <a:t>f</a:t>
            </a:r>
            <a:r>
              <a:rPr dirty="0" sz="1800">
                <a:solidFill>
                  <a:srgbClr val="002399"/>
                </a:solidFill>
                <a:latin typeface="Calibri"/>
                <a:cs typeface="Calibri"/>
              </a:rPr>
              <a:t>t</a:t>
            </a:r>
            <a:r>
              <a:rPr dirty="0" baseline="25462" sz="1800" spc="-15">
                <a:solidFill>
                  <a:srgbClr val="002399"/>
                </a:solidFill>
                <a:latin typeface="Calibri"/>
                <a:cs typeface="Calibri"/>
              </a:rPr>
              <a:t>3</a:t>
            </a:r>
            <a:r>
              <a:rPr dirty="0" sz="1800">
                <a:solidFill>
                  <a:srgbClr val="002399"/>
                </a:solidFill>
                <a:latin typeface="Calibri"/>
                <a:cs typeface="Calibri"/>
              </a:rPr>
              <a:t>) </a:t>
            </a:r>
            <a:r>
              <a:rPr dirty="0" sz="1800" spc="5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002399"/>
                </a:solidFill>
                <a:latin typeface="Calibri"/>
                <a:cs typeface="Calibri"/>
              </a:rPr>
              <a:t>and</a:t>
            </a:r>
            <a:r>
              <a:rPr dirty="0" sz="1800" spc="10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1800" spc="-30">
                <a:solidFill>
                  <a:srgbClr val="002399"/>
                </a:solidFill>
                <a:latin typeface="Calibri"/>
                <a:cs typeface="Calibri"/>
              </a:rPr>
              <a:t>c</a:t>
            </a:r>
            <a:r>
              <a:rPr dirty="0" sz="1800" spc="-5">
                <a:solidFill>
                  <a:srgbClr val="002399"/>
                </a:solidFill>
                <a:latin typeface="Calibri"/>
                <a:cs typeface="Calibri"/>
              </a:rPr>
              <a:t>o</a:t>
            </a:r>
            <a:r>
              <a:rPr dirty="0" sz="1800" spc="-10">
                <a:solidFill>
                  <a:srgbClr val="002399"/>
                </a:solidFill>
                <a:latin typeface="Calibri"/>
                <a:cs typeface="Calibri"/>
              </a:rPr>
              <a:t>n</a:t>
            </a:r>
            <a:r>
              <a:rPr dirty="0" sz="1800" spc="-40">
                <a:solidFill>
                  <a:srgbClr val="002399"/>
                </a:solidFill>
                <a:latin typeface="Calibri"/>
                <a:cs typeface="Calibri"/>
              </a:rPr>
              <a:t>t</a:t>
            </a:r>
            <a:r>
              <a:rPr dirty="0" sz="1800">
                <a:solidFill>
                  <a:srgbClr val="002399"/>
                </a:solidFill>
                <a:latin typeface="Calibri"/>
                <a:cs typeface="Calibri"/>
              </a:rPr>
              <a:t>ains</a:t>
            </a:r>
            <a:r>
              <a:rPr dirty="0" sz="1800" spc="10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002399"/>
                </a:solidFill>
                <a:latin typeface="Calibri"/>
                <a:cs typeface="Calibri"/>
              </a:rPr>
              <a:t>a </a:t>
            </a:r>
            <a:r>
              <a:rPr dirty="0" sz="1800" spc="-25">
                <a:solidFill>
                  <a:srgbClr val="002399"/>
                </a:solidFill>
                <a:latin typeface="Calibri"/>
                <a:cs typeface="Calibri"/>
              </a:rPr>
              <a:t>t</a:t>
            </a:r>
            <a:r>
              <a:rPr dirty="0" sz="1800" spc="-5">
                <a:solidFill>
                  <a:srgbClr val="002399"/>
                </a:solidFill>
                <a:latin typeface="Calibri"/>
                <a:cs typeface="Calibri"/>
              </a:rPr>
              <a:t>o</a:t>
            </a:r>
            <a:r>
              <a:rPr dirty="0" sz="1800" spc="-30">
                <a:solidFill>
                  <a:srgbClr val="002399"/>
                </a:solidFill>
                <a:latin typeface="Calibri"/>
                <a:cs typeface="Calibri"/>
              </a:rPr>
              <a:t>t</a:t>
            </a:r>
            <a:r>
              <a:rPr dirty="0" sz="1800">
                <a:solidFill>
                  <a:srgbClr val="002399"/>
                </a:solidFill>
                <a:latin typeface="Calibri"/>
                <a:cs typeface="Calibri"/>
              </a:rPr>
              <a:t>al </a:t>
            </a:r>
            <a:r>
              <a:rPr dirty="0" sz="1800" spc="-10">
                <a:solidFill>
                  <a:srgbClr val="002399"/>
                </a:solidFill>
                <a:latin typeface="Calibri"/>
                <a:cs typeface="Calibri"/>
              </a:rPr>
              <a:t>a</a:t>
            </a:r>
            <a:r>
              <a:rPr dirty="0" sz="1800" spc="-20">
                <a:solidFill>
                  <a:srgbClr val="002399"/>
                </a:solidFill>
                <a:latin typeface="Calibri"/>
                <a:cs typeface="Calibri"/>
              </a:rPr>
              <a:t>c</a:t>
            </a:r>
            <a:r>
              <a:rPr dirty="0" sz="1800">
                <a:solidFill>
                  <a:srgbClr val="002399"/>
                </a:solidFill>
                <a:latin typeface="Calibri"/>
                <a:cs typeface="Calibri"/>
              </a:rPr>
              <a:t>t</a:t>
            </a:r>
            <a:r>
              <a:rPr dirty="0" sz="1800" spc="-10">
                <a:solidFill>
                  <a:srgbClr val="002399"/>
                </a:solidFill>
                <a:latin typeface="Calibri"/>
                <a:cs typeface="Calibri"/>
              </a:rPr>
              <a:t>i</a:t>
            </a:r>
            <a:r>
              <a:rPr dirty="0" sz="1800">
                <a:solidFill>
                  <a:srgbClr val="002399"/>
                </a:solidFill>
                <a:latin typeface="Calibri"/>
                <a:cs typeface="Calibri"/>
              </a:rPr>
              <a:t>vi</a:t>
            </a:r>
            <a:r>
              <a:rPr dirty="0" sz="1800" spc="-10">
                <a:solidFill>
                  <a:srgbClr val="002399"/>
                </a:solidFill>
                <a:latin typeface="Calibri"/>
                <a:cs typeface="Calibri"/>
              </a:rPr>
              <a:t>t</a:t>
            </a:r>
            <a:r>
              <a:rPr dirty="0" sz="1800" spc="-10">
                <a:solidFill>
                  <a:srgbClr val="002399"/>
                </a:solidFill>
                <a:latin typeface="Calibri"/>
                <a:cs typeface="Calibri"/>
              </a:rPr>
              <a:t>y</a:t>
            </a:r>
            <a:r>
              <a:rPr dirty="0" sz="1800" spc="10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1800" spc="-5">
                <a:solidFill>
                  <a:srgbClr val="002399"/>
                </a:solidFill>
                <a:latin typeface="Calibri"/>
                <a:cs typeface="Calibri"/>
              </a:rPr>
              <a:t>o</a:t>
            </a:r>
            <a:r>
              <a:rPr dirty="0" sz="1800">
                <a:solidFill>
                  <a:srgbClr val="002399"/>
                </a:solidFill>
                <a:latin typeface="Calibri"/>
                <a:cs typeface="Calibri"/>
              </a:rPr>
              <a:t>f</a:t>
            </a:r>
            <a:r>
              <a:rPr dirty="0" sz="1800" spc="10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002399"/>
                </a:solidFill>
                <a:latin typeface="Calibri"/>
                <a:cs typeface="Calibri"/>
              </a:rPr>
              <a:t>abou</a:t>
            </a:r>
            <a:r>
              <a:rPr dirty="0" sz="1800" spc="-10">
                <a:solidFill>
                  <a:srgbClr val="002399"/>
                </a:solidFill>
                <a:latin typeface="Calibri"/>
                <a:cs typeface="Calibri"/>
              </a:rPr>
              <a:t>t</a:t>
            </a:r>
            <a:r>
              <a:rPr dirty="0" sz="1800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1800" spc="-10">
                <a:solidFill>
                  <a:srgbClr val="002399"/>
                </a:solidFill>
                <a:latin typeface="Calibri"/>
                <a:cs typeface="Calibri"/>
              </a:rPr>
              <a:t>160</a:t>
            </a:r>
            <a:r>
              <a:rPr dirty="0" sz="1800" spc="5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002399"/>
                </a:solidFill>
                <a:latin typeface="Calibri"/>
                <a:cs typeface="Calibri"/>
              </a:rPr>
              <a:t>mi</a:t>
            </a:r>
            <a:r>
              <a:rPr dirty="0" sz="1800" spc="-10">
                <a:solidFill>
                  <a:srgbClr val="002399"/>
                </a:solidFill>
                <a:latin typeface="Calibri"/>
                <a:cs typeface="Calibri"/>
              </a:rPr>
              <a:t>l</a:t>
            </a:r>
            <a:r>
              <a:rPr dirty="0" sz="1800" spc="-5">
                <a:solidFill>
                  <a:srgbClr val="002399"/>
                </a:solidFill>
                <a:latin typeface="Calibri"/>
                <a:cs typeface="Calibri"/>
              </a:rPr>
              <a:t>l</a:t>
            </a:r>
            <a:r>
              <a:rPr dirty="0" sz="1800" spc="-5">
                <a:solidFill>
                  <a:srgbClr val="002399"/>
                </a:solidFill>
                <a:latin typeface="Calibri"/>
                <a:cs typeface="Calibri"/>
              </a:rPr>
              <a:t>io</a:t>
            </a:r>
            <a:r>
              <a:rPr dirty="0" sz="1800">
                <a:solidFill>
                  <a:srgbClr val="002399"/>
                </a:solidFill>
                <a:latin typeface="Calibri"/>
                <a:cs typeface="Calibri"/>
              </a:rPr>
              <a:t>n</a:t>
            </a:r>
            <a:r>
              <a:rPr dirty="0" sz="1800" spc="25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1800" spc="-20">
                <a:solidFill>
                  <a:srgbClr val="002399"/>
                </a:solidFill>
                <a:latin typeface="Calibri"/>
                <a:cs typeface="Calibri"/>
              </a:rPr>
              <a:t>c</a:t>
            </a:r>
            <a:r>
              <a:rPr dirty="0" sz="1800" spc="-5">
                <a:solidFill>
                  <a:srgbClr val="002399"/>
                </a:solidFill>
                <a:latin typeface="Calibri"/>
                <a:cs typeface="Calibri"/>
              </a:rPr>
              <a:t>uri</a:t>
            </a:r>
            <a:r>
              <a:rPr dirty="0" sz="1800" spc="-10">
                <a:solidFill>
                  <a:srgbClr val="002399"/>
                </a:solidFill>
                <a:latin typeface="Calibri"/>
                <a:cs typeface="Calibri"/>
              </a:rPr>
              <a:t>es</a:t>
            </a:r>
            <a:r>
              <a:rPr dirty="0" sz="1800" spc="15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1800" spc="-5">
                <a:solidFill>
                  <a:srgbClr val="002399"/>
                </a:solidFill>
                <a:latin typeface="Calibri"/>
                <a:cs typeface="Calibri"/>
              </a:rPr>
              <a:t>(</a:t>
            </a:r>
            <a:r>
              <a:rPr dirty="0" sz="1800" spc="-10">
                <a:solidFill>
                  <a:srgbClr val="002399"/>
                </a:solidFill>
                <a:latin typeface="Calibri"/>
                <a:cs typeface="Calibri"/>
              </a:rPr>
              <a:t>M</a:t>
            </a:r>
            <a:r>
              <a:rPr dirty="0" sz="1800" spc="-5">
                <a:solidFill>
                  <a:srgbClr val="002399"/>
                </a:solidFill>
                <a:latin typeface="Calibri"/>
                <a:cs typeface="Calibri"/>
              </a:rPr>
              <a:t>Ci</a:t>
            </a:r>
            <a:r>
              <a:rPr dirty="0" sz="1800">
                <a:solidFill>
                  <a:srgbClr val="002399"/>
                </a:solidFill>
                <a:latin typeface="Calibri"/>
                <a:cs typeface="Calibri"/>
              </a:rPr>
              <a:t>)</a:t>
            </a:r>
            <a:endParaRPr sz="1800">
              <a:latin typeface="Calibri"/>
              <a:cs typeface="Calibri"/>
            </a:endParaRPr>
          </a:p>
          <a:p>
            <a:pPr lvl="2" marL="1327785" indent="-283845">
              <a:lnSpc>
                <a:spcPct val="100000"/>
              </a:lnSpc>
              <a:spcBef>
                <a:spcPts val="30"/>
              </a:spcBef>
              <a:buClr>
                <a:srgbClr val="002399"/>
              </a:buClr>
              <a:buFont typeface="Wingdings"/>
              <a:buChar char=""/>
              <a:tabLst>
                <a:tab pos="1328420" algn="l"/>
              </a:tabLst>
            </a:pPr>
            <a:r>
              <a:rPr dirty="0" sz="1600" spc="-15">
                <a:solidFill>
                  <a:srgbClr val="002399"/>
                </a:solidFill>
                <a:latin typeface="Calibri"/>
                <a:cs typeface="Calibri"/>
              </a:rPr>
              <a:t>8</a:t>
            </a:r>
            <a:r>
              <a:rPr dirty="0" sz="1600" spc="-5">
                <a:solidFill>
                  <a:srgbClr val="002399"/>
                </a:solidFill>
                <a:latin typeface="Calibri"/>
                <a:cs typeface="Calibri"/>
              </a:rPr>
              <a:t>,</a:t>
            </a:r>
            <a:r>
              <a:rPr dirty="0" sz="1600" spc="-20">
                <a:solidFill>
                  <a:srgbClr val="002399"/>
                </a:solidFill>
                <a:latin typeface="Calibri"/>
                <a:cs typeface="Calibri"/>
              </a:rPr>
              <a:t>8</a:t>
            </a:r>
            <a:r>
              <a:rPr dirty="0" sz="1600" spc="-15">
                <a:solidFill>
                  <a:srgbClr val="002399"/>
                </a:solidFill>
                <a:latin typeface="Calibri"/>
                <a:cs typeface="Calibri"/>
              </a:rPr>
              <a:t>0</a:t>
            </a:r>
            <a:r>
              <a:rPr dirty="0" sz="1600" spc="-10">
                <a:solidFill>
                  <a:srgbClr val="002399"/>
                </a:solidFill>
                <a:latin typeface="Calibri"/>
                <a:cs typeface="Calibri"/>
              </a:rPr>
              <a:t>0</a:t>
            </a:r>
            <a:r>
              <a:rPr dirty="0" sz="1600" spc="25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1600" spc="-20">
                <a:solidFill>
                  <a:srgbClr val="002399"/>
                </a:solidFill>
                <a:latin typeface="Calibri"/>
                <a:cs typeface="Calibri"/>
              </a:rPr>
              <a:t>m</a:t>
            </a:r>
            <a:r>
              <a:rPr dirty="0" baseline="26455" sz="1575" spc="7">
                <a:solidFill>
                  <a:srgbClr val="002399"/>
                </a:solidFill>
                <a:latin typeface="Calibri"/>
                <a:cs typeface="Calibri"/>
              </a:rPr>
              <a:t>3</a:t>
            </a:r>
            <a:r>
              <a:rPr dirty="0" baseline="26455" sz="1575">
                <a:solidFill>
                  <a:srgbClr val="002399"/>
                </a:solidFill>
                <a:latin typeface="Calibri"/>
                <a:cs typeface="Calibri"/>
              </a:rPr>
              <a:t>  </a:t>
            </a:r>
            <a:r>
              <a:rPr dirty="0" baseline="26455" sz="1575" spc="22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1600" spc="-10">
                <a:solidFill>
                  <a:srgbClr val="002399"/>
                </a:solidFill>
                <a:latin typeface="Calibri"/>
                <a:cs typeface="Calibri"/>
              </a:rPr>
              <a:t>(</a:t>
            </a:r>
            <a:r>
              <a:rPr dirty="0" sz="1600" spc="-20">
                <a:solidFill>
                  <a:srgbClr val="002399"/>
                </a:solidFill>
                <a:latin typeface="Calibri"/>
                <a:cs typeface="Calibri"/>
              </a:rPr>
              <a:t>3</a:t>
            </a:r>
            <a:r>
              <a:rPr dirty="0" sz="1600" spc="-15">
                <a:solidFill>
                  <a:srgbClr val="002399"/>
                </a:solidFill>
                <a:latin typeface="Calibri"/>
                <a:cs typeface="Calibri"/>
              </a:rPr>
              <a:t>1</a:t>
            </a:r>
            <a:r>
              <a:rPr dirty="0" sz="1600" spc="-15">
                <a:solidFill>
                  <a:srgbClr val="002399"/>
                </a:solidFill>
                <a:latin typeface="Calibri"/>
                <a:cs typeface="Calibri"/>
              </a:rPr>
              <a:t>0</a:t>
            </a:r>
            <a:r>
              <a:rPr dirty="0" sz="1600" spc="-5">
                <a:solidFill>
                  <a:srgbClr val="002399"/>
                </a:solidFill>
                <a:latin typeface="Calibri"/>
                <a:cs typeface="Calibri"/>
              </a:rPr>
              <a:t>,</a:t>
            </a:r>
            <a:r>
              <a:rPr dirty="0" sz="1600" spc="-20">
                <a:solidFill>
                  <a:srgbClr val="002399"/>
                </a:solidFill>
                <a:latin typeface="Calibri"/>
                <a:cs typeface="Calibri"/>
              </a:rPr>
              <a:t>0</a:t>
            </a:r>
            <a:r>
              <a:rPr dirty="0" sz="1600" spc="-15">
                <a:solidFill>
                  <a:srgbClr val="002399"/>
                </a:solidFill>
                <a:latin typeface="Calibri"/>
                <a:cs typeface="Calibri"/>
              </a:rPr>
              <a:t>0</a:t>
            </a:r>
            <a:r>
              <a:rPr dirty="0" sz="1600" spc="-10">
                <a:solidFill>
                  <a:srgbClr val="002399"/>
                </a:solidFill>
                <a:latin typeface="Calibri"/>
                <a:cs typeface="Calibri"/>
              </a:rPr>
              <a:t>0</a:t>
            </a:r>
            <a:r>
              <a:rPr dirty="0" sz="1600" spc="50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1600" spc="-5">
                <a:solidFill>
                  <a:srgbClr val="002399"/>
                </a:solidFill>
                <a:latin typeface="Calibri"/>
                <a:cs typeface="Calibri"/>
              </a:rPr>
              <a:t>f</a:t>
            </a:r>
            <a:r>
              <a:rPr dirty="0" sz="1600" spc="-5">
                <a:solidFill>
                  <a:srgbClr val="002399"/>
                </a:solidFill>
                <a:latin typeface="Calibri"/>
                <a:cs typeface="Calibri"/>
              </a:rPr>
              <a:t>t</a:t>
            </a:r>
            <a:r>
              <a:rPr dirty="0" baseline="26455" sz="1575" spc="7">
                <a:solidFill>
                  <a:srgbClr val="002399"/>
                </a:solidFill>
                <a:latin typeface="Calibri"/>
                <a:cs typeface="Calibri"/>
              </a:rPr>
              <a:t>3</a:t>
            </a:r>
            <a:r>
              <a:rPr dirty="0" baseline="26455" sz="1575" spc="-22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1600" spc="-5">
                <a:solidFill>
                  <a:srgbClr val="002399"/>
                </a:solidFill>
                <a:latin typeface="Calibri"/>
                <a:cs typeface="Calibri"/>
              </a:rPr>
              <a:t>)</a:t>
            </a:r>
            <a:r>
              <a:rPr dirty="0" sz="1600" spc="5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1600" spc="-15">
                <a:solidFill>
                  <a:srgbClr val="002399"/>
                </a:solidFill>
                <a:latin typeface="Calibri"/>
                <a:cs typeface="Calibri"/>
              </a:rPr>
              <a:t>o</a:t>
            </a:r>
            <a:r>
              <a:rPr dirty="0" sz="1600" spc="-10">
                <a:solidFill>
                  <a:srgbClr val="002399"/>
                </a:solidFill>
                <a:latin typeface="Calibri"/>
                <a:cs typeface="Calibri"/>
              </a:rPr>
              <a:t>r</a:t>
            </a:r>
            <a:r>
              <a:rPr dirty="0" sz="1600" spc="15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1600" spc="-15">
                <a:solidFill>
                  <a:srgbClr val="002399"/>
                </a:solidFill>
                <a:latin typeface="Calibri"/>
                <a:cs typeface="Calibri"/>
              </a:rPr>
              <a:t>7</a:t>
            </a:r>
            <a:r>
              <a:rPr dirty="0" sz="1600" spc="-15">
                <a:solidFill>
                  <a:srgbClr val="002399"/>
                </a:solidFill>
                <a:latin typeface="Calibri"/>
                <a:cs typeface="Calibri"/>
              </a:rPr>
              <a:t>5</a:t>
            </a:r>
            <a:r>
              <a:rPr dirty="0" sz="1600" spc="-15">
                <a:solidFill>
                  <a:srgbClr val="002399"/>
                </a:solidFill>
                <a:latin typeface="Calibri"/>
                <a:cs typeface="Calibri"/>
              </a:rPr>
              <a:t>%</a:t>
            </a:r>
            <a:r>
              <a:rPr dirty="0" sz="1600" spc="20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1600" spc="-5">
                <a:solidFill>
                  <a:srgbClr val="002399"/>
                </a:solidFill>
                <a:latin typeface="Calibri"/>
                <a:cs typeface="Calibri"/>
              </a:rPr>
              <a:t>is</a:t>
            </a:r>
            <a:r>
              <a:rPr dirty="0" sz="1600" spc="-5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1600" spc="-25">
                <a:solidFill>
                  <a:srgbClr val="002399"/>
                </a:solidFill>
                <a:latin typeface="Calibri"/>
                <a:cs typeface="Calibri"/>
              </a:rPr>
              <a:t>G</a:t>
            </a:r>
            <a:r>
              <a:rPr dirty="0" sz="1600" spc="-45">
                <a:solidFill>
                  <a:srgbClr val="002399"/>
                </a:solidFill>
                <a:latin typeface="Calibri"/>
                <a:cs typeface="Calibri"/>
              </a:rPr>
              <a:t>T</a:t>
            </a:r>
            <a:r>
              <a:rPr dirty="0" sz="1600" spc="-15">
                <a:solidFill>
                  <a:srgbClr val="002399"/>
                </a:solidFill>
                <a:latin typeface="Calibri"/>
                <a:cs typeface="Calibri"/>
              </a:rPr>
              <a:t>C</a:t>
            </a:r>
            <a:r>
              <a:rPr dirty="0" sz="1600" spc="-10">
                <a:solidFill>
                  <a:srgbClr val="002399"/>
                </a:solidFill>
                <a:latin typeface="Calibri"/>
                <a:cs typeface="Calibri"/>
              </a:rPr>
              <a:t>C</a:t>
            </a:r>
            <a:r>
              <a:rPr dirty="0" sz="1600" spc="-5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1600" spc="-15">
                <a:solidFill>
                  <a:srgbClr val="002399"/>
                </a:solidFill>
                <a:latin typeface="Calibri"/>
                <a:cs typeface="Calibri"/>
              </a:rPr>
              <a:t>L</a:t>
            </a:r>
            <a:r>
              <a:rPr dirty="0" sz="1600" spc="-10">
                <a:solidFill>
                  <a:srgbClr val="002399"/>
                </a:solidFill>
                <a:latin typeface="Calibri"/>
                <a:cs typeface="Calibri"/>
              </a:rPr>
              <a:t>L</a:t>
            </a:r>
            <a:r>
              <a:rPr dirty="0" sz="1600" spc="-25">
                <a:solidFill>
                  <a:srgbClr val="002399"/>
                </a:solidFill>
                <a:latin typeface="Calibri"/>
                <a:cs typeface="Calibri"/>
              </a:rPr>
              <a:t>R</a:t>
            </a:r>
            <a:r>
              <a:rPr dirty="0" sz="1600" spc="-15">
                <a:solidFill>
                  <a:srgbClr val="002399"/>
                </a:solidFill>
                <a:latin typeface="Calibri"/>
                <a:cs typeface="Calibri"/>
              </a:rPr>
              <a:t>W</a:t>
            </a:r>
            <a:r>
              <a:rPr dirty="0" sz="1600" spc="25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1600" spc="-10">
                <a:solidFill>
                  <a:srgbClr val="002399"/>
                </a:solidFill>
                <a:latin typeface="Calibri"/>
                <a:cs typeface="Calibri"/>
              </a:rPr>
              <a:t>(</a:t>
            </a:r>
            <a:r>
              <a:rPr dirty="0" sz="1600" spc="-30">
                <a:solidFill>
                  <a:srgbClr val="002399"/>
                </a:solidFill>
                <a:latin typeface="Calibri"/>
                <a:cs typeface="Calibri"/>
              </a:rPr>
              <a:t>c</a:t>
            </a:r>
            <a:r>
              <a:rPr dirty="0" sz="1600" spc="-20">
                <a:solidFill>
                  <a:srgbClr val="002399"/>
                </a:solidFill>
                <a:latin typeface="Calibri"/>
                <a:cs typeface="Calibri"/>
              </a:rPr>
              <a:t>om</a:t>
            </a:r>
            <a:r>
              <a:rPr dirty="0" sz="1600" spc="-25">
                <a:solidFill>
                  <a:srgbClr val="002399"/>
                </a:solidFill>
                <a:latin typeface="Calibri"/>
                <a:cs typeface="Calibri"/>
              </a:rPr>
              <a:t>m</a:t>
            </a:r>
            <a:r>
              <a:rPr dirty="0" sz="1600" spc="-10">
                <a:solidFill>
                  <a:srgbClr val="002399"/>
                </a:solidFill>
                <a:latin typeface="Calibri"/>
                <a:cs typeface="Calibri"/>
              </a:rPr>
              <a:t>e</a:t>
            </a:r>
            <a:r>
              <a:rPr dirty="0" sz="1600" spc="-45">
                <a:solidFill>
                  <a:srgbClr val="002399"/>
                </a:solidFill>
                <a:latin typeface="Calibri"/>
                <a:cs typeface="Calibri"/>
              </a:rPr>
              <a:t>r</a:t>
            </a:r>
            <a:r>
              <a:rPr dirty="0" sz="1600" spc="-10">
                <a:solidFill>
                  <a:srgbClr val="002399"/>
                </a:solidFill>
                <a:latin typeface="Calibri"/>
                <a:cs typeface="Calibri"/>
              </a:rPr>
              <a:t>cial)</a:t>
            </a:r>
            <a:endParaRPr sz="1600">
              <a:latin typeface="Calibri"/>
              <a:cs typeface="Calibri"/>
            </a:endParaRPr>
          </a:p>
          <a:p>
            <a:pPr lvl="2" marL="1327785" indent="-283845">
              <a:lnSpc>
                <a:spcPct val="100000"/>
              </a:lnSpc>
              <a:spcBef>
                <a:spcPts val="10"/>
              </a:spcBef>
              <a:buClr>
                <a:srgbClr val="002399"/>
              </a:buClr>
              <a:buFont typeface="Wingdings"/>
              <a:buChar char=""/>
              <a:tabLst>
                <a:tab pos="1328420" algn="l"/>
              </a:tabLst>
            </a:pPr>
            <a:r>
              <a:rPr dirty="0" sz="1600" spc="-20">
                <a:solidFill>
                  <a:srgbClr val="002399"/>
                </a:solidFill>
                <a:latin typeface="Calibri"/>
                <a:cs typeface="Calibri"/>
              </a:rPr>
              <a:t>2</a:t>
            </a:r>
            <a:r>
              <a:rPr dirty="0" sz="1600" spc="-5">
                <a:solidFill>
                  <a:srgbClr val="002399"/>
                </a:solidFill>
                <a:latin typeface="Calibri"/>
                <a:cs typeface="Calibri"/>
              </a:rPr>
              <a:t>,</a:t>
            </a:r>
            <a:r>
              <a:rPr dirty="0" sz="1600" spc="-20">
                <a:solidFill>
                  <a:srgbClr val="002399"/>
                </a:solidFill>
                <a:latin typeface="Calibri"/>
                <a:cs typeface="Calibri"/>
              </a:rPr>
              <a:t>8</a:t>
            </a:r>
            <a:r>
              <a:rPr dirty="0" sz="1600" spc="-20">
                <a:solidFill>
                  <a:srgbClr val="002399"/>
                </a:solidFill>
                <a:latin typeface="Calibri"/>
                <a:cs typeface="Calibri"/>
              </a:rPr>
              <a:t>0</a:t>
            </a:r>
            <a:r>
              <a:rPr dirty="0" sz="1600" spc="-10">
                <a:solidFill>
                  <a:srgbClr val="002399"/>
                </a:solidFill>
                <a:latin typeface="Calibri"/>
                <a:cs typeface="Calibri"/>
              </a:rPr>
              <a:t>0</a:t>
            </a:r>
            <a:r>
              <a:rPr dirty="0" sz="1600" spc="25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1600" spc="-20">
                <a:solidFill>
                  <a:srgbClr val="002399"/>
                </a:solidFill>
                <a:latin typeface="Calibri"/>
                <a:cs typeface="Calibri"/>
              </a:rPr>
              <a:t>m</a:t>
            </a:r>
            <a:r>
              <a:rPr dirty="0" baseline="26455" sz="1575" spc="7">
                <a:solidFill>
                  <a:srgbClr val="002399"/>
                </a:solidFill>
                <a:latin typeface="Calibri"/>
                <a:cs typeface="Calibri"/>
              </a:rPr>
              <a:t>3</a:t>
            </a:r>
            <a:r>
              <a:rPr dirty="0" baseline="26455" sz="1575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baseline="26455" sz="1575" spc="-157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1600" spc="-10">
                <a:solidFill>
                  <a:srgbClr val="002399"/>
                </a:solidFill>
                <a:latin typeface="Calibri"/>
                <a:cs typeface="Calibri"/>
              </a:rPr>
              <a:t>(</a:t>
            </a:r>
            <a:r>
              <a:rPr dirty="0" sz="1600" spc="-25">
                <a:solidFill>
                  <a:srgbClr val="002399"/>
                </a:solidFill>
                <a:latin typeface="Calibri"/>
                <a:cs typeface="Calibri"/>
              </a:rPr>
              <a:t>9</a:t>
            </a:r>
            <a:r>
              <a:rPr dirty="0" sz="1600" spc="-20">
                <a:solidFill>
                  <a:srgbClr val="002399"/>
                </a:solidFill>
                <a:latin typeface="Calibri"/>
                <a:cs typeface="Calibri"/>
              </a:rPr>
              <a:t>9</a:t>
            </a:r>
            <a:r>
              <a:rPr dirty="0" sz="1600" spc="-5">
                <a:solidFill>
                  <a:srgbClr val="002399"/>
                </a:solidFill>
                <a:latin typeface="Calibri"/>
                <a:cs typeface="Calibri"/>
              </a:rPr>
              <a:t>,</a:t>
            </a:r>
            <a:r>
              <a:rPr dirty="0" sz="1600" spc="-20">
                <a:solidFill>
                  <a:srgbClr val="002399"/>
                </a:solidFill>
                <a:latin typeface="Calibri"/>
                <a:cs typeface="Calibri"/>
              </a:rPr>
              <a:t>0</a:t>
            </a:r>
            <a:r>
              <a:rPr dirty="0" sz="1600" spc="-20">
                <a:solidFill>
                  <a:srgbClr val="002399"/>
                </a:solidFill>
                <a:latin typeface="Calibri"/>
                <a:cs typeface="Calibri"/>
              </a:rPr>
              <a:t>0</a:t>
            </a:r>
            <a:r>
              <a:rPr dirty="0" sz="1600" spc="-10">
                <a:solidFill>
                  <a:srgbClr val="002399"/>
                </a:solidFill>
                <a:latin typeface="Calibri"/>
                <a:cs typeface="Calibri"/>
              </a:rPr>
              <a:t>0</a:t>
            </a:r>
            <a:r>
              <a:rPr dirty="0" sz="1600" spc="35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1600" spc="-10">
                <a:solidFill>
                  <a:srgbClr val="002399"/>
                </a:solidFill>
                <a:latin typeface="Calibri"/>
                <a:cs typeface="Calibri"/>
              </a:rPr>
              <a:t>f</a:t>
            </a:r>
            <a:r>
              <a:rPr dirty="0" sz="1600">
                <a:solidFill>
                  <a:srgbClr val="002399"/>
                </a:solidFill>
                <a:latin typeface="Calibri"/>
                <a:cs typeface="Calibri"/>
              </a:rPr>
              <a:t>t</a:t>
            </a:r>
            <a:r>
              <a:rPr dirty="0" baseline="26455" sz="1575" spc="7">
                <a:solidFill>
                  <a:srgbClr val="002399"/>
                </a:solidFill>
                <a:latin typeface="Calibri"/>
                <a:cs typeface="Calibri"/>
              </a:rPr>
              <a:t>3</a:t>
            </a:r>
            <a:r>
              <a:rPr dirty="0" baseline="26455" sz="1575" spc="-22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1600" spc="-5">
                <a:solidFill>
                  <a:srgbClr val="002399"/>
                </a:solidFill>
                <a:latin typeface="Calibri"/>
                <a:cs typeface="Calibri"/>
              </a:rPr>
              <a:t>)</a:t>
            </a:r>
            <a:r>
              <a:rPr dirty="0" sz="1600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1600" spc="-15">
                <a:solidFill>
                  <a:srgbClr val="002399"/>
                </a:solidFill>
                <a:latin typeface="Calibri"/>
                <a:cs typeface="Calibri"/>
              </a:rPr>
              <a:t>o</a:t>
            </a:r>
            <a:r>
              <a:rPr dirty="0" sz="1600" spc="-10">
                <a:solidFill>
                  <a:srgbClr val="002399"/>
                </a:solidFill>
                <a:latin typeface="Calibri"/>
                <a:cs typeface="Calibri"/>
              </a:rPr>
              <a:t>r</a:t>
            </a:r>
            <a:r>
              <a:rPr dirty="0" sz="1600" spc="10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1600" spc="-20">
                <a:solidFill>
                  <a:srgbClr val="002399"/>
                </a:solidFill>
                <a:latin typeface="Calibri"/>
                <a:cs typeface="Calibri"/>
              </a:rPr>
              <a:t>2</a:t>
            </a:r>
            <a:r>
              <a:rPr dirty="0" sz="1600" spc="-20">
                <a:solidFill>
                  <a:srgbClr val="002399"/>
                </a:solidFill>
                <a:latin typeface="Calibri"/>
                <a:cs typeface="Calibri"/>
              </a:rPr>
              <a:t>5</a:t>
            </a:r>
            <a:r>
              <a:rPr dirty="0" sz="1600" spc="-15">
                <a:solidFill>
                  <a:srgbClr val="002399"/>
                </a:solidFill>
                <a:latin typeface="Calibri"/>
                <a:cs typeface="Calibri"/>
              </a:rPr>
              <a:t>%</a:t>
            </a:r>
            <a:r>
              <a:rPr dirty="0" sz="1600" spc="30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1600" spc="-5">
                <a:solidFill>
                  <a:srgbClr val="002399"/>
                </a:solidFill>
                <a:latin typeface="Calibri"/>
                <a:cs typeface="Calibri"/>
              </a:rPr>
              <a:t>is</a:t>
            </a:r>
            <a:r>
              <a:rPr dirty="0" sz="1600" spc="-15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1600" spc="-25">
                <a:solidFill>
                  <a:srgbClr val="002399"/>
                </a:solidFill>
                <a:latin typeface="Calibri"/>
                <a:cs typeface="Calibri"/>
              </a:rPr>
              <a:t>G</a:t>
            </a:r>
            <a:r>
              <a:rPr dirty="0" sz="1600" spc="-50">
                <a:solidFill>
                  <a:srgbClr val="002399"/>
                </a:solidFill>
                <a:latin typeface="Calibri"/>
                <a:cs typeface="Calibri"/>
              </a:rPr>
              <a:t>T</a:t>
            </a:r>
            <a:r>
              <a:rPr dirty="0" sz="1600" spc="-15">
                <a:solidFill>
                  <a:srgbClr val="002399"/>
                </a:solidFill>
                <a:latin typeface="Calibri"/>
                <a:cs typeface="Calibri"/>
              </a:rPr>
              <a:t>C</a:t>
            </a:r>
            <a:r>
              <a:rPr dirty="0" sz="1600" spc="-5">
                <a:solidFill>
                  <a:srgbClr val="002399"/>
                </a:solidFill>
                <a:latin typeface="Calibri"/>
                <a:cs typeface="Calibri"/>
              </a:rPr>
              <a:t>C</a:t>
            </a:r>
            <a:r>
              <a:rPr dirty="0" sz="1600" spc="-5">
                <a:solidFill>
                  <a:srgbClr val="002399"/>
                </a:solidFill>
                <a:latin typeface="Calibri"/>
                <a:cs typeface="Calibri"/>
              </a:rPr>
              <a:t>-</a:t>
            </a:r>
            <a:r>
              <a:rPr dirty="0" sz="1600">
                <a:solidFill>
                  <a:srgbClr val="002399"/>
                </a:solidFill>
                <a:latin typeface="Calibri"/>
                <a:cs typeface="Calibri"/>
              </a:rPr>
              <a:t>l</a:t>
            </a:r>
            <a:r>
              <a:rPr dirty="0" sz="1600" spc="5">
                <a:solidFill>
                  <a:srgbClr val="002399"/>
                </a:solidFill>
                <a:latin typeface="Calibri"/>
                <a:cs typeface="Calibri"/>
              </a:rPr>
              <a:t>i</a:t>
            </a:r>
            <a:r>
              <a:rPr dirty="0" sz="1600" spc="-70">
                <a:solidFill>
                  <a:srgbClr val="002399"/>
                </a:solidFill>
                <a:latin typeface="Calibri"/>
                <a:cs typeface="Calibri"/>
              </a:rPr>
              <a:t>k</a:t>
            </a:r>
            <a:r>
              <a:rPr dirty="0" sz="1600" spc="-10">
                <a:solidFill>
                  <a:srgbClr val="002399"/>
                </a:solidFill>
                <a:latin typeface="Calibri"/>
                <a:cs typeface="Calibri"/>
              </a:rPr>
              <a:t>e</a:t>
            </a:r>
            <a:r>
              <a:rPr dirty="0" sz="1600" spc="-20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1600" spc="-15">
                <a:solidFill>
                  <a:srgbClr val="002399"/>
                </a:solidFill>
                <a:latin typeface="Calibri"/>
                <a:cs typeface="Calibri"/>
              </a:rPr>
              <a:t>(DO</a:t>
            </a:r>
            <a:r>
              <a:rPr dirty="0" sz="1600" spc="-10">
                <a:solidFill>
                  <a:srgbClr val="002399"/>
                </a:solidFill>
                <a:latin typeface="Calibri"/>
                <a:cs typeface="Calibri"/>
              </a:rPr>
              <a:t>E</a:t>
            </a:r>
            <a:r>
              <a:rPr dirty="0" sz="1600" spc="30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1600" spc="-25">
                <a:solidFill>
                  <a:srgbClr val="002399"/>
                </a:solidFill>
                <a:latin typeface="Calibri"/>
                <a:cs typeface="Calibri"/>
              </a:rPr>
              <a:t>o</a:t>
            </a:r>
            <a:r>
              <a:rPr dirty="0" sz="1600" spc="-10">
                <a:solidFill>
                  <a:srgbClr val="002399"/>
                </a:solidFill>
                <a:latin typeface="Calibri"/>
                <a:cs typeface="Calibri"/>
              </a:rPr>
              <a:t>wn</a:t>
            </a:r>
            <a:r>
              <a:rPr dirty="0" sz="1600" spc="-20">
                <a:solidFill>
                  <a:srgbClr val="002399"/>
                </a:solidFill>
                <a:latin typeface="Calibri"/>
                <a:cs typeface="Calibri"/>
              </a:rPr>
              <a:t>e</a:t>
            </a:r>
            <a:r>
              <a:rPr dirty="0" sz="1600" spc="-15">
                <a:solidFill>
                  <a:srgbClr val="002399"/>
                </a:solidFill>
                <a:latin typeface="Calibri"/>
                <a:cs typeface="Calibri"/>
              </a:rPr>
              <a:t>d)</a:t>
            </a:r>
            <a:endParaRPr sz="1600">
              <a:latin typeface="Calibri"/>
              <a:cs typeface="Calibri"/>
            </a:endParaRPr>
          </a:p>
          <a:p>
            <a:pPr lvl="1" marL="870585" indent="-283845">
              <a:lnSpc>
                <a:spcPct val="100000"/>
              </a:lnSpc>
              <a:spcBef>
                <a:spcPts val="1135"/>
              </a:spcBef>
              <a:buClr>
                <a:srgbClr val="002399"/>
              </a:buClr>
              <a:buFont typeface="Courier New"/>
              <a:buChar char="o"/>
              <a:tabLst>
                <a:tab pos="871219" algn="l"/>
              </a:tabLst>
            </a:pPr>
            <a:r>
              <a:rPr dirty="0" sz="1800" spc="-90">
                <a:solidFill>
                  <a:srgbClr val="002399"/>
                </a:solidFill>
                <a:latin typeface="Calibri"/>
                <a:cs typeface="Calibri"/>
              </a:rPr>
              <a:t>W</a:t>
            </a:r>
            <a:r>
              <a:rPr dirty="0" sz="1800">
                <a:solidFill>
                  <a:srgbClr val="002399"/>
                </a:solidFill>
                <a:latin typeface="Calibri"/>
                <a:cs typeface="Calibri"/>
              </a:rPr>
              <a:t>a</a:t>
            </a:r>
            <a:r>
              <a:rPr dirty="0" sz="1800" spc="-20">
                <a:solidFill>
                  <a:srgbClr val="002399"/>
                </a:solidFill>
                <a:latin typeface="Calibri"/>
                <a:cs typeface="Calibri"/>
              </a:rPr>
              <a:t>s</a:t>
            </a:r>
            <a:r>
              <a:rPr dirty="0" sz="1800" spc="-40">
                <a:solidFill>
                  <a:srgbClr val="002399"/>
                </a:solidFill>
                <a:latin typeface="Calibri"/>
                <a:cs typeface="Calibri"/>
              </a:rPr>
              <a:t>t</a:t>
            </a:r>
            <a:r>
              <a:rPr dirty="0" sz="1800" spc="-10">
                <a:solidFill>
                  <a:srgbClr val="002399"/>
                </a:solidFill>
                <a:latin typeface="Calibri"/>
                <a:cs typeface="Calibri"/>
              </a:rPr>
              <a:t>e</a:t>
            </a:r>
            <a:r>
              <a:rPr dirty="0" sz="1800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1800" spc="-10">
                <a:solidFill>
                  <a:srgbClr val="002399"/>
                </a:solidFill>
                <a:latin typeface="Calibri"/>
                <a:cs typeface="Calibri"/>
              </a:rPr>
              <a:t>G</a:t>
            </a:r>
            <a:r>
              <a:rPr dirty="0" sz="1800" spc="-40">
                <a:solidFill>
                  <a:srgbClr val="002399"/>
                </a:solidFill>
                <a:latin typeface="Calibri"/>
                <a:cs typeface="Calibri"/>
              </a:rPr>
              <a:t>r</a:t>
            </a:r>
            <a:r>
              <a:rPr dirty="0" sz="1800" spc="-5">
                <a:solidFill>
                  <a:srgbClr val="002399"/>
                </a:solidFill>
                <a:latin typeface="Calibri"/>
                <a:cs typeface="Calibri"/>
              </a:rPr>
              <a:t>ou</a:t>
            </a:r>
            <a:r>
              <a:rPr dirty="0" sz="1800" spc="-10">
                <a:solidFill>
                  <a:srgbClr val="002399"/>
                </a:solidFill>
                <a:latin typeface="Calibri"/>
                <a:cs typeface="Calibri"/>
              </a:rPr>
              <a:t>p</a:t>
            </a:r>
            <a:r>
              <a:rPr dirty="0" sz="1800">
                <a:solidFill>
                  <a:srgbClr val="002399"/>
                </a:solidFill>
                <a:latin typeface="Calibri"/>
                <a:cs typeface="Calibri"/>
              </a:rPr>
              <a:t>s </a:t>
            </a:r>
            <a:r>
              <a:rPr dirty="0" sz="1800" spc="-5">
                <a:solidFill>
                  <a:srgbClr val="002399"/>
                </a:solidFill>
                <a:latin typeface="Calibri"/>
                <a:cs typeface="Calibri"/>
              </a:rPr>
              <a:t>(</a:t>
            </a:r>
            <a:r>
              <a:rPr dirty="0" sz="1800" spc="-15">
                <a:solidFill>
                  <a:srgbClr val="002399"/>
                </a:solidFill>
                <a:latin typeface="Calibri"/>
                <a:cs typeface="Calibri"/>
              </a:rPr>
              <a:t>G</a:t>
            </a:r>
            <a:r>
              <a:rPr dirty="0" sz="1800" spc="-40">
                <a:solidFill>
                  <a:srgbClr val="002399"/>
                </a:solidFill>
                <a:latin typeface="Calibri"/>
                <a:cs typeface="Calibri"/>
              </a:rPr>
              <a:t>T</a:t>
            </a:r>
            <a:r>
              <a:rPr dirty="0" sz="1800" spc="-5">
                <a:solidFill>
                  <a:srgbClr val="002399"/>
                </a:solidFill>
                <a:latin typeface="Calibri"/>
                <a:cs typeface="Calibri"/>
              </a:rPr>
              <a:t>C</a:t>
            </a:r>
            <a:r>
              <a:rPr dirty="0" sz="1800">
                <a:solidFill>
                  <a:srgbClr val="002399"/>
                </a:solidFill>
                <a:latin typeface="Calibri"/>
                <a:cs typeface="Calibri"/>
              </a:rPr>
              <a:t>C</a:t>
            </a:r>
            <a:r>
              <a:rPr dirty="0" sz="1800" spc="25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1800" spc="-5">
                <a:solidFill>
                  <a:srgbClr val="002399"/>
                </a:solidFill>
                <a:latin typeface="Calibri"/>
                <a:cs typeface="Calibri"/>
              </a:rPr>
              <a:t>LL</a:t>
            </a:r>
            <a:r>
              <a:rPr dirty="0" sz="1800" spc="-20">
                <a:solidFill>
                  <a:srgbClr val="002399"/>
                </a:solidFill>
                <a:latin typeface="Calibri"/>
                <a:cs typeface="Calibri"/>
              </a:rPr>
              <a:t>R</a:t>
            </a:r>
            <a:r>
              <a:rPr dirty="0" sz="1800" spc="-20">
                <a:solidFill>
                  <a:srgbClr val="002399"/>
                </a:solidFill>
                <a:latin typeface="Calibri"/>
                <a:cs typeface="Calibri"/>
              </a:rPr>
              <a:t>W</a:t>
            </a:r>
            <a:r>
              <a:rPr dirty="0" sz="1800" spc="15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002399"/>
                </a:solidFill>
                <a:latin typeface="Calibri"/>
                <a:cs typeface="Calibri"/>
              </a:rPr>
              <a:t>and </a:t>
            </a:r>
            <a:r>
              <a:rPr dirty="0" sz="1800" spc="-25">
                <a:solidFill>
                  <a:srgbClr val="002399"/>
                </a:solidFill>
                <a:latin typeface="Calibri"/>
                <a:cs typeface="Calibri"/>
              </a:rPr>
              <a:t>G</a:t>
            </a:r>
            <a:r>
              <a:rPr dirty="0" sz="1800" spc="-40">
                <a:solidFill>
                  <a:srgbClr val="002399"/>
                </a:solidFill>
                <a:latin typeface="Calibri"/>
                <a:cs typeface="Calibri"/>
              </a:rPr>
              <a:t>T</a:t>
            </a:r>
            <a:r>
              <a:rPr dirty="0" sz="1800" spc="-5">
                <a:solidFill>
                  <a:srgbClr val="002399"/>
                </a:solidFill>
                <a:latin typeface="Calibri"/>
                <a:cs typeface="Calibri"/>
              </a:rPr>
              <a:t>C</a:t>
            </a:r>
            <a:r>
              <a:rPr dirty="0" sz="1800" spc="15">
                <a:solidFill>
                  <a:srgbClr val="002399"/>
                </a:solidFill>
                <a:latin typeface="Calibri"/>
                <a:cs typeface="Calibri"/>
              </a:rPr>
              <a:t>C</a:t>
            </a:r>
            <a:r>
              <a:rPr dirty="0" sz="1800">
                <a:solidFill>
                  <a:srgbClr val="002399"/>
                </a:solidFill>
                <a:latin typeface="Calibri"/>
                <a:cs typeface="Calibri"/>
              </a:rPr>
              <a:t>-</a:t>
            </a:r>
            <a:r>
              <a:rPr dirty="0" sz="1800" spc="-5">
                <a:solidFill>
                  <a:srgbClr val="002399"/>
                </a:solidFill>
                <a:latin typeface="Calibri"/>
                <a:cs typeface="Calibri"/>
              </a:rPr>
              <a:t>l</a:t>
            </a:r>
            <a:r>
              <a:rPr dirty="0" sz="1800" spc="-5">
                <a:solidFill>
                  <a:srgbClr val="002399"/>
                </a:solidFill>
                <a:latin typeface="Calibri"/>
                <a:cs typeface="Calibri"/>
              </a:rPr>
              <a:t>i</a:t>
            </a:r>
            <a:r>
              <a:rPr dirty="0" sz="1800" spc="-75">
                <a:solidFill>
                  <a:srgbClr val="002399"/>
                </a:solidFill>
                <a:latin typeface="Calibri"/>
                <a:cs typeface="Calibri"/>
              </a:rPr>
              <a:t>k</a:t>
            </a:r>
            <a:r>
              <a:rPr dirty="0" sz="1800" spc="-10">
                <a:solidFill>
                  <a:srgbClr val="002399"/>
                </a:solidFill>
                <a:latin typeface="Calibri"/>
                <a:cs typeface="Calibri"/>
              </a:rPr>
              <a:t>e</a:t>
            </a:r>
            <a:r>
              <a:rPr dirty="0" sz="1800" spc="15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1800" spc="-45">
                <a:solidFill>
                  <a:srgbClr val="002399"/>
                </a:solidFill>
                <a:latin typeface="Calibri"/>
                <a:cs typeface="Calibri"/>
              </a:rPr>
              <a:t>w</a:t>
            </a:r>
            <a:r>
              <a:rPr dirty="0" sz="1800">
                <a:solidFill>
                  <a:srgbClr val="002399"/>
                </a:solidFill>
                <a:latin typeface="Calibri"/>
                <a:cs typeface="Calibri"/>
              </a:rPr>
              <a:t>a</a:t>
            </a:r>
            <a:r>
              <a:rPr dirty="0" sz="1800" spc="-20">
                <a:solidFill>
                  <a:srgbClr val="002399"/>
                </a:solidFill>
                <a:latin typeface="Calibri"/>
                <a:cs typeface="Calibri"/>
              </a:rPr>
              <a:t>s</a:t>
            </a:r>
            <a:r>
              <a:rPr dirty="0" sz="1800" spc="-40">
                <a:solidFill>
                  <a:srgbClr val="002399"/>
                </a:solidFill>
                <a:latin typeface="Calibri"/>
                <a:cs typeface="Calibri"/>
              </a:rPr>
              <a:t>t</a:t>
            </a:r>
            <a:r>
              <a:rPr dirty="0" sz="1800" spc="-10">
                <a:solidFill>
                  <a:srgbClr val="002399"/>
                </a:solidFill>
                <a:latin typeface="Calibri"/>
                <a:cs typeface="Calibri"/>
              </a:rPr>
              <a:t>e):</a:t>
            </a:r>
            <a:endParaRPr sz="1800">
              <a:latin typeface="Calibri"/>
              <a:cs typeface="Calibri"/>
            </a:endParaRPr>
          </a:p>
          <a:p>
            <a:pPr lvl="2" marL="1327785" marR="71120" indent="-283845">
              <a:lnSpc>
                <a:spcPct val="80000"/>
              </a:lnSpc>
              <a:spcBef>
                <a:spcPts val="405"/>
              </a:spcBef>
              <a:buClr>
                <a:srgbClr val="002399"/>
              </a:buClr>
              <a:buFont typeface="Wingdings"/>
              <a:buChar char=""/>
              <a:tabLst>
                <a:tab pos="1328420" algn="l"/>
              </a:tabLst>
            </a:pPr>
            <a:r>
              <a:rPr dirty="0" sz="1600" spc="-10">
                <a:solidFill>
                  <a:srgbClr val="002399"/>
                </a:solidFill>
                <a:latin typeface="Calibri"/>
                <a:cs typeface="Calibri"/>
              </a:rPr>
              <a:t>G</a:t>
            </a:r>
            <a:r>
              <a:rPr dirty="0" sz="1600" spc="-40">
                <a:solidFill>
                  <a:srgbClr val="002399"/>
                </a:solidFill>
                <a:latin typeface="Calibri"/>
                <a:cs typeface="Calibri"/>
              </a:rPr>
              <a:t>r</a:t>
            </a:r>
            <a:r>
              <a:rPr dirty="0" sz="1600" spc="-15">
                <a:solidFill>
                  <a:srgbClr val="002399"/>
                </a:solidFill>
                <a:latin typeface="Calibri"/>
                <a:cs typeface="Calibri"/>
              </a:rPr>
              <a:t>ou</a:t>
            </a:r>
            <a:r>
              <a:rPr dirty="0" sz="1600" spc="-10">
                <a:solidFill>
                  <a:srgbClr val="002399"/>
                </a:solidFill>
                <a:latin typeface="Calibri"/>
                <a:cs typeface="Calibri"/>
              </a:rPr>
              <a:t>p</a:t>
            </a:r>
            <a:r>
              <a:rPr dirty="0" sz="1600" spc="25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1600" spc="-15">
                <a:solidFill>
                  <a:srgbClr val="002399"/>
                </a:solidFill>
                <a:latin typeface="Calibri"/>
                <a:cs typeface="Calibri"/>
              </a:rPr>
              <a:t>1</a:t>
            </a:r>
            <a:r>
              <a:rPr dirty="0" sz="1600" spc="-5">
                <a:solidFill>
                  <a:srgbClr val="002399"/>
                </a:solidFill>
                <a:latin typeface="Calibri"/>
                <a:cs typeface="Calibri"/>
              </a:rPr>
              <a:t>:</a:t>
            </a:r>
            <a:r>
              <a:rPr dirty="0" sz="1600" spc="-5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1600" spc="-75">
                <a:solidFill>
                  <a:srgbClr val="002399"/>
                </a:solidFill>
                <a:latin typeface="Calibri"/>
                <a:cs typeface="Calibri"/>
              </a:rPr>
              <a:t>W</a:t>
            </a:r>
            <a:r>
              <a:rPr dirty="0" sz="1600" spc="-10">
                <a:solidFill>
                  <a:srgbClr val="002399"/>
                </a:solidFill>
                <a:latin typeface="Calibri"/>
                <a:cs typeface="Calibri"/>
              </a:rPr>
              <a:t>a</a:t>
            </a:r>
            <a:r>
              <a:rPr dirty="0" sz="1600" spc="-20">
                <a:solidFill>
                  <a:srgbClr val="002399"/>
                </a:solidFill>
                <a:latin typeface="Calibri"/>
                <a:cs typeface="Calibri"/>
              </a:rPr>
              <a:t>s</a:t>
            </a:r>
            <a:r>
              <a:rPr dirty="0" sz="1600" spc="-20">
                <a:solidFill>
                  <a:srgbClr val="002399"/>
                </a:solidFill>
                <a:latin typeface="Calibri"/>
                <a:cs typeface="Calibri"/>
              </a:rPr>
              <a:t>t</a:t>
            </a:r>
            <a:r>
              <a:rPr dirty="0" sz="1600" spc="-10">
                <a:solidFill>
                  <a:srgbClr val="002399"/>
                </a:solidFill>
                <a:latin typeface="Calibri"/>
                <a:cs typeface="Calibri"/>
              </a:rPr>
              <a:t>es</a:t>
            </a:r>
            <a:r>
              <a:rPr dirty="0" sz="1600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1600" spc="-5">
                <a:solidFill>
                  <a:srgbClr val="002399"/>
                </a:solidFill>
                <a:latin typeface="Calibri"/>
                <a:cs typeface="Calibri"/>
              </a:rPr>
              <a:t>f</a:t>
            </a:r>
            <a:r>
              <a:rPr dirty="0" sz="1600" spc="-40">
                <a:solidFill>
                  <a:srgbClr val="002399"/>
                </a:solidFill>
                <a:latin typeface="Calibri"/>
                <a:cs typeface="Calibri"/>
              </a:rPr>
              <a:t>r</a:t>
            </a:r>
            <a:r>
              <a:rPr dirty="0" sz="1600" spc="-15">
                <a:solidFill>
                  <a:srgbClr val="002399"/>
                </a:solidFill>
                <a:latin typeface="Calibri"/>
                <a:cs typeface="Calibri"/>
              </a:rPr>
              <a:t>o</a:t>
            </a:r>
            <a:r>
              <a:rPr dirty="0" sz="1600" spc="-15">
                <a:solidFill>
                  <a:srgbClr val="002399"/>
                </a:solidFill>
                <a:latin typeface="Calibri"/>
                <a:cs typeface="Calibri"/>
              </a:rPr>
              <a:t>m</a:t>
            </a:r>
            <a:r>
              <a:rPr dirty="0" sz="1600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1600" spc="-10">
                <a:solidFill>
                  <a:srgbClr val="002399"/>
                </a:solidFill>
                <a:latin typeface="Calibri"/>
                <a:cs typeface="Calibri"/>
              </a:rPr>
              <a:t>cu</a:t>
            </a:r>
            <a:r>
              <a:rPr dirty="0" sz="1600" spc="-20">
                <a:solidFill>
                  <a:srgbClr val="002399"/>
                </a:solidFill>
                <a:latin typeface="Calibri"/>
                <a:cs typeface="Calibri"/>
              </a:rPr>
              <a:t>r</a:t>
            </a:r>
            <a:r>
              <a:rPr dirty="0" sz="1600" spc="-40">
                <a:solidFill>
                  <a:srgbClr val="002399"/>
                </a:solidFill>
                <a:latin typeface="Calibri"/>
                <a:cs typeface="Calibri"/>
              </a:rPr>
              <a:t>r</a:t>
            </a:r>
            <a:r>
              <a:rPr dirty="0" sz="1600" spc="-10">
                <a:solidFill>
                  <a:srgbClr val="002399"/>
                </a:solidFill>
                <a:latin typeface="Calibri"/>
                <a:cs typeface="Calibri"/>
              </a:rPr>
              <a:t>e</a:t>
            </a:r>
            <a:r>
              <a:rPr dirty="0" sz="1600" spc="-25">
                <a:solidFill>
                  <a:srgbClr val="002399"/>
                </a:solidFill>
                <a:latin typeface="Calibri"/>
                <a:cs typeface="Calibri"/>
              </a:rPr>
              <a:t>n</a:t>
            </a:r>
            <a:r>
              <a:rPr dirty="0" sz="1600" spc="-10">
                <a:solidFill>
                  <a:srgbClr val="002399"/>
                </a:solidFill>
                <a:latin typeface="Calibri"/>
                <a:cs typeface="Calibri"/>
              </a:rPr>
              <a:t>tly</a:t>
            </a:r>
            <a:r>
              <a:rPr dirty="0" sz="1600" spc="15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1600" spc="-15">
                <a:solidFill>
                  <a:srgbClr val="002399"/>
                </a:solidFill>
                <a:latin typeface="Calibri"/>
                <a:cs typeface="Calibri"/>
              </a:rPr>
              <a:t>ope</a:t>
            </a:r>
            <a:r>
              <a:rPr dirty="0" sz="1600" spc="-55">
                <a:solidFill>
                  <a:srgbClr val="002399"/>
                </a:solidFill>
                <a:latin typeface="Calibri"/>
                <a:cs typeface="Calibri"/>
              </a:rPr>
              <a:t>r</a:t>
            </a:r>
            <a:r>
              <a:rPr dirty="0" sz="1600" spc="-20">
                <a:solidFill>
                  <a:srgbClr val="002399"/>
                </a:solidFill>
                <a:latin typeface="Calibri"/>
                <a:cs typeface="Calibri"/>
              </a:rPr>
              <a:t>a</a:t>
            </a:r>
            <a:r>
              <a:rPr dirty="0" sz="1600" spc="-5">
                <a:solidFill>
                  <a:srgbClr val="002399"/>
                </a:solidFill>
                <a:latin typeface="Calibri"/>
                <a:cs typeface="Calibri"/>
              </a:rPr>
              <a:t>ti</a:t>
            </a:r>
            <a:r>
              <a:rPr dirty="0" sz="1600" spc="-15">
                <a:solidFill>
                  <a:srgbClr val="002399"/>
                </a:solidFill>
                <a:latin typeface="Calibri"/>
                <a:cs typeface="Calibri"/>
              </a:rPr>
              <a:t>n</a:t>
            </a:r>
            <a:r>
              <a:rPr dirty="0" sz="1600" spc="-10">
                <a:solidFill>
                  <a:srgbClr val="002399"/>
                </a:solidFill>
                <a:latin typeface="Calibri"/>
                <a:cs typeface="Calibri"/>
              </a:rPr>
              <a:t>g</a:t>
            </a:r>
            <a:r>
              <a:rPr dirty="0" sz="1600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1600" spc="-40">
                <a:solidFill>
                  <a:srgbClr val="002399"/>
                </a:solidFill>
                <a:latin typeface="Calibri"/>
                <a:cs typeface="Calibri"/>
              </a:rPr>
              <a:t>f</a:t>
            </a:r>
            <a:r>
              <a:rPr dirty="0" sz="1600" spc="-10">
                <a:solidFill>
                  <a:srgbClr val="002399"/>
                </a:solidFill>
                <a:latin typeface="Calibri"/>
                <a:cs typeface="Calibri"/>
              </a:rPr>
              <a:t>acilities.</a:t>
            </a:r>
            <a:r>
              <a:rPr dirty="0" sz="1600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1600" spc="-40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1600" spc="-15">
                <a:solidFill>
                  <a:srgbClr val="002399"/>
                </a:solidFill>
                <a:latin typeface="Calibri"/>
                <a:cs typeface="Calibri"/>
              </a:rPr>
              <a:t>Th</a:t>
            </a:r>
            <a:r>
              <a:rPr dirty="0" sz="1600">
                <a:solidFill>
                  <a:srgbClr val="002399"/>
                </a:solidFill>
                <a:latin typeface="Calibri"/>
                <a:cs typeface="Calibri"/>
              </a:rPr>
              <a:t>i</a:t>
            </a:r>
            <a:r>
              <a:rPr dirty="0" sz="1600" spc="-10">
                <a:solidFill>
                  <a:srgbClr val="002399"/>
                </a:solidFill>
                <a:latin typeface="Calibri"/>
                <a:cs typeface="Calibri"/>
              </a:rPr>
              <a:t>s</a:t>
            </a:r>
            <a:r>
              <a:rPr dirty="0" sz="1600" spc="-15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1600" spc="-5">
                <a:solidFill>
                  <a:srgbClr val="002399"/>
                </a:solidFill>
                <a:latin typeface="Calibri"/>
                <a:cs typeface="Calibri"/>
              </a:rPr>
              <a:t>i</a:t>
            </a:r>
            <a:r>
              <a:rPr dirty="0" sz="1600" spc="-15">
                <a:solidFill>
                  <a:srgbClr val="002399"/>
                </a:solidFill>
                <a:latin typeface="Calibri"/>
                <a:cs typeface="Calibri"/>
              </a:rPr>
              <a:t>ncl</a:t>
            </a:r>
            <a:r>
              <a:rPr dirty="0" sz="1600" spc="-5">
                <a:solidFill>
                  <a:srgbClr val="002399"/>
                </a:solidFill>
                <a:latin typeface="Calibri"/>
                <a:cs typeface="Calibri"/>
              </a:rPr>
              <a:t>u</a:t>
            </a:r>
            <a:r>
              <a:rPr dirty="0" sz="1600" spc="-15">
                <a:solidFill>
                  <a:srgbClr val="002399"/>
                </a:solidFill>
                <a:latin typeface="Calibri"/>
                <a:cs typeface="Calibri"/>
              </a:rPr>
              <a:t>de</a:t>
            </a:r>
            <a:r>
              <a:rPr dirty="0" sz="1600" spc="-10">
                <a:solidFill>
                  <a:srgbClr val="002399"/>
                </a:solidFill>
                <a:latin typeface="Calibri"/>
                <a:cs typeface="Calibri"/>
              </a:rPr>
              <a:t>s</a:t>
            </a:r>
            <a:r>
              <a:rPr dirty="0" sz="1600" spc="-15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1600" spc="-30">
                <a:solidFill>
                  <a:srgbClr val="002399"/>
                </a:solidFill>
                <a:latin typeface="Calibri"/>
                <a:cs typeface="Calibri"/>
              </a:rPr>
              <a:t>w</a:t>
            </a:r>
            <a:r>
              <a:rPr dirty="0" sz="1600" spc="-10">
                <a:solidFill>
                  <a:srgbClr val="002399"/>
                </a:solidFill>
                <a:latin typeface="Calibri"/>
                <a:cs typeface="Calibri"/>
              </a:rPr>
              <a:t>a</a:t>
            </a:r>
            <a:r>
              <a:rPr dirty="0" sz="1600" spc="-20">
                <a:solidFill>
                  <a:srgbClr val="002399"/>
                </a:solidFill>
                <a:latin typeface="Calibri"/>
                <a:cs typeface="Calibri"/>
              </a:rPr>
              <a:t>s</a:t>
            </a:r>
            <a:r>
              <a:rPr dirty="0" sz="1600" spc="-20">
                <a:solidFill>
                  <a:srgbClr val="002399"/>
                </a:solidFill>
                <a:latin typeface="Calibri"/>
                <a:cs typeface="Calibri"/>
              </a:rPr>
              <a:t>t</a:t>
            </a:r>
            <a:r>
              <a:rPr dirty="0" sz="1600" spc="-10">
                <a:solidFill>
                  <a:srgbClr val="002399"/>
                </a:solidFill>
                <a:latin typeface="Calibri"/>
                <a:cs typeface="Calibri"/>
              </a:rPr>
              <a:t>es</a:t>
            </a:r>
            <a:r>
              <a:rPr dirty="0" sz="1600" spc="-5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1600" spc="-10">
                <a:solidFill>
                  <a:srgbClr val="002399"/>
                </a:solidFill>
                <a:latin typeface="Calibri"/>
                <a:cs typeface="Calibri"/>
              </a:rPr>
              <a:t>that</a:t>
            </a:r>
            <a:r>
              <a:rPr dirty="0" sz="1600" spc="-15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1600" spc="-10">
                <a:solidFill>
                  <a:srgbClr val="002399"/>
                </a:solidFill>
                <a:latin typeface="Calibri"/>
                <a:cs typeface="Calibri"/>
              </a:rPr>
              <a:t>a</a:t>
            </a:r>
            <a:r>
              <a:rPr dirty="0" sz="1600" spc="-35">
                <a:solidFill>
                  <a:srgbClr val="002399"/>
                </a:solidFill>
                <a:latin typeface="Calibri"/>
                <a:cs typeface="Calibri"/>
              </a:rPr>
              <a:t>r</a:t>
            </a:r>
            <a:r>
              <a:rPr dirty="0" sz="1600" spc="-10">
                <a:solidFill>
                  <a:srgbClr val="002399"/>
                </a:solidFill>
                <a:latin typeface="Calibri"/>
                <a:cs typeface="Calibri"/>
              </a:rPr>
              <a:t>e</a:t>
            </a:r>
            <a:r>
              <a:rPr dirty="0" sz="1600" spc="-10">
                <a:solidFill>
                  <a:srgbClr val="002399"/>
                </a:solidFill>
                <a:latin typeface="Calibri"/>
                <a:cs typeface="Calibri"/>
              </a:rPr>
              <a:t> cu</a:t>
            </a:r>
            <a:r>
              <a:rPr dirty="0" sz="1600" spc="-20">
                <a:solidFill>
                  <a:srgbClr val="002399"/>
                </a:solidFill>
                <a:latin typeface="Calibri"/>
                <a:cs typeface="Calibri"/>
              </a:rPr>
              <a:t>r</a:t>
            </a:r>
            <a:r>
              <a:rPr dirty="0" sz="1600" spc="-40">
                <a:solidFill>
                  <a:srgbClr val="002399"/>
                </a:solidFill>
                <a:latin typeface="Calibri"/>
                <a:cs typeface="Calibri"/>
              </a:rPr>
              <a:t>r</a:t>
            </a:r>
            <a:r>
              <a:rPr dirty="0" sz="1600" spc="-10">
                <a:solidFill>
                  <a:srgbClr val="002399"/>
                </a:solidFill>
                <a:latin typeface="Calibri"/>
                <a:cs typeface="Calibri"/>
              </a:rPr>
              <a:t>e</a:t>
            </a:r>
            <a:r>
              <a:rPr dirty="0" sz="1600" spc="-25">
                <a:solidFill>
                  <a:srgbClr val="002399"/>
                </a:solidFill>
                <a:latin typeface="Calibri"/>
                <a:cs typeface="Calibri"/>
              </a:rPr>
              <a:t>n</a:t>
            </a:r>
            <a:r>
              <a:rPr dirty="0" sz="1600" spc="-10">
                <a:solidFill>
                  <a:srgbClr val="002399"/>
                </a:solidFill>
                <a:latin typeface="Calibri"/>
                <a:cs typeface="Calibri"/>
              </a:rPr>
              <a:t>tly</a:t>
            </a:r>
            <a:r>
              <a:rPr dirty="0" sz="1600" spc="15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1600" spc="-10">
                <a:solidFill>
                  <a:srgbClr val="002399"/>
                </a:solidFill>
                <a:latin typeface="Calibri"/>
                <a:cs typeface="Calibri"/>
              </a:rPr>
              <a:t>in</a:t>
            </a:r>
            <a:r>
              <a:rPr dirty="0" sz="1600" spc="-15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1600" spc="-25">
                <a:solidFill>
                  <a:srgbClr val="002399"/>
                </a:solidFill>
                <a:latin typeface="Calibri"/>
                <a:cs typeface="Calibri"/>
              </a:rPr>
              <a:t>s</a:t>
            </a:r>
            <a:r>
              <a:rPr dirty="0" sz="1600" spc="-20">
                <a:solidFill>
                  <a:srgbClr val="002399"/>
                </a:solidFill>
                <a:latin typeface="Calibri"/>
                <a:cs typeface="Calibri"/>
              </a:rPr>
              <a:t>t</a:t>
            </a:r>
            <a:r>
              <a:rPr dirty="0" sz="1600" spc="-15">
                <a:solidFill>
                  <a:srgbClr val="002399"/>
                </a:solidFill>
                <a:latin typeface="Calibri"/>
                <a:cs typeface="Calibri"/>
              </a:rPr>
              <a:t>o</a:t>
            </a:r>
            <a:r>
              <a:rPr dirty="0" sz="1600" spc="-55">
                <a:solidFill>
                  <a:srgbClr val="002399"/>
                </a:solidFill>
                <a:latin typeface="Calibri"/>
                <a:cs typeface="Calibri"/>
              </a:rPr>
              <a:t>r</a:t>
            </a:r>
            <a:r>
              <a:rPr dirty="0" sz="1600" spc="-10">
                <a:solidFill>
                  <a:srgbClr val="002399"/>
                </a:solidFill>
                <a:latin typeface="Calibri"/>
                <a:cs typeface="Calibri"/>
              </a:rPr>
              <a:t>age</a:t>
            </a:r>
            <a:r>
              <a:rPr dirty="0" sz="1600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1600" spc="-15">
                <a:solidFill>
                  <a:srgbClr val="002399"/>
                </a:solidFill>
                <a:latin typeface="Calibri"/>
                <a:cs typeface="Calibri"/>
              </a:rPr>
              <a:t>o</a:t>
            </a:r>
            <a:r>
              <a:rPr dirty="0" sz="1600" spc="-10">
                <a:solidFill>
                  <a:srgbClr val="002399"/>
                </a:solidFill>
                <a:latin typeface="Calibri"/>
                <a:cs typeface="Calibri"/>
              </a:rPr>
              <a:t>r</a:t>
            </a:r>
            <a:r>
              <a:rPr dirty="0" sz="1600" spc="15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1600" spc="-10">
                <a:solidFill>
                  <a:srgbClr val="002399"/>
                </a:solidFill>
                <a:latin typeface="Calibri"/>
                <a:cs typeface="Calibri"/>
              </a:rPr>
              <a:t>a</a:t>
            </a:r>
            <a:r>
              <a:rPr dirty="0" sz="1600" spc="-35">
                <a:solidFill>
                  <a:srgbClr val="002399"/>
                </a:solidFill>
                <a:latin typeface="Calibri"/>
                <a:cs typeface="Calibri"/>
              </a:rPr>
              <a:t>r</a:t>
            </a:r>
            <a:r>
              <a:rPr dirty="0" sz="1600" spc="-10">
                <a:solidFill>
                  <a:srgbClr val="002399"/>
                </a:solidFill>
                <a:latin typeface="Calibri"/>
                <a:cs typeface="Calibri"/>
              </a:rPr>
              <a:t>e</a:t>
            </a:r>
            <a:r>
              <a:rPr dirty="0" sz="1600" spc="5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1600" spc="-40">
                <a:solidFill>
                  <a:srgbClr val="002399"/>
                </a:solidFill>
                <a:latin typeface="Calibri"/>
                <a:cs typeface="Calibri"/>
              </a:rPr>
              <a:t>e</a:t>
            </a:r>
            <a:r>
              <a:rPr dirty="0" sz="1600" spc="-10">
                <a:solidFill>
                  <a:srgbClr val="002399"/>
                </a:solidFill>
                <a:latin typeface="Calibri"/>
                <a:cs typeface="Calibri"/>
              </a:rPr>
              <a:t>x</a:t>
            </a:r>
            <a:r>
              <a:rPr dirty="0" sz="1600" spc="-15">
                <a:solidFill>
                  <a:srgbClr val="002399"/>
                </a:solidFill>
                <a:latin typeface="Calibri"/>
                <a:cs typeface="Calibri"/>
              </a:rPr>
              <a:t>pec</a:t>
            </a:r>
            <a:r>
              <a:rPr dirty="0" sz="1600" spc="-20">
                <a:solidFill>
                  <a:srgbClr val="002399"/>
                </a:solidFill>
                <a:latin typeface="Calibri"/>
                <a:cs typeface="Calibri"/>
              </a:rPr>
              <a:t>t</a:t>
            </a:r>
            <a:r>
              <a:rPr dirty="0" sz="1600" spc="-10">
                <a:solidFill>
                  <a:srgbClr val="002399"/>
                </a:solidFill>
                <a:latin typeface="Calibri"/>
                <a:cs typeface="Calibri"/>
              </a:rPr>
              <a:t>ed</a:t>
            </a:r>
            <a:r>
              <a:rPr dirty="0" sz="1600" spc="5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1600" spc="-20">
                <a:solidFill>
                  <a:srgbClr val="002399"/>
                </a:solidFill>
                <a:latin typeface="Calibri"/>
                <a:cs typeface="Calibri"/>
              </a:rPr>
              <a:t>t</a:t>
            </a:r>
            <a:r>
              <a:rPr dirty="0" sz="1600" spc="-10">
                <a:solidFill>
                  <a:srgbClr val="002399"/>
                </a:solidFill>
                <a:latin typeface="Calibri"/>
                <a:cs typeface="Calibri"/>
              </a:rPr>
              <a:t>o</a:t>
            </a:r>
            <a:r>
              <a:rPr dirty="0" sz="1600" spc="5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1600" spc="-15">
                <a:solidFill>
                  <a:srgbClr val="002399"/>
                </a:solidFill>
                <a:latin typeface="Calibri"/>
                <a:cs typeface="Calibri"/>
              </a:rPr>
              <a:t>b</a:t>
            </a:r>
            <a:r>
              <a:rPr dirty="0" sz="1600" spc="-10">
                <a:solidFill>
                  <a:srgbClr val="002399"/>
                </a:solidFill>
                <a:latin typeface="Calibri"/>
                <a:cs typeface="Calibri"/>
              </a:rPr>
              <a:t>e</a:t>
            </a:r>
            <a:r>
              <a:rPr dirty="0" sz="1600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1600" spc="-20">
                <a:solidFill>
                  <a:srgbClr val="002399"/>
                </a:solidFill>
                <a:latin typeface="Calibri"/>
                <a:cs typeface="Calibri"/>
              </a:rPr>
              <a:t>g</a:t>
            </a:r>
            <a:r>
              <a:rPr dirty="0" sz="1600" spc="-10">
                <a:solidFill>
                  <a:srgbClr val="002399"/>
                </a:solidFill>
                <a:latin typeface="Calibri"/>
                <a:cs typeface="Calibri"/>
              </a:rPr>
              <a:t>ene</a:t>
            </a:r>
            <a:r>
              <a:rPr dirty="0" sz="1600" spc="-60">
                <a:solidFill>
                  <a:srgbClr val="002399"/>
                </a:solidFill>
                <a:latin typeface="Calibri"/>
                <a:cs typeface="Calibri"/>
              </a:rPr>
              <a:t>r</a:t>
            </a:r>
            <a:r>
              <a:rPr dirty="0" sz="1600" spc="-20">
                <a:solidFill>
                  <a:srgbClr val="002399"/>
                </a:solidFill>
                <a:latin typeface="Calibri"/>
                <a:cs typeface="Calibri"/>
              </a:rPr>
              <a:t>a</a:t>
            </a:r>
            <a:r>
              <a:rPr dirty="0" sz="1600" spc="-20">
                <a:solidFill>
                  <a:srgbClr val="002399"/>
                </a:solidFill>
                <a:latin typeface="Calibri"/>
                <a:cs typeface="Calibri"/>
              </a:rPr>
              <a:t>t</a:t>
            </a:r>
            <a:r>
              <a:rPr dirty="0" sz="1600" spc="-10">
                <a:solidFill>
                  <a:srgbClr val="002399"/>
                </a:solidFill>
                <a:latin typeface="Calibri"/>
                <a:cs typeface="Calibri"/>
              </a:rPr>
              <a:t>ed</a:t>
            </a:r>
            <a:r>
              <a:rPr dirty="0" sz="1600" spc="5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1600" spc="-5">
                <a:solidFill>
                  <a:srgbClr val="002399"/>
                </a:solidFill>
                <a:latin typeface="Calibri"/>
                <a:cs typeface="Calibri"/>
              </a:rPr>
              <a:t>f</a:t>
            </a:r>
            <a:r>
              <a:rPr dirty="0" sz="1600" spc="-40">
                <a:solidFill>
                  <a:srgbClr val="002399"/>
                </a:solidFill>
                <a:latin typeface="Calibri"/>
                <a:cs typeface="Calibri"/>
              </a:rPr>
              <a:t>r</a:t>
            </a:r>
            <a:r>
              <a:rPr dirty="0" sz="1600" spc="-15">
                <a:solidFill>
                  <a:srgbClr val="002399"/>
                </a:solidFill>
                <a:latin typeface="Calibri"/>
                <a:cs typeface="Calibri"/>
              </a:rPr>
              <a:t>o</a:t>
            </a:r>
            <a:r>
              <a:rPr dirty="0" sz="1600" spc="-15">
                <a:solidFill>
                  <a:srgbClr val="002399"/>
                </a:solidFill>
                <a:latin typeface="Calibri"/>
                <a:cs typeface="Calibri"/>
              </a:rPr>
              <a:t>m</a:t>
            </a:r>
            <a:r>
              <a:rPr dirty="0" sz="1600" spc="15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1600" spc="-10">
                <a:solidFill>
                  <a:srgbClr val="002399"/>
                </a:solidFill>
                <a:latin typeface="Calibri"/>
                <a:cs typeface="Calibri"/>
              </a:rPr>
              <a:t>t</a:t>
            </a:r>
            <a:r>
              <a:rPr dirty="0" sz="1600" spc="-15">
                <a:solidFill>
                  <a:srgbClr val="002399"/>
                </a:solidFill>
                <a:latin typeface="Calibri"/>
                <a:cs typeface="Calibri"/>
              </a:rPr>
              <a:t>hes</a:t>
            </a:r>
            <a:r>
              <a:rPr dirty="0" sz="1600" spc="-10">
                <a:solidFill>
                  <a:srgbClr val="002399"/>
                </a:solidFill>
                <a:latin typeface="Calibri"/>
                <a:cs typeface="Calibri"/>
              </a:rPr>
              <a:t>e</a:t>
            </a:r>
            <a:r>
              <a:rPr dirty="0" sz="1600" spc="5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1600" spc="-15">
                <a:solidFill>
                  <a:srgbClr val="002399"/>
                </a:solidFill>
                <a:latin typeface="Calibri"/>
                <a:cs typeface="Calibri"/>
              </a:rPr>
              <a:t>ope</a:t>
            </a:r>
            <a:r>
              <a:rPr dirty="0" sz="1600" spc="-55">
                <a:solidFill>
                  <a:srgbClr val="002399"/>
                </a:solidFill>
                <a:latin typeface="Calibri"/>
                <a:cs typeface="Calibri"/>
              </a:rPr>
              <a:t>r</a:t>
            </a:r>
            <a:r>
              <a:rPr dirty="0" sz="1600" spc="-20">
                <a:solidFill>
                  <a:srgbClr val="002399"/>
                </a:solidFill>
                <a:latin typeface="Calibri"/>
                <a:cs typeface="Calibri"/>
              </a:rPr>
              <a:t>a</a:t>
            </a:r>
            <a:r>
              <a:rPr dirty="0" sz="1600" spc="-5">
                <a:solidFill>
                  <a:srgbClr val="002399"/>
                </a:solidFill>
                <a:latin typeface="Calibri"/>
                <a:cs typeface="Calibri"/>
              </a:rPr>
              <a:t>ti</a:t>
            </a:r>
            <a:r>
              <a:rPr dirty="0" sz="1600" spc="-15">
                <a:solidFill>
                  <a:srgbClr val="002399"/>
                </a:solidFill>
                <a:latin typeface="Calibri"/>
                <a:cs typeface="Calibri"/>
              </a:rPr>
              <a:t>n</a:t>
            </a:r>
            <a:r>
              <a:rPr dirty="0" sz="1600" spc="-10">
                <a:solidFill>
                  <a:srgbClr val="002399"/>
                </a:solidFill>
                <a:latin typeface="Calibri"/>
                <a:cs typeface="Calibri"/>
              </a:rPr>
              <a:t>g</a:t>
            </a:r>
            <a:r>
              <a:rPr dirty="0" sz="1600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1600" spc="-40">
                <a:solidFill>
                  <a:srgbClr val="002399"/>
                </a:solidFill>
                <a:latin typeface="Calibri"/>
                <a:cs typeface="Calibri"/>
              </a:rPr>
              <a:t>f</a:t>
            </a:r>
            <a:r>
              <a:rPr dirty="0" sz="1600" spc="-10">
                <a:solidFill>
                  <a:srgbClr val="002399"/>
                </a:solidFill>
                <a:latin typeface="Calibri"/>
                <a:cs typeface="Calibri"/>
              </a:rPr>
              <a:t>acilities.</a:t>
            </a:r>
            <a:endParaRPr sz="1600">
              <a:latin typeface="Calibri"/>
              <a:cs typeface="Calibri"/>
            </a:endParaRPr>
          </a:p>
          <a:p>
            <a:pPr lvl="2" marL="1327785" indent="-283845">
              <a:lnSpc>
                <a:spcPts val="1730"/>
              </a:lnSpc>
              <a:spcBef>
                <a:spcPts val="10"/>
              </a:spcBef>
              <a:buClr>
                <a:srgbClr val="002399"/>
              </a:buClr>
              <a:buFont typeface="Wingdings"/>
              <a:buChar char=""/>
              <a:tabLst>
                <a:tab pos="1328420" algn="l"/>
              </a:tabLst>
            </a:pPr>
            <a:r>
              <a:rPr dirty="0" sz="1600" spc="-10">
                <a:solidFill>
                  <a:srgbClr val="002399"/>
                </a:solidFill>
                <a:latin typeface="Calibri"/>
                <a:cs typeface="Calibri"/>
              </a:rPr>
              <a:t>G</a:t>
            </a:r>
            <a:r>
              <a:rPr dirty="0" sz="1600" spc="-40">
                <a:solidFill>
                  <a:srgbClr val="002399"/>
                </a:solidFill>
                <a:latin typeface="Calibri"/>
                <a:cs typeface="Calibri"/>
              </a:rPr>
              <a:t>r</a:t>
            </a:r>
            <a:r>
              <a:rPr dirty="0" sz="1600" spc="-15">
                <a:solidFill>
                  <a:srgbClr val="002399"/>
                </a:solidFill>
                <a:latin typeface="Calibri"/>
                <a:cs typeface="Calibri"/>
              </a:rPr>
              <a:t>ou</a:t>
            </a:r>
            <a:r>
              <a:rPr dirty="0" sz="1600" spc="-10">
                <a:solidFill>
                  <a:srgbClr val="002399"/>
                </a:solidFill>
                <a:latin typeface="Calibri"/>
                <a:cs typeface="Calibri"/>
              </a:rPr>
              <a:t>p</a:t>
            </a:r>
            <a:r>
              <a:rPr dirty="0" sz="1600" spc="25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1600" spc="-15">
                <a:solidFill>
                  <a:srgbClr val="002399"/>
                </a:solidFill>
                <a:latin typeface="Calibri"/>
                <a:cs typeface="Calibri"/>
              </a:rPr>
              <a:t>2</a:t>
            </a:r>
            <a:r>
              <a:rPr dirty="0" sz="1600" spc="-5">
                <a:solidFill>
                  <a:srgbClr val="002399"/>
                </a:solidFill>
                <a:latin typeface="Calibri"/>
                <a:cs typeface="Calibri"/>
              </a:rPr>
              <a:t>:</a:t>
            </a:r>
            <a:r>
              <a:rPr dirty="0" sz="1600" spc="-5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1600" spc="-5">
                <a:solidFill>
                  <a:srgbClr val="002399"/>
                </a:solidFill>
                <a:latin typeface="Calibri"/>
                <a:cs typeface="Calibri"/>
              </a:rPr>
              <a:t>P</a:t>
            </a:r>
            <a:r>
              <a:rPr dirty="0" sz="1600" spc="-40">
                <a:solidFill>
                  <a:srgbClr val="002399"/>
                </a:solidFill>
                <a:latin typeface="Calibri"/>
                <a:cs typeface="Calibri"/>
              </a:rPr>
              <a:t>r</a:t>
            </a:r>
            <a:r>
              <a:rPr dirty="0" sz="1600" spc="-15">
                <a:solidFill>
                  <a:srgbClr val="002399"/>
                </a:solidFill>
                <a:latin typeface="Calibri"/>
                <a:cs typeface="Calibri"/>
              </a:rPr>
              <a:t>ojec</a:t>
            </a:r>
            <a:r>
              <a:rPr dirty="0" sz="1600" spc="-20">
                <a:solidFill>
                  <a:srgbClr val="002399"/>
                </a:solidFill>
                <a:latin typeface="Calibri"/>
                <a:cs typeface="Calibri"/>
              </a:rPr>
              <a:t>t</a:t>
            </a:r>
            <a:r>
              <a:rPr dirty="0" sz="1600" spc="-10">
                <a:solidFill>
                  <a:srgbClr val="002399"/>
                </a:solidFill>
                <a:latin typeface="Calibri"/>
                <a:cs typeface="Calibri"/>
              </a:rPr>
              <a:t>ed</a:t>
            </a:r>
            <a:r>
              <a:rPr dirty="0" sz="1600" spc="30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1600" spc="-30">
                <a:solidFill>
                  <a:srgbClr val="002399"/>
                </a:solidFill>
                <a:latin typeface="Calibri"/>
                <a:cs typeface="Calibri"/>
              </a:rPr>
              <a:t>w</a:t>
            </a:r>
            <a:r>
              <a:rPr dirty="0" sz="1600" spc="-10">
                <a:solidFill>
                  <a:srgbClr val="002399"/>
                </a:solidFill>
                <a:latin typeface="Calibri"/>
                <a:cs typeface="Calibri"/>
              </a:rPr>
              <a:t>a</a:t>
            </a:r>
            <a:r>
              <a:rPr dirty="0" sz="1600" spc="-20">
                <a:solidFill>
                  <a:srgbClr val="002399"/>
                </a:solidFill>
                <a:latin typeface="Calibri"/>
                <a:cs typeface="Calibri"/>
              </a:rPr>
              <a:t>s</a:t>
            </a:r>
            <a:r>
              <a:rPr dirty="0" sz="1600" spc="-20">
                <a:solidFill>
                  <a:srgbClr val="002399"/>
                </a:solidFill>
                <a:latin typeface="Calibri"/>
                <a:cs typeface="Calibri"/>
              </a:rPr>
              <a:t>t</a:t>
            </a:r>
            <a:r>
              <a:rPr dirty="0" sz="1600" spc="-10">
                <a:solidFill>
                  <a:srgbClr val="002399"/>
                </a:solidFill>
                <a:latin typeface="Calibri"/>
                <a:cs typeface="Calibri"/>
              </a:rPr>
              <a:t>es</a:t>
            </a:r>
            <a:r>
              <a:rPr dirty="0" sz="1600" spc="-20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1600" spc="-5">
                <a:solidFill>
                  <a:srgbClr val="002399"/>
                </a:solidFill>
                <a:latin typeface="Calibri"/>
                <a:cs typeface="Calibri"/>
              </a:rPr>
              <a:t>f</a:t>
            </a:r>
            <a:r>
              <a:rPr dirty="0" sz="1600" spc="-40">
                <a:solidFill>
                  <a:srgbClr val="002399"/>
                </a:solidFill>
                <a:latin typeface="Calibri"/>
                <a:cs typeface="Calibri"/>
              </a:rPr>
              <a:t>r</a:t>
            </a:r>
            <a:r>
              <a:rPr dirty="0" sz="1600" spc="-15">
                <a:solidFill>
                  <a:srgbClr val="002399"/>
                </a:solidFill>
                <a:latin typeface="Calibri"/>
                <a:cs typeface="Calibri"/>
              </a:rPr>
              <a:t>o</a:t>
            </a:r>
            <a:r>
              <a:rPr dirty="0" sz="1600" spc="-15">
                <a:solidFill>
                  <a:srgbClr val="002399"/>
                </a:solidFill>
                <a:latin typeface="Calibri"/>
                <a:cs typeface="Calibri"/>
              </a:rPr>
              <a:t>m</a:t>
            </a:r>
            <a:r>
              <a:rPr dirty="0" sz="1600" spc="15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1600" spc="-15">
                <a:solidFill>
                  <a:srgbClr val="002399"/>
                </a:solidFill>
                <a:latin typeface="Calibri"/>
                <a:cs typeface="Calibri"/>
              </a:rPr>
              <a:t>p</a:t>
            </a:r>
            <a:r>
              <a:rPr dirty="0" sz="1600" spc="-40">
                <a:solidFill>
                  <a:srgbClr val="002399"/>
                </a:solidFill>
                <a:latin typeface="Calibri"/>
                <a:cs typeface="Calibri"/>
              </a:rPr>
              <a:t>r</a:t>
            </a:r>
            <a:r>
              <a:rPr dirty="0" sz="1600" spc="-15">
                <a:solidFill>
                  <a:srgbClr val="002399"/>
                </a:solidFill>
                <a:latin typeface="Calibri"/>
                <a:cs typeface="Calibri"/>
              </a:rPr>
              <a:t>opose</a:t>
            </a:r>
            <a:r>
              <a:rPr dirty="0" sz="1600" spc="-10">
                <a:solidFill>
                  <a:srgbClr val="002399"/>
                </a:solidFill>
                <a:latin typeface="Calibri"/>
                <a:cs typeface="Calibri"/>
              </a:rPr>
              <a:t>d</a:t>
            </a:r>
            <a:r>
              <a:rPr dirty="0" sz="1600" spc="35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1600" spc="-40">
                <a:solidFill>
                  <a:srgbClr val="002399"/>
                </a:solidFill>
                <a:latin typeface="Calibri"/>
                <a:cs typeface="Calibri"/>
              </a:rPr>
              <a:t>f</a:t>
            </a:r>
            <a:r>
              <a:rPr dirty="0" sz="1600" spc="-10">
                <a:solidFill>
                  <a:srgbClr val="002399"/>
                </a:solidFill>
                <a:latin typeface="Calibri"/>
                <a:cs typeface="Calibri"/>
              </a:rPr>
              <a:t>acilit</a:t>
            </a:r>
            <a:r>
              <a:rPr dirty="0" sz="1600" spc="-15">
                <a:solidFill>
                  <a:srgbClr val="002399"/>
                </a:solidFill>
                <a:latin typeface="Calibri"/>
                <a:cs typeface="Calibri"/>
              </a:rPr>
              <a:t>i</a:t>
            </a:r>
            <a:r>
              <a:rPr dirty="0" sz="1600" spc="-10">
                <a:solidFill>
                  <a:srgbClr val="002399"/>
                </a:solidFill>
                <a:latin typeface="Calibri"/>
                <a:cs typeface="Calibri"/>
              </a:rPr>
              <a:t>es</a:t>
            </a:r>
            <a:r>
              <a:rPr dirty="0" sz="1600" spc="-30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1600" spc="-10">
                <a:solidFill>
                  <a:srgbClr val="002399"/>
                </a:solidFill>
                <a:latin typeface="Calibri"/>
                <a:cs typeface="Calibri"/>
              </a:rPr>
              <a:t>an</a:t>
            </a:r>
            <a:r>
              <a:rPr dirty="0" sz="1600" spc="-15">
                <a:solidFill>
                  <a:srgbClr val="002399"/>
                </a:solidFill>
                <a:latin typeface="Calibri"/>
                <a:cs typeface="Calibri"/>
              </a:rPr>
              <a:t>d</a:t>
            </a:r>
            <a:r>
              <a:rPr dirty="0" sz="1600" spc="-40">
                <a:solidFill>
                  <a:srgbClr val="002399"/>
                </a:solidFill>
                <a:latin typeface="Calibri"/>
                <a:cs typeface="Calibri"/>
              </a:rPr>
              <a:t>/</a:t>
            </a:r>
            <a:r>
              <a:rPr dirty="0" sz="1600" spc="-15">
                <a:solidFill>
                  <a:srgbClr val="002399"/>
                </a:solidFill>
                <a:latin typeface="Calibri"/>
                <a:cs typeface="Calibri"/>
              </a:rPr>
              <a:t>o</a:t>
            </a:r>
            <a:r>
              <a:rPr dirty="0" sz="1600" spc="-10">
                <a:solidFill>
                  <a:srgbClr val="002399"/>
                </a:solidFill>
                <a:latin typeface="Calibri"/>
                <a:cs typeface="Calibri"/>
              </a:rPr>
              <a:t>r</a:t>
            </a:r>
            <a:r>
              <a:rPr dirty="0" sz="1600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1600" spc="-10">
                <a:solidFill>
                  <a:srgbClr val="002399"/>
                </a:solidFill>
                <a:latin typeface="Calibri"/>
                <a:cs typeface="Calibri"/>
              </a:rPr>
              <a:t>ac</a:t>
            </a:r>
            <a:r>
              <a:rPr dirty="0" sz="1600" spc="-5">
                <a:solidFill>
                  <a:srgbClr val="002399"/>
                </a:solidFill>
                <a:latin typeface="Calibri"/>
                <a:cs typeface="Calibri"/>
              </a:rPr>
              <a:t>t</a:t>
            </a:r>
            <a:r>
              <a:rPr dirty="0" sz="1600" spc="-5">
                <a:solidFill>
                  <a:srgbClr val="002399"/>
                </a:solidFill>
                <a:latin typeface="Calibri"/>
                <a:cs typeface="Calibri"/>
              </a:rPr>
              <a:t>i</a:t>
            </a:r>
            <a:r>
              <a:rPr dirty="0" sz="1600" spc="-15">
                <a:solidFill>
                  <a:srgbClr val="002399"/>
                </a:solidFill>
                <a:latin typeface="Calibri"/>
                <a:cs typeface="Calibri"/>
              </a:rPr>
              <a:t>ons</a:t>
            </a:r>
            <a:r>
              <a:rPr dirty="0" sz="1600" spc="-5">
                <a:solidFill>
                  <a:srgbClr val="002399"/>
                </a:solidFill>
                <a:latin typeface="Calibri"/>
                <a:cs typeface="Calibri"/>
              </a:rPr>
              <a:t>.</a:t>
            </a:r>
            <a:r>
              <a:rPr dirty="0" sz="1600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1600" spc="-15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1600" spc="-15">
                <a:solidFill>
                  <a:srgbClr val="002399"/>
                </a:solidFill>
                <a:latin typeface="Calibri"/>
                <a:cs typeface="Calibri"/>
              </a:rPr>
              <a:t>Som</a:t>
            </a:r>
            <a:r>
              <a:rPr dirty="0" sz="1600" spc="-10">
                <a:solidFill>
                  <a:srgbClr val="002399"/>
                </a:solidFill>
                <a:latin typeface="Calibri"/>
                <a:cs typeface="Calibri"/>
              </a:rPr>
              <a:t>e</a:t>
            </a:r>
            <a:r>
              <a:rPr dirty="0" sz="1600" spc="30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1600" spc="-15">
                <a:solidFill>
                  <a:srgbClr val="002399"/>
                </a:solidFill>
                <a:latin typeface="Calibri"/>
                <a:cs typeface="Calibri"/>
              </a:rPr>
              <a:t>o</a:t>
            </a:r>
            <a:r>
              <a:rPr dirty="0" sz="1600" spc="-5">
                <a:solidFill>
                  <a:srgbClr val="002399"/>
                </a:solidFill>
                <a:latin typeface="Calibri"/>
                <a:cs typeface="Calibri"/>
              </a:rPr>
              <a:t>f</a:t>
            </a:r>
            <a:r>
              <a:rPr dirty="0" sz="1600" spc="-5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1600" spc="-5">
                <a:solidFill>
                  <a:srgbClr val="002399"/>
                </a:solidFill>
                <a:latin typeface="Calibri"/>
                <a:cs typeface="Calibri"/>
              </a:rPr>
              <a:t>t</a:t>
            </a:r>
            <a:r>
              <a:rPr dirty="0" sz="1600" spc="-15">
                <a:solidFill>
                  <a:srgbClr val="002399"/>
                </a:solidFill>
                <a:latin typeface="Calibri"/>
                <a:cs typeface="Calibri"/>
              </a:rPr>
              <a:t>h</a:t>
            </a:r>
            <a:r>
              <a:rPr dirty="0" sz="1600">
                <a:solidFill>
                  <a:srgbClr val="002399"/>
                </a:solidFill>
                <a:latin typeface="Calibri"/>
                <a:cs typeface="Calibri"/>
              </a:rPr>
              <a:t>i</a:t>
            </a:r>
            <a:r>
              <a:rPr dirty="0" sz="1600" spc="-10">
                <a:solidFill>
                  <a:srgbClr val="002399"/>
                </a:solidFill>
                <a:latin typeface="Calibri"/>
                <a:cs typeface="Calibri"/>
              </a:rPr>
              <a:t>s</a:t>
            </a:r>
            <a:endParaRPr sz="1600">
              <a:latin typeface="Calibri"/>
              <a:cs typeface="Calibri"/>
            </a:endParaRPr>
          </a:p>
          <a:p>
            <a:pPr marL="1327785">
              <a:lnSpc>
                <a:spcPts val="1730"/>
              </a:lnSpc>
            </a:pPr>
            <a:r>
              <a:rPr dirty="0" sz="1600" spc="-30">
                <a:solidFill>
                  <a:srgbClr val="002399"/>
                </a:solidFill>
                <a:latin typeface="Calibri"/>
                <a:cs typeface="Calibri"/>
              </a:rPr>
              <a:t>w</a:t>
            </a:r>
            <a:r>
              <a:rPr dirty="0" sz="1600" spc="-10">
                <a:solidFill>
                  <a:srgbClr val="002399"/>
                </a:solidFill>
                <a:latin typeface="Calibri"/>
                <a:cs typeface="Calibri"/>
              </a:rPr>
              <a:t>a</a:t>
            </a:r>
            <a:r>
              <a:rPr dirty="0" sz="1600" spc="-25">
                <a:solidFill>
                  <a:srgbClr val="002399"/>
                </a:solidFill>
                <a:latin typeface="Calibri"/>
                <a:cs typeface="Calibri"/>
              </a:rPr>
              <a:t>s</a:t>
            </a:r>
            <a:r>
              <a:rPr dirty="0" sz="1600" spc="-20">
                <a:solidFill>
                  <a:srgbClr val="002399"/>
                </a:solidFill>
                <a:latin typeface="Calibri"/>
                <a:cs typeface="Calibri"/>
              </a:rPr>
              <a:t>t</a:t>
            </a:r>
            <a:r>
              <a:rPr dirty="0" sz="1600" spc="-10">
                <a:solidFill>
                  <a:srgbClr val="002399"/>
                </a:solidFill>
                <a:latin typeface="Calibri"/>
                <a:cs typeface="Calibri"/>
              </a:rPr>
              <a:t>e</a:t>
            </a:r>
            <a:r>
              <a:rPr dirty="0" sz="1600" spc="-5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1600" spc="-20">
                <a:solidFill>
                  <a:srgbClr val="002399"/>
                </a:solidFill>
                <a:latin typeface="Calibri"/>
                <a:cs typeface="Calibri"/>
              </a:rPr>
              <a:t>m</a:t>
            </a:r>
            <a:r>
              <a:rPr dirty="0" sz="1600" spc="-35">
                <a:solidFill>
                  <a:srgbClr val="002399"/>
                </a:solidFill>
                <a:latin typeface="Calibri"/>
                <a:cs typeface="Calibri"/>
              </a:rPr>
              <a:t>a</a:t>
            </a:r>
            <a:r>
              <a:rPr dirty="0" sz="1600" spc="-10">
                <a:solidFill>
                  <a:srgbClr val="002399"/>
                </a:solidFill>
                <a:latin typeface="Calibri"/>
                <a:cs typeface="Calibri"/>
              </a:rPr>
              <a:t>y</a:t>
            </a:r>
            <a:r>
              <a:rPr dirty="0" sz="1600" spc="-5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1600" spc="-15">
                <a:solidFill>
                  <a:srgbClr val="002399"/>
                </a:solidFill>
                <a:latin typeface="Calibri"/>
                <a:cs typeface="Calibri"/>
              </a:rPr>
              <a:t>n</a:t>
            </a:r>
            <a:r>
              <a:rPr dirty="0" sz="1600" spc="-25">
                <a:solidFill>
                  <a:srgbClr val="002399"/>
                </a:solidFill>
                <a:latin typeface="Calibri"/>
                <a:cs typeface="Calibri"/>
              </a:rPr>
              <a:t>ev</a:t>
            </a:r>
            <a:r>
              <a:rPr dirty="0" sz="1600" spc="-10">
                <a:solidFill>
                  <a:srgbClr val="002399"/>
                </a:solidFill>
                <a:latin typeface="Calibri"/>
                <a:cs typeface="Calibri"/>
              </a:rPr>
              <a:t>er</a:t>
            </a:r>
            <a:r>
              <a:rPr dirty="0" sz="1600" spc="10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1600" spc="-15">
                <a:solidFill>
                  <a:srgbClr val="002399"/>
                </a:solidFill>
                <a:latin typeface="Calibri"/>
                <a:cs typeface="Calibri"/>
              </a:rPr>
              <a:t>b</a:t>
            </a:r>
            <a:r>
              <a:rPr dirty="0" sz="1600" spc="-10">
                <a:solidFill>
                  <a:srgbClr val="002399"/>
                </a:solidFill>
                <a:latin typeface="Calibri"/>
                <a:cs typeface="Calibri"/>
              </a:rPr>
              <a:t>e</a:t>
            </a:r>
            <a:r>
              <a:rPr dirty="0" sz="1600" spc="5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1600" spc="-20">
                <a:solidFill>
                  <a:srgbClr val="002399"/>
                </a:solidFill>
                <a:latin typeface="Calibri"/>
                <a:cs typeface="Calibri"/>
              </a:rPr>
              <a:t>g</a:t>
            </a:r>
            <a:r>
              <a:rPr dirty="0" sz="1600" spc="-10">
                <a:solidFill>
                  <a:srgbClr val="002399"/>
                </a:solidFill>
                <a:latin typeface="Calibri"/>
                <a:cs typeface="Calibri"/>
              </a:rPr>
              <a:t>en</a:t>
            </a:r>
            <a:r>
              <a:rPr dirty="0" sz="1600" spc="-20">
                <a:solidFill>
                  <a:srgbClr val="002399"/>
                </a:solidFill>
                <a:latin typeface="Calibri"/>
                <a:cs typeface="Calibri"/>
              </a:rPr>
              <a:t>e</a:t>
            </a:r>
            <a:r>
              <a:rPr dirty="0" sz="1600" spc="-55">
                <a:solidFill>
                  <a:srgbClr val="002399"/>
                </a:solidFill>
                <a:latin typeface="Calibri"/>
                <a:cs typeface="Calibri"/>
              </a:rPr>
              <a:t>r</a:t>
            </a:r>
            <a:r>
              <a:rPr dirty="0" sz="1600" spc="-20">
                <a:solidFill>
                  <a:srgbClr val="002399"/>
                </a:solidFill>
                <a:latin typeface="Calibri"/>
                <a:cs typeface="Calibri"/>
              </a:rPr>
              <a:t>at</a:t>
            </a:r>
            <a:r>
              <a:rPr dirty="0" sz="1600" spc="-10">
                <a:solidFill>
                  <a:srgbClr val="002399"/>
                </a:solidFill>
                <a:latin typeface="Calibri"/>
                <a:cs typeface="Calibri"/>
              </a:rPr>
              <a:t>ed.</a:t>
            </a:r>
            <a:endParaRPr sz="1600">
              <a:latin typeface="Calibri"/>
              <a:cs typeface="Calibri"/>
            </a:endParaRPr>
          </a:p>
          <a:p>
            <a:pPr marL="243840" indent="-231140">
              <a:lnSpc>
                <a:spcPts val="2215"/>
              </a:lnSpc>
              <a:spcBef>
                <a:spcPts val="1310"/>
              </a:spcBef>
              <a:buClr>
                <a:srgbClr val="002399"/>
              </a:buClr>
              <a:buFont typeface="Arial"/>
              <a:buChar char="•"/>
              <a:tabLst>
                <a:tab pos="244475" algn="l"/>
              </a:tabLst>
            </a:pPr>
            <a:r>
              <a:rPr dirty="0" sz="1900" spc="-25" u="heavy">
                <a:solidFill>
                  <a:srgbClr val="002399"/>
                </a:solidFill>
                <a:latin typeface="Calibri"/>
                <a:cs typeface="Calibri"/>
              </a:rPr>
              <a:t>G</a:t>
            </a:r>
            <a:r>
              <a:rPr dirty="0" sz="1900" spc="-50" u="heavy">
                <a:solidFill>
                  <a:srgbClr val="002399"/>
                </a:solidFill>
                <a:latin typeface="Calibri"/>
                <a:cs typeface="Calibri"/>
              </a:rPr>
              <a:t>T</a:t>
            </a:r>
            <a:r>
              <a:rPr dirty="0" sz="1900" spc="-20" u="heavy">
                <a:solidFill>
                  <a:srgbClr val="002399"/>
                </a:solidFill>
                <a:latin typeface="Calibri"/>
                <a:cs typeface="Calibri"/>
              </a:rPr>
              <a:t>CC</a:t>
            </a:r>
            <a:r>
              <a:rPr dirty="0" sz="1900" spc="-5" u="heavy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1900" spc="-20" u="heavy">
                <a:solidFill>
                  <a:srgbClr val="002399"/>
                </a:solidFill>
                <a:latin typeface="Calibri"/>
                <a:cs typeface="Calibri"/>
              </a:rPr>
              <a:t>L</a:t>
            </a:r>
            <a:r>
              <a:rPr dirty="0" sz="1900" spc="-15" u="heavy">
                <a:solidFill>
                  <a:srgbClr val="002399"/>
                </a:solidFill>
                <a:latin typeface="Calibri"/>
                <a:cs typeface="Calibri"/>
              </a:rPr>
              <a:t>L</a:t>
            </a:r>
            <a:r>
              <a:rPr dirty="0" sz="1900" spc="-30" u="heavy">
                <a:solidFill>
                  <a:srgbClr val="002399"/>
                </a:solidFill>
                <a:latin typeface="Calibri"/>
                <a:cs typeface="Calibri"/>
              </a:rPr>
              <a:t>R</a:t>
            </a:r>
            <a:r>
              <a:rPr dirty="0" sz="1900" spc="-20" u="heavy">
                <a:solidFill>
                  <a:srgbClr val="002399"/>
                </a:solidFill>
                <a:latin typeface="Calibri"/>
                <a:cs typeface="Calibri"/>
              </a:rPr>
              <a:t>W</a:t>
            </a:r>
            <a:r>
              <a:rPr dirty="0" sz="1900" spc="5" u="heavy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1900" spc="-75" u="heavy">
                <a:solidFill>
                  <a:srgbClr val="002399"/>
                </a:solidFill>
                <a:latin typeface="Calibri"/>
                <a:cs typeface="Calibri"/>
              </a:rPr>
              <a:t>W</a:t>
            </a:r>
            <a:r>
              <a:rPr dirty="0" sz="1900" spc="-10" u="heavy">
                <a:solidFill>
                  <a:srgbClr val="002399"/>
                </a:solidFill>
                <a:latin typeface="Calibri"/>
                <a:cs typeface="Calibri"/>
              </a:rPr>
              <a:t>a</a:t>
            </a:r>
            <a:r>
              <a:rPr dirty="0" sz="1900" spc="-30" u="heavy">
                <a:solidFill>
                  <a:srgbClr val="002399"/>
                </a:solidFill>
                <a:latin typeface="Calibri"/>
                <a:cs typeface="Calibri"/>
              </a:rPr>
              <a:t>s</a:t>
            </a:r>
            <a:r>
              <a:rPr dirty="0" sz="1900" spc="-35" u="heavy">
                <a:solidFill>
                  <a:srgbClr val="002399"/>
                </a:solidFill>
                <a:latin typeface="Calibri"/>
                <a:cs typeface="Calibri"/>
              </a:rPr>
              <a:t>t</a:t>
            </a:r>
            <a:r>
              <a:rPr dirty="0" sz="1900" spc="-10" u="heavy">
                <a:solidFill>
                  <a:srgbClr val="002399"/>
                </a:solidFill>
                <a:latin typeface="Calibri"/>
                <a:cs typeface="Calibri"/>
              </a:rPr>
              <a:t>e</a:t>
            </a:r>
            <a:r>
              <a:rPr dirty="0" sz="1900" spc="-5" u="heavy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1900" spc="-100" u="heavy">
                <a:solidFill>
                  <a:srgbClr val="002399"/>
                </a:solidFill>
                <a:latin typeface="Calibri"/>
                <a:cs typeface="Calibri"/>
              </a:rPr>
              <a:t>T</a:t>
            </a:r>
            <a:r>
              <a:rPr dirty="0" sz="1900" spc="-10" u="heavy">
                <a:solidFill>
                  <a:srgbClr val="002399"/>
                </a:solidFill>
                <a:latin typeface="Calibri"/>
                <a:cs typeface="Calibri"/>
              </a:rPr>
              <a:t>yp</a:t>
            </a:r>
            <a:r>
              <a:rPr dirty="0" sz="1900" spc="-10" u="heavy">
                <a:solidFill>
                  <a:srgbClr val="002399"/>
                </a:solidFill>
                <a:latin typeface="Calibri"/>
                <a:cs typeface="Calibri"/>
              </a:rPr>
              <a:t>es</a:t>
            </a:r>
            <a:endParaRPr sz="1900">
              <a:latin typeface="Calibri"/>
              <a:cs typeface="Calibri"/>
            </a:endParaRPr>
          </a:p>
          <a:p>
            <a:pPr lvl="1" marL="868680" indent="-283210">
              <a:lnSpc>
                <a:spcPts val="2060"/>
              </a:lnSpc>
              <a:buClr>
                <a:srgbClr val="002399"/>
              </a:buClr>
              <a:buFont typeface="Courier New"/>
              <a:buChar char="o"/>
              <a:tabLst>
                <a:tab pos="869315" algn="l"/>
              </a:tabLst>
            </a:pPr>
            <a:r>
              <a:rPr dirty="0" sz="1800" spc="-10">
                <a:solidFill>
                  <a:srgbClr val="002399"/>
                </a:solidFill>
                <a:latin typeface="Calibri"/>
                <a:cs typeface="Calibri"/>
              </a:rPr>
              <a:t>Ac</a:t>
            </a:r>
            <a:r>
              <a:rPr dirty="0" sz="1800" spc="-20">
                <a:solidFill>
                  <a:srgbClr val="002399"/>
                </a:solidFill>
                <a:latin typeface="Calibri"/>
                <a:cs typeface="Calibri"/>
              </a:rPr>
              <a:t>t</a:t>
            </a:r>
            <a:r>
              <a:rPr dirty="0" sz="1800" spc="-5">
                <a:solidFill>
                  <a:srgbClr val="002399"/>
                </a:solidFill>
                <a:latin typeface="Calibri"/>
                <a:cs typeface="Calibri"/>
              </a:rPr>
              <a:t>i</a:t>
            </a:r>
            <a:r>
              <a:rPr dirty="0" sz="1800" spc="-35">
                <a:solidFill>
                  <a:srgbClr val="002399"/>
                </a:solidFill>
                <a:latin typeface="Calibri"/>
                <a:cs typeface="Calibri"/>
              </a:rPr>
              <a:t>v</a:t>
            </a:r>
            <a:r>
              <a:rPr dirty="0" sz="1800" spc="-15">
                <a:solidFill>
                  <a:srgbClr val="002399"/>
                </a:solidFill>
                <a:latin typeface="Calibri"/>
                <a:cs typeface="Calibri"/>
              </a:rPr>
              <a:t>a</a:t>
            </a:r>
            <a:r>
              <a:rPr dirty="0" sz="1800" spc="-40">
                <a:solidFill>
                  <a:srgbClr val="002399"/>
                </a:solidFill>
                <a:latin typeface="Calibri"/>
                <a:cs typeface="Calibri"/>
              </a:rPr>
              <a:t>t</a:t>
            </a:r>
            <a:r>
              <a:rPr dirty="0" sz="1800" spc="-10">
                <a:solidFill>
                  <a:srgbClr val="002399"/>
                </a:solidFill>
                <a:latin typeface="Calibri"/>
                <a:cs typeface="Calibri"/>
              </a:rPr>
              <a:t>ed</a:t>
            </a:r>
            <a:r>
              <a:rPr dirty="0" sz="1800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1800" spc="-15">
                <a:solidFill>
                  <a:srgbClr val="002399"/>
                </a:solidFill>
                <a:latin typeface="Calibri"/>
                <a:cs typeface="Calibri"/>
              </a:rPr>
              <a:t>m</a:t>
            </a:r>
            <a:r>
              <a:rPr dirty="0" sz="1800" spc="-15">
                <a:solidFill>
                  <a:srgbClr val="002399"/>
                </a:solidFill>
                <a:latin typeface="Calibri"/>
                <a:cs typeface="Calibri"/>
              </a:rPr>
              <a:t>e</a:t>
            </a:r>
            <a:r>
              <a:rPr dirty="0" sz="1800" spc="-40">
                <a:solidFill>
                  <a:srgbClr val="002399"/>
                </a:solidFill>
                <a:latin typeface="Calibri"/>
                <a:cs typeface="Calibri"/>
              </a:rPr>
              <a:t>t</a:t>
            </a:r>
            <a:r>
              <a:rPr dirty="0" sz="1800">
                <a:solidFill>
                  <a:srgbClr val="002399"/>
                </a:solidFill>
                <a:latin typeface="Calibri"/>
                <a:cs typeface="Calibri"/>
              </a:rPr>
              <a:t>als:</a:t>
            </a:r>
            <a:r>
              <a:rPr dirty="0" sz="1800" spc="10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1800" spc="-20">
                <a:solidFill>
                  <a:srgbClr val="002399"/>
                </a:solidFill>
                <a:latin typeface="Calibri"/>
                <a:cs typeface="Calibri"/>
              </a:rPr>
              <a:t>P</a:t>
            </a:r>
            <a:r>
              <a:rPr dirty="0" sz="1800">
                <a:solidFill>
                  <a:srgbClr val="002399"/>
                </a:solidFill>
                <a:latin typeface="Calibri"/>
                <a:cs typeface="Calibri"/>
              </a:rPr>
              <a:t>r</a:t>
            </a:r>
            <a:r>
              <a:rPr dirty="0" sz="1800" spc="-10">
                <a:solidFill>
                  <a:srgbClr val="002399"/>
                </a:solidFill>
                <a:latin typeface="Calibri"/>
                <a:cs typeface="Calibri"/>
              </a:rPr>
              <a:t>i</a:t>
            </a:r>
            <a:r>
              <a:rPr dirty="0" sz="1800" spc="-10">
                <a:solidFill>
                  <a:srgbClr val="002399"/>
                </a:solidFill>
                <a:latin typeface="Calibri"/>
                <a:cs typeface="Calibri"/>
              </a:rPr>
              <a:t>mar</a:t>
            </a:r>
            <a:r>
              <a:rPr dirty="0" sz="1800" spc="-15">
                <a:solidFill>
                  <a:srgbClr val="002399"/>
                </a:solidFill>
                <a:latin typeface="Calibri"/>
                <a:cs typeface="Calibri"/>
              </a:rPr>
              <a:t>i</a:t>
            </a:r>
            <a:r>
              <a:rPr dirty="0" sz="1800" spc="-5">
                <a:solidFill>
                  <a:srgbClr val="002399"/>
                </a:solidFill>
                <a:latin typeface="Calibri"/>
                <a:cs typeface="Calibri"/>
              </a:rPr>
              <a:t>l</a:t>
            </a:r>
            <a:r>
              <a:rPr dirty="0" sz="1800" spc="-10">
                <a:solidFill>
                  <a:srgbClr val="002399"/>
                </a:solidFill>
                <a:latin typeface="Calibri"/>
                <a:cs typeface="Calibri"/>
              </a:rPr>
              <a:t>y</a:t>
            </a:r>
            <a:r>
              <a:rPr dirty="0" sz="1800" spc="10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1800" spc="-15">
                <a:solidFill>
                  <a:srgbClr val="002399"/>
                </a:solidFill>
                <a:latin typeface="Calibri"/>
                <a:cs typeface="Calibri"/>
              </a:rPr>
              <a:t>f</a:t>
            </a:r>
            <a:r>
              <a:rPr dirty="0" sz="1800" spc="-35">
                <a:solidFill>
                  <a:srgbClr val="002399"/>
                </a:solidFill>
                <a:latin typeface="Calibri"/>
                <a:cs typeface="Calibri"/>
              </a:rPr>
              <a:t>r</a:t>
            </a:r>
            <a:r>
              <a:rPr dirty="0" sz="1800" spc="-5">
                <a:solidFill>
                  <a:srgbClr val="002399"/>
                </a:solidFill>
                <a:latin typeface="Calibri"/>
                <a:cs typeface="Calibri"/>
              </a:rPr>
              <a:t>o</a:t>
            </a:r>
            <a:r>
              <a:rPr dirty="0" sz="1800">
                <a:solidFill>
                  <a:srgbClr val="002399"/>
                </a:solidFill>
                <a:latin typeface="Calibri"/>
                <a:cs typeface="Calibri"/>
              </a:rPr>
              <a:t>m </a:t>
            </a:r>
            <a:r>
              <a:rPr dirty="0" sz="1800" spc="-25">
                <a:solidFill>
                  <a:srgbClr val="002399"/>
                </a:solidFill>
                <a:latin typeface="Calibri"/>
                <a:cs typeface="Calibri"/>
              </a:rPr>
              <a:t>c</a:t>
            </a:r>
            <a:r>
              <a:rPr dirty="0" sz="1800" spc="-20">
                <a:solidFill>
                  <a:srgbClr val="002399"/>
                </a:solidFill>
                <a:latin typeface="Calibri"/>
                <a:cs typeface="Calibri"/>
              </a:rPr>
              <a:t>omm</a:t>
            </a:r>
            <a:r>
              <a:rPr dirty="0" sz="1800" spc="-5">
                <a:solidFill>
                  <a:srgbClr val="002399"/>
                </a:solidFill>
                <a:latin typeface="Calibri"/>
                <a:cs typeface="Calibri"/>
              </a:rPr>
              <a:t>e</a:t>
            </a:r>
            <a:r>
              <a:rPr dirty="0" sz="1800" spc="-40">
                <a:solidFill>
                  <a:srgbClr val="002399"/>
                </a:solidFill>
                <a:latin typeface="Calibri"/>
                <a:cs typeface="Calibri"/>
              </a:rPr>
              <a:t>r</a:t>
            </a:r>
            <a:r>
              <a:rPr dirty="0" sz="1800" spc="-20">
                <a:solidFill>
                  <a:srgbClr val="002399"/>
                </a:solidFill>
                <a:latin typeface="Calibri"/>
                <a:cs typeface="Calibri"/>
              </a:rPr>
              <a:t>c</a:t>
            </a:r>
            <a:r>
              <a:rPr dirty="0" sz="1800" spc="-5">
                <a:solidFill>
                  <a:srgbClr val="002399"/>
                </a:solidFill>
                <a:latin typeface="Calibri"/>
                <a:cs typeface="Calibri"/>
              </a:rPr>
              <a:t>i</a:t>
            </a:r>
            <a:r>
              <a:rPr dirty="0" sz="1800">
                <a:solidFill>
                  <a:srgbClr val="002399"/>
                </a:solidFill>
                <a:latin typeface="Calibri"/>
                <a:cs typeface="Calibri"/>
              </a:rPr>
              <a:t>al</a:t>
            </a:r>
            <a:r>
              <a:rPr dirty="0" sz="1800" spc="5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1800" spc="-5">
                <a:solidFill>
                  <a:srgbClr val="002399"/>
                </a:solidFill>
                <a:latin typeface="Calibri"/>
                <a:cs typeface="Calibri"/>
              </a:rPr>
              <a:t>n</a:t>
            </a:r>
            <a:r>
              <a:rPr dirty="0" sz="1800">
                <a:solidFill>
                  <a:srgbClr val="002399"/>
                </a:solidFill>
                <a:latin typeface="Calibri"/>
                <a:cs typeface="Calibri"/>
              </a:rPr>
              <a:t>u</a:t>
            </a:r>
            <a:r>
              <a:rPr dirty="0" sz="1800" spc="-20">
                <a:solidFill>
                  <a:srgbClr val="002399"/>
                </a:solidFill>
                <a:latin typeface="Calibri"/>
                <a:cs typeface="Calibri"/>
              </a:rPr>
              <a:t>c</a:t>
            </a:r>
            <a:r>
              <a:rPr dirty="0" sz="1800" spc="-5">
                <a:solidFill>
                  <a:srgbClr val="002399"/>
                </a:solidFill>
                <a:latin typeface="Calibri"/>
                <a:cs typeface="Calibri"/>
              </a:rPr>
              <a:t>l</a:t>
            </a:r>
            <a:r>
              <a:rPr dirty="0" sz="1800" spc="-10">
                <a:solidFill>
                  <a:srgbClr val="002399"/>
                </a:solidFill>
                <a:latin typeface="Calibri"/>
                <a:cs typeface="Calibri"/>
              </a:rPr>
              <a:t>ear</a:t>
            </a:r>
            <a:r>
              <a:rPr dirty="0" sz="1800" spc="20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1800" spc="-5">
                <a:solidFill>
                  <a:srgbClr val="002399"/>
                </a:solidFill>
                <a:latin typeface="Calibri"/>
                <a:cs typeface="Calibri"/>
              </a:rPr>
              <a:t>p</a:t>
            </a:r>
            <a:r>
              <a:rPr dirty="0" sz="1800" spc="-10">
                <a:solidFill>
                  <a:srgbClr val="002399"/>
                </a:solidFill>
                <a:latin typeface="Calibri"/>
                <a:cs typeface="Calibri"/>
              </a:rPr>
              <a:t>o</a:t>
            </a:r>
            <a:r>
              <a:rPr dirty="0" sz="1800" spc="-30">
                <a:solidFill>
                  <a:srgbClr val="002399"/>
                </a:solidFill>
                <a:latin typeface="Calibri"/>
                <a:cs typeface="Calibri"/>
              </a:rPr>
              <a:t>w</a:t>
            </a:r>
            <a:r>
              <a:rPr dirty="0" sz="1800" spc="-10">
                <a:solidFill>
                  <a:srgbClr val="002399"/>
                </a:solidFill>
                <a:latin typeface="Calibri"/>
                <a:cs typeface="Calibri"/>
              </a:rPr>
              <a:t>er</a:t>
            </a:r>
            <a:r>
              <a:rPr dirty="0" sz="1800" spc="10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1800" spc="-5">
                <a:solidFill>
                  <a:srgbClr val="002399"/>
                </a:solidFill>
                <a:latin typeface="Calibri"/>
                <a:cs typeface="Calibri"/>
              </a:rPr>
              <a:t>pla</a:t>
            </a:r>
            <a:r>
              <a:rPr dirty="0" sz="1800" spc="-10">
                <a:solidFill>
                  <a:srgbClr val="002399"/>
                </a:solidFill>
                <a:latin typeface="Calibri"/>
                <a:cs typeface="Calibri"/>
              </a:rPr>
              <a:t>n</a:t>
            </a:r>
            <a:r>
              <a:rPr dirty="0" sz="1800">
                <a:solidFill>
                  <a:srgbClr val="002399"/>
                </a:solidFill>
                <a:latin typeface="Calibri"/>
                <a:cs typeface="Calibri"/>
              </a:rPr>
              <a:t>ts</a:t>
            </a:r>
            <a:endParaRPr sz="1800">
              <a:latin typeface="Calibri"/>
              <a:cs typeface="Calibri"/>
            </a:endParaRPr>
          </a:p>
          <a:p>
            <a:pPr lvl="2" marL="1280160" marR="5080" indent="-283210">
              <a:lnSpc>
                <a:spcPts val="1540"/>
              </a:lnSpc>
              <a:spcBef>
                <a:spcPts val="330"/>
              </a:spcBef>
              <a:buClr>
                <a:srgbClr val="002399"/>
              </a:buClr>
              <a:buFont typeface="Wingdings"/>
              <a:buChar char=""/>
              <a:tabLst>
                <a:tab pos="1280795" algn="l"/>
              </a:tabLst>
            </a:pPr>
            <a:r>
              <a:rPr dirty="0" sz="1600" spc="-15">
                <a:solidFill>
                  <a:srgbClr val="002399"/>
                </a:solidFill>
                <a:latin typeface="Calibri"/>
                <a:cs typeface="Calibri"/>
              </a:rPr>
              <a:t>Mo</a:t>
            </a:r>
            <a:r>
              <a:rPr dirty="0" sz="1600" spc="-25">
                <a:solidFill>
                  <a:srgbClr val="002399"/>
                </a:solidFill>
                <a:latin typeface="Calibri"/>
                <a:cs typeface="Calibri"/>
              </a:rPr>
              <a:t>s</a:t>
            </a:r>
            <a:r>
              <a:rPr dirty="0" sz="1600" spc="-10">
                <a:solidFill>
                  <a:srgbClr val="002399"/>
                </a:solidFill>
                <a:latin typeface="Calibri"/>
                <a:cs typeface="Calibri"/>
              </a:rPr>
              <a:t>t</a:t>
            </a:r>
            <a:r>
              <a:rPr dirty="0" sz="1600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1600" spc="-15">
                <a:solidFill>
                  <a:srgbClr val="002399"/>
                </a:solidFill>
                <a:latin typeface="Calibri"/>
                <a:cs typeface="Calibri"/>
              </a:rPr>
              <a:t>o</a:t>
            </a:r>
            <a:r>
              <a:rPr dirty="0" sz="1600" spc="-5">
                <a:solidFill>
                  <a:srgbClr val="002399"/>
                </a:solidFill>
                <a:latin typeface="Calibri"/>
                <a:cs typeface="Calibri"/>
              </a:rPr>
              <a:t>f</a:t>
            </a:r>
            <a:r>
              <a:rPr dirty="0" sz="1600" spc="10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1600" spc="-10">
                <a:solidFill>
                  <a:srgbClr val="002399"/>
                </a:solidFill>
                <a:latin typeface="Calibri"/>
                <a:cs typeface="Calibri"/>
              </a:rPr>
              <a:t>t</a:t>
            </a:r>
            <a:r>
              <a:rPr dirty="0" sz="1600" spc="-15">
                <a:solidFill>
                  <a:srgbClr val="002399"/>
                </a:solidFill>
                <a:latin typeface="Calibri"/>
                <a:cs typeface="Calibri"/>
              </a:rPr>
              <a:t>h</a:t>
            </a:r>
            <a:r>
              <a:rPr dirty="0" sz="1600">
                <a:solidFill>
                  <a:srgbClr val="002399"/>
                </a:solidFill>
                <a:latin typeface="Calibri"/>
                <a:cs typeface="Calibri"/>
              </a:rPr>
              <a:t>i</a:t>
            </a:r>
            <a:r>
              <a:rPr dirty="0" sz="1600" spc="-10">
                <a:solidFill>
                  <a:srgbClr val="002399"/>
                </a:solidFill>
                <a:latin typeface="Calibri"/>
                <a:cs typeface="Calibri"/>
              </a:rPr>
              <a:t>s</a:t>
            </a:r>
            <a:r>
              <a:rPr dirty="0" sz="1600" spc="-15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1600" spc="-30">
                <a:solidFill>
                  <a:srgbClr val="002399"/>
                </a:solidFill>
                <a:latin typeface="Calibri"/>
                <a:cs typeface="Calibri"/>
              </a:rPr>
              <a:t>w</a:t>
            </a:r>
            <a:r>
              <a:rPr dirty="0" sz="1600" spc="-10">
                <a:solidFill>
                  <a:srgbClr val="002399"/>
                </a:solidFill>
                <a:latin typeface="Calibri"/>
                <a:cs typeface="Calibri"/>
              </a:rPr>
              <a:t>a</a:t>
            </a:r>
            <a:r>
              <a:rPr dirty="0" sz="1600" spc="-20">
                <a:solidFill>
                  <a:srgbClr val="002399"/>
                </a:solidFill>
                <a:latin typeface="Calibri"/>
                <a:cs typeface="Calibri"/>
              </a:rPr>
              <a:t>s</a:t>
            </a:r>
            <a:r>
              <a:rPr dirty="0" sz="1600" spc="-20">
                <a:solidFill>
                  <a:srgbClr val="002399"/>
                </a:solidFill>
                <a:latin typeface="Calibri"/>
                <a:cs typeface="Calibri"/>
              </a:rPr>
              <a:t>t</a:t>
            </a:r>
            <a:r>
              <a:rPr dirty="0" sz="1600" spc="-10">
                <a:solidFill>
                  <a:srgbClr val="002399"/>
                </a:solidFill>
                <a:latin typeface="Calibri"/>
                <a:cs typeface="Calibri"/>
              </a:rPr>
              <a:t>e</a:t>
            </a:r>
            <a:r>
              <a:rPr dirty="0" sz="1600" spc="-20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1600" spc="-10">
                <a:solidFill>
                  <a:srgbClr val="002399"/>
                </a:solidFill>
                <a:latin typeface="Calibri"/>
                <a:cs typeface="Calibri"/>
              </a:rPr>
              <a:t>wi</a:t>
            </a:r>
            <a:r>
              <a:rPr dirty="0" sz="1600">
                <a:solidFill>
                  <a:srgbClr val="002399"/>
                </a:solidFill>
                <a:latin typeface="Calibri"/>
                <a:cs typeface="Calibri"/>
              </a:rPr>
              <a:t>l</a:t>
            </a:r>
            <a:r>
              <a:rPr dirty="0" sz="1600" spc="-5">
                <a:solidFill>
                  <a:srgbClr val="002399"/>
                </a:solidFill>
                <a:latin typeface="Calibri"/>
                <a:cs typeface="Calibri"/>
              </a:rPr>
              <a:t>l</a:t>
            </a:r>
            <a:r>
              <a:rPr dirty="0" sz="1600" spc="-10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1600" spc="-15">
                <a:solidFill>
                  <a:srgbClr val="002399"/>
                </a:solidFill>
                <a:latin typeface="Calibri"/>
                <a:cs typeface="Calibri"/>
              </a:rPr>
              <a:t>no</a:t>
            </a:r>
            <a:r>
              <a:rPr dirty="0" sz="1600" spc="-10">
                <a:solidFill>
                  <a:srgbClr val="002399"/>
                </a:solidFill>
                <a:latin typeface="Calibri"/>
                <a:cs typeface="Calibri"/>
              </a:rPr>
              <a:t>t</a:t>
            </a:r>
            <a:r>
              <a:rPr dirty="0" sz="1600" spc="10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1600" spc="-15">
                <a:solidFill>
                  <a:srgbClr val="002399"/>
                </a:solidFill>
                <a:latin typeface="Calibri"/>
                <a:cs typeface="Calibri"/>
              </a:rPr>
              <a:t>b</a:t>
            </a:r>
            <a:r>
              <a:rPr dirty="0" sz="1600" spc="-10">
                <a:solidFill>
                  <a:srgbClr val="002399"/>
                </a:solidFill>
                <a:latin typeface="Calibri"/>
                <a:cs typeface="Calibri"/>
              </a:rPr>
              <a:t>e</a:t>
            </a:r>
            <a:r>
              <a:rPr dirty="0" sz="1600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1600" spc="-20">
                <a:solidFill>
                  <a:srgbClr val="002399"/>
                </a:solidFill>
                <a:latin typeface="Calibri"/>
                <a:cs typeface="Calibri"/>
              </a:rPr>
              <a:t>g</a:t>
            </a:r>
            <a:r>
              <a:rPr dirty="0" sz="1600" spc="-10">
                <a:solidFill>
                  <a:srgbClr val="002399"/>
                </a:solidFill>
                <a:latin typeface="Calibri"/>
                <a:cs typeface="Calibri"/>
              </a:rPr>
              <a:t>ene</a:t>
            </a:r>
            <a:r>
              <a:rPr dirty="0" sz="1600" spc="-60">
                <a:solidFill>
                  <a:srgbClr val="002399"/>
                </a:solidFill>
                <a:latin typeface="Calibri"/>
                <a:cs typeface="Calibri"/>
              </a:rPr>
              <a:t>r</a:t>
            </a:r>
            <a:r>
              <a:rPr dirty="0" sz="1600" spc="-20">
                <a:solidFill>
                  <a:srgbClr val="002399"/>
                </a:solidFill>
                <a:latin typeface="Calibri"/>
                <a:cs typeface="Calibri"/>
              </a:rPr>
              <a:t>a</a:t>
            </a:r>
            <a:r>
              <a:rPr dirty="0" sz="1600" spc="-20">
                <a:solidFill>
                  <a:srgbClr val="002399"/>
                </a:solidFill>
                <a:latin typeface="Calibri"/>
                <a:cs typeface="Calibri"/>
              </a:rPr>
              <a:t>t</a:t>
            </a:r>
            <a:r>
              <a:rPr dirty="0" sz="1600" spc="-10">
                <a:solidFill>
                  <a:srgbClr val="002399"/>
                </a:solidFill>
                <a:latin typeface="Calibri"/>
                <a:cs typeface="Calibri"/>
              </a:rPr>
              <a:t>ed</a:t>
            </a:r>
            <a:r>
              <a:rPr dirty="0" sz="1600" spc="5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1600" spc="-40">
                <a:solidFill>
                  <a:srgbClr val="002399"/>
                </a:solidFill>
                <a:latin typeface="Calibri"/>
                <a:cs typeface="Calibri"/>
              </a:rPr>
              <a:t>f</a:t>
            </a:r>
            <a:r>
              <a:rPr dirty="0" sz="1600" spc="-15">
                <a:solidFill>
                  <a:srgbClr val="002399"/>
                </a:solidFill>
                <a:latin typeface="Calibri"/>
                <a:cs typeface="Calibri"/>
              </a:rPr>
              <a:t>o</a:t>
            </a:r>
            <a:r>
              <a:rPr dirty="0" sz="1600" spc="-10">
                <a:solidFill>
                  <a:srgbClr val="002399"/>
                </a:solidFill>
                <a:latin typeface="Calibri"/>
                <a:cs typeface="Calibri"/>
              </a:rPr>
              <a:t>r</a:t>
            </a:r>
            <a:r>
              <a:rPr dirty="0" sz="1600" spc="15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1600" spc="-15">
                <a:solidFill>
                  <a:srgbClr val="002399"/>
                </a:solidFill>
                <a:latin typeface="Calibri"/>
                <a:cs typeface="Calibri"/>
              </a:rPr>
              <a:t>de</a:t>
            </a:r>
            <a:r>
              <a:rPr dirty="0" sz="1600" spc="-25">
                <a:solidFill>
                  <a:srgbClr val="002399"/>
                </a:solidFill>
                <a:latin typeface="Calibri"/>
                <a:cs typeface="Calibri"/>
              </a:rPr>
              <a:t>c</a:t>
            </a:r>
            <a:r>
              <a:rPr dirty="0" sz="1600" spc="-10">
                <a:solidFill>
                  <a:srgbClr val="002399"/>
                </a:solidFill>
                <a:latin typeface="Calibri"/>
                <a:cs typeface="Calibri"/>
              </a:rPr>
              <a:t>ades,</a:t>
            </a:r>
            <a:r>
              <a:rPr dirty="0" sz="1600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1600" spc="-15">
                <a:solidFill>
                  <a:srgbClr val="002399"/>
                </a:solidFill>
                <a:latin typeface="Calibri"/>
                <a:cs typeface="Calibri"/>
              </a:rPr>
              <a:t>bu</a:t>
            </a:r>
            <a:r>
              <a:rPr dirty="0" sz="1600" spc="-10">
                <a:solidFill>
                  <a:srgbClr val="002399"/>
                </a:solidFill>
                <a:latin typeface="Calibri"/>
                <a:cs typeface="Calibri"/>
              </a:rPr>
              <a:t>t</a:t>
            </a:r>
            <a:r>
              <a:rPr dirty="0" sz="1600" spc="5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1600" spc="-40">
                <a:solidFill>
                  <a:srgbClr val="002399"/>
                </a:solidFill>
                <a:latin typeface="Calibri"/>
                <a:cs typeface="Calibri"/>
              </a:rPr>
              <a:t>r</a:t>
            </a:r>
            <a:r>
              <a:rPr dirty="0" sz="1600" spc="-10">
                <a:solidFill>
                  <a:srgbClr val="002399"/>
                </a:solidFill>
                <a:latin typeface="Calibri"/>
                <a:cs typeface="Calibri"/>
              </a:rPr>
              <a:t>ep</a:t>
            </a:r>
            <a:r>
              <a:rPr dirty="0" sz="1600" spc="-45">
                <a:solidFill>
                  <a:srgbClr val="002399"/>
                </a:solidFill>
                <a:latin typeface="Calibri"/>
                <a:cs typeface="Calibri"/>
              </a:rPr>
              <a:t>r</a:t>
            </a:r>
            <a:r>
              <a:rPr dirty="0" sz="1600" spc="-10">
                <a:solidFill>
                  <a:srgbClr val="002399"/>
                </a:solidFill>
                <a:latin typeface="Calibri"/>
                <a:cs typeface="Calibri"/>
              </a:rPr>
              <a:t>es</a:t>
            </a:r>
            <a:r>
              <a:rPr dirty="0" sz="1600" spc="-20">
                <a:solidFill>
                  <a:srgbClr val="002399"/>
                </a:solidFill>
                <a:latin typeface="Calibri"/>
                <a:cs typeface="Calibri"/>
              </a:rPr>
              <a:t>e</a:t>
            </a:r>
            <a:r>
              <a:rPr dirty="0" sz="1600" spc="-25">
                <a:solidFill>
                  <a:srgbClr val="002399"/>
                </a:solidFill>
                <a:latin typeface="Calibri"/>
                <a:cs typeface="Calibri"/>
              </a:rPr>
              <a:t>n</a:t>
            </a:r>
            <a:r>
              <a:rPr dirty="0" sz="1600" spc="-10">
                <a:solidFill>
                  <a:srgbClr val="002399"/>
                </a:solidFill>
                <a:latin typeface="Calibri"/>
                <a:cs typeface="Calibri"/>
              </a:rPr>
              <a:t>ts</a:t>
            </a:r>
            <a:r>
              <a:rPr dirty="0" sz="1600" spc="45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1600" spc="-25">
                <a:solidFill>
                  <a:srgbClr val="002399"/>
                </a:solidFill>
                <a:latin typeface="Calibri"/>
                <a:cs typeface="Calibri"/>
              </a:rPr>
              <a:t>o</a:t>
            </a:r>
            <a:r>
              <a:rPr dirty="0" sz="1600" spc="-25">
                <a:solidFill>
                  <a:srgbClr val="002399"/>
                </a:solidFill>
                <a:latin typeface="Calibri"/>
                <a:cs typeface="Calibri"/>
              </a:rPr>
              <a:t>v</a:t>
            </a:r>
            <a:r>
              <a:rPr dirty="0" sz="1600" spc="-10">
                <a:solidFill>
                  <a:srgbClr val="002399"/>
                </a:solidFill>
                <a:latin typeface="Calibri"/>
                <a:cs typeface="Calibri"/>
              </a:rPr>
              <a:t>er</a:t>
            </a:r>
            <a:r>
              <a:rPr dirty="0" sz="1600" spc="25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1600" spc="-15">
                <a:solidFill>
                  <a:srgbClr val="002399"/>
                </a:solidFill>
                <a:latin typeface="Calibri"/>
                <a:cs typeface="Calibri"/>
              </a:rPr>
              <a:t>9</a:t>
            </a:r>
            <a:r>
              <a:rPr dirty="0" sz="1600" spc="-10">
                <a:solidFill>
                  <a:srgbClr val="002399"/>
                </a:solidFill>
                <a:latin typeface="Calibri"/>
                <a:cs typeface="Calibri"/>
              </a:rPr>
              <a:t>8</a:t>
            </a:r>
            <a:r>
              <a:rPr dirty="0" sz="1600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1600" spc="-15">
                <a:solidFill>
                  <a:srgbClr val="002399"/>
                </a:solidFill>
                <a:latin typeface="Calibri"/>
                <a:cs typeface="Calibri"/>
              </a:rPr>
              <a:t>pe</a:t>
            </a:r>
            <a:r>
              <a:rPr dirty="0" sz="1600" spc="-40">
                <a:solidFill>
                  <a:srgbClr val="002399"/>
                </a:solidFill>
                <a:latin typeface="Calibri"/>
                <a:cs typeface="Calibri"/>
              </a:rPr>
              <a:t>r</a:t>
            </a:r>
            <a:r>
              <a:rPr dirty="0" sz="1600" spc="-10">
                <a:solidFill>
                  <a:srgbClr val="002399"/>
                </a:solidFill>
                <a:latin typeface="Calibri"/>
                <a:cs typeface="Calibri"/>
              </a:rPr>
              <a:t>c</a:t>
            </a:r>
            <a:r>
              <a:rPr dirty="0" sz="1600" spc="-20">
                <a:solidFill>
                  <a:srgbClr val="002399"/>
                </a:solidFill>
                <a:latin typeface="Calibri"/>
                <a:cs typeface="Calibri"/>
              </a:rPr>
              <a:t>e</a:t>
            </a:r>
            <a:r>
              <a:rPr dirty="0" sz="1600" spc="-25">
                <a:solidFill>
                  <a:srgbClr val="002399"/>
                </a:solidFill>
                <a:latin typeface="Calibri"/>
                <a:cs typeface="Calibri"/>
              </a:rPr>
              <a:t>n</a:t>
            </a:r>
            <a:r>
              <a:rPr dirty="0" sz="1600" spc="-10">
                <a:solidFill>
                  <a:srgbClr val="002399"/>
                </a:solidFill>
                <a:latin typeface="Calibri"/>
                <a:cs typeface="Calibri"/>
              </a:rPr>
              <a:t>t</a:t>
            </a:r>
            <a:r>
              <a:rPr dirty="0" sz="1600" spc="-5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1600" spc="-15">
                <a:solidFill>
                  <a:srgbClr val="002399"/>
                </a:solidFill>
                <a:latin typeface="Calibri"/>
                <a:cs typeface="Calibri"/>
              </a:rPr>
              <a:t>o</a:t>
            </a:r>
            <a:r>
              <a:rPr dirty="0" sz="1600" spc="-5">
                <a:solidFill>
                  <a:srgbClr val="002399"/>
                </a:solidFill>
                <a:latin typeface="Calibri"/>
                <a:cs typeface="Calibri"/>
              </a:rPr>
              <a:t>f</a:t>
            </a:r>
            <a:r>
              <a:rPr dirty="0" sz="1600" spc="10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1600" spc="-10">
                <a:solidFill>
                  <a:srgbClr val="002399"/>
                </a:solidFill>
                <a:latin typeface="Calibri"/>
                <a:cs typeface="Calibri"/>
              </a:rPr>
              <a:t>t</a:t>
            </a:r>
            <a:r>
              <a:rPr dirty="0" sz="1600" spc="-15">
                <a:solidFill>
                  <a:srgbClr val="002399"/>
                </a:solidFill>
                <a:latin typeface="Calibri"/>
                <a:cs typeface="Calibri"/>
              </a:rPr>
              <a:t>h</a:t>
            </a:r>
            <a:r>
              <a:rPr dirty="0" sz="1600" spc="-10">
                <a:solidFill>
                  <a:srgbClr val="002399"/>
                </a:solidFill>
                <a:latin typeface="Calibri"/>
                <a:cs typeface="Calibri"/>
              </a:rPr>
              <a:t>e</a:t>
            </a:r>
            <a:r>
              <a:rPr dirty="0" sz="1600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1600" spc="-20">
                <a:solidFill>
                  <a:srgbClr val="002399"/>
                </a:solidFill>
                <a:latin typeface="Calibri"/>
                <a:cs typeface="Calibri"/>
              </a:rPr>
              <a:t>t</a:t>
            </a:r>
            <a:r>
              <a:rPr dirty="0" sz="1600" spc="-15">
                <a:solidFill>
                  <a:srgbClr val="002399"/>
                </a:solidFill>
                <a:latin typeface="Calibri"/>
                <a:cs typeface="Calibri"/>
              </a:rPr>
              <a:t>o</a:t>
            </a:r>
            <a:r>
              <a:rPr dirty="0" sz="1600" spc="-30">
                <a:solidFill>
                  <a:srgbClr val="002399"/>
                </a:solidFill>
                <a:latin typeface="Calibri"/>
                <a:cs typeface="Calibri"/>
              </a:rPr>
              <a:t>t</a:t>
            </a:r>
            <a:r>
              <a:rPr dirty="0" sz="1600" spc="-10">
                <a:solidFill>
                  <a:srgbClr val="002399"/>
                </a:solidFill>
                <a:latin typeface="Calibri"/>
                <a:cs typeface="Calibri"/>
              </a:rPr>
              <a:t>al</a:t>
            </a:r>
            <a:r>
              <a:rPr dirty="0" sz="1600" spc="5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1600" spc="-10">
                <a:solidFill>
                  <a:srgbClr val="002399"/>
                </a:solidFill>
                <a:latin typeface="Calibri"/>
                <a:cs typeface="Calibri"/>
              </a:rPr>
              <a:t>cu</a:t>
            </a:r>
            <a:r>
              <a:rPr dirty="0" sz="1600" spc="-20">
                <a:solidFill>
                  <a:srgbClr val="002399"/>
                </a:solidFill>
                <a:latin typeface="Calibri"/>
                <a:cs typeface="Calibri"/>
              </a:rPr>
              <a:t>r</a:t>
            </a:r>
            <a:r>
              <a:rPr dirty="0" sz="1600" spc="-10">
                <a:solidFill>
                  <a:srgbClr val="002399"/>
                </a:solidFill>
                <a:latin typeface="Calibri"/>
                <a:cs typeface="Calibri"/>
              </a:rPr>
              <a:t>ies.</a:t>
            </a:r>
            <a:endParaRPr sz="1600">
              <a:latin typeface="Calibri"/>
              <a:cs typeface="Calibri"/>
            </a:endParaRPr>
          </a:p>
          <a:p>
            <a:pPr lvl="1" marL="868680" indent="-283210">
              <a:lnSpc>
                <a:spcPts val="1515"/>
              </a:lnSpc>
              <a:buClr>
                <a:srgbClr val="002399"/>
              </a:buClr>
              <a:buFont typeface="Courier New"/>
              <a:buChar char="o"/>
              <a:tabLst>
                <a:tab pos="869315" algn="l"/>
              </a:tabLst>
            </a:pPr>
            <a:r>
              <a:rPr dirty="0" sz="1800" spc="-5">
                <a:solidFill>
                  <a:srgbClr val="002399"/>
                </a:solidFill>
                <a:latin typeface="Calibri"/>
                <a:cs typeface="Calibri"/>
              </a:rPr>
              <a:t>Seale</a:t>
            </a:r>
            <a:r>
              <a:rPr dirty="0" sz="1800">
                <a:solidFill>
                  <a:srgbClr val="002399"/>
                </a:solidFill>
                <a:latin typeface="Calibri"/>
                <a:cs typeface="Calibri"/>
              </a:rPr>
              <a:t>d</a:t>
            </a:r>
            <a:r>
              <a:rPr dirty="0" sz="1800" spc="20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1800" spc="-5">
                <a:solidFill>
                  <a:srgbClr val="002399"/>
                </a:solidFill>
                <a:latin typeface="Calibri"/>
                <a:cs typeface="Calibri"/>
              </a:rPr>
              <a:t>sou</a:t>
            </a:r>
            <a:r>
              <a:rPr dirty="0" sz="1800" spc="-30">
                <a:solidFill>
                  <a:srgbClr val="002399"/>
                </a:solidFill>
                <a:latin typeface="Calibri"/>
                <a:cs typeface="Calibri"/>
              </a:rPr>
              <a:t>r</a:t>
            </a:r>
            <a:r>
              <a:rPr dirty="0" sz="1800" spc="-10">
                <a:solidFill>
                  <a:srgbClr val="002399"/>
                </a:solidFill>
                <a:latin typeface="Calibri"/>
                <a:cs typeface="Calibri"/>
              </a:rPr>
              <a:t>c</a:t>
            </a:r>
            <a:r>
              <a:rPr dirty="0" sz="1800">
                <a:solidFill>
                  <a:srgbClr val="002399"/>
                </a:solidFill>
                <a:latin typeface="Calibri"/>
                <a:cs typeface="Calibri"/>
              </a:rPr>
              <a:t>es</a:t>
            </a:r>
            <a:r>
              <a:rPr dirty="0" sz="1800" spc="-5">
                <a:solidFill>
                  <a:srgbClr val="002399"/>
                </a:solidFill>
                <a:latin typeface="Calibri"/>
                <a:cs typeface="Calibri"/>
              </a:rPr>
              <a:t>:</a:t>
            </a:r>
            <a:r>
              <a:rPr dirty="0" sz="1800">
                <a:solidFill>
                  <a:srgbClr val="002399"/>
                </a:solidFill>
                <a:latin typeface="Calibri"/>
                <a:cs typeface="Calibri"/>
              </a:rPr>
              <a:t>  </a:t>
            </a:r>
            <a:r>
              <a:rPr dirty="0" sz="1800" spc="-10">
                <a:solidFill>
                  <a:srgbClr val="002399"/>
                </a:solidFill>
                <a:latin typeface="Calibri"/>
                <a:cs typeface="Calibri"/>
              </a:rPr>
              <a:t>U</a:t>
            </a:r>
            <a:r>
              <a:rPr dirty="0" sz="1800" spc="-5">
                <a:solidFill>
                  <a:srgbClr val="002399"/>
                </a:solidFill>
                <a:latin typeface="Calibri"/>
                <a:cs typeface="Calibri"/>
              </a:rPr>
              <a:t>s</a:t>
            </a:r>
            <a:r>
              <a:rPr dirty="0" sz="1800">
                <a:solidFill>
                  <a:srgbClr val="002399"/>
                </a:solidFill>
                <a:latin typeface="Calibri"/>
                <a:cs typeface="Calibri"/>
              </a:rPr>
              <a:t>ed</a:t>
            </a:r>
            <a:r>
              <a:rPr dirty="0" sz="1800" spc="-5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002399"/>
                </a:solidFill>
                <a:latin typeface="Calibri"/>
                <a:cs typeface="Calibri"/>
              </a:rPr>
              <a:t>in</a:t>
            </a:r>
            <a:r>
              <a:rPr dirty="0" sz="1800" spc="5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1800" spc="-5">
                <a:solidFill>
                  <a:srgbClr val="002399"/>
                </a:solidFill>
                <a:latin typeface="Calibri"/>
                <a:cs typeface="Calibri"/>
              </a:rPr>
              <a:t>hospi</a:t>
            </a:r>
            <a:r>
              <a:rPr dirty="0" sz="1800" spc="-30">
                <a:solidFill>
                  <a:srgbClr val="002399"/>
                </a:solidFill>
                <a:latin typeface="Calibri"/>
                <a:cs typeface="Calibri"/>
              </a:rPr>
              <a:t>t</a:t>
            </a:r>
            <a:r>
              <a:rPr dirty="0" sz="1800">
                <a:solidFill>
                  <a:srgbClr val="002399"/>
                </a:solidFill>
                <a:latin typeface="Calibri"/>
                <a:cs typeface="Calibri"/>
              </a:rPr>
              <a:t>a</a:t>
            </a:r>
            <a:r>
              <a:rPr dirty="0" sz="1800" spc="-5">
                <a:solidFill>
                  <a:srgbClr val="002399"/>
                </a:solidFill>
                <a:latin typeface="Calibri"/>
                <a:cs typeface="Calibri"/>
              </a:rPr>
              <a:t>ls</a:t>
            </a:r>
            <a:r>
              <a:rPr dirty="0" sz="1800">
                <a:solidFill>
                  <a:srgbClr val="002399"/>
                </a:solidFill>
                <a:latin typeface="Calibri"/>
                <a:cs typeface="Calibri"/>
              </a:rPr>
              <a:t>,</a:t>
            </a:r>
            <a:r>
              <a:rPr dirty="0" sz="1800" spc="5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1800" spc="-10">
                <a:solidFill>
                  <a:srgbClr val="002399"/>
                </a:solidFill>
                <a:latin typeface="Calibri"/>
                <a:cs typeface="Calibri"/>
              </a:rPr>
              <a:t>i</a:t>
            </a:r>
            <a:r>
              <a:rPr dirty="0" sz="1800" spc="-5">
                <a:solidFill>
                  <a:srgbClr val="002399"/>
                </a:solidFill>
                <a:latin typeface="Calibri"/>
                <a:cs typeface="Calibri"/>
              </a:rPr>
              <a:t>ndu</a:t>
            </a:r>
            <a:r>
              <a:rPr dirty="0" sz="1800" spc="-20">
                <a:solidFill>
                  <a:srgbClr val="002399"/>
                </a:solidFill>
                <a:latin typeface="Calibri"/>
                <a:cs typeface="Calibri"/>
              </a:rPr>
              <a:t>s</a:t>
            </a:r>
            <a:r>
              <a:rPr dirty="0" sz="1800">
                <a:solidFill>
                  <a:srgbClr val="002399"/>
                </a:solidFill>
                <a:latin typeface="Calibri"/>
                <a:cs typeface="Calibri"/>
              </a:rPr>
              <a:t>t</a:t>
            </a:r>
            <a:r>
              <a:rPr dirty="0" sz="1800" spc="-10">
                <a:solidFill>
                  <a:srgbClr val="002399"/>
                </a:solidFill>
                <a:latin typeface="Calibri"/>
                <a:cs typeface="Calibri"/>
              </a:rPr>
              <a:t>r</a:t>
            </a:r>
            <a:r>
              <a:rPr dirty="0" sz="1800" spc="-10">
                <a:solidFill>
                  <a:srgbClr val="002399"/>
                </a:solidFill>
                <a:latin typeface="Calibri"/>
                <a:cs typeface="Calibri"/>
              </a:rPr>
              <a:t>i</a:t>
            </a:r>
            <a:r>
              <a:rPr dirty="0" sz="1800">
                <a:solidFill>
                  <a:srgbClr val="002399"/>
                </a:solidFill>
                <a:latin typeface="Calibri"/>
                <a:cs typeface="Calibri"/>
              </a:rPr>
              <a:t>es</a:t>
            </a:r>
            <a:r>
              <a:rPr dirty="0" sz="1800" spc="-5">
                <a:solidFill>
                  <a:srgbClr val="002399"/>
                </a:solidFill>
                <a:latin typeface="Calibri"/>
                <a:cs typeface="Calibri"/>
              </a:rPr>
              <a:t>,</a:t>
            </a:r>
            <a:r>
              <a:rPr dirty="0" sz="1800" spc="5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002399"/>
                </a:solidFill>
                <a:latin typeface="Calibri"/>
                <a:cs typeface="Calibri"/>
              </a:rPr>
              <a:t>and</a:t>
            </a:r>
            <a:r>
              <a:rPr dirty="0" sz="1800" spc="10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1800" spc="-5">
                <a:solidFill>
                  <a:srgbClr val="002399"/>
                </a:solidFill>
                <a:latin typeface="Calibri"/>
                <a:cs typeface="Calibri"/>
              </a:rPr>
              <a:t>uni</a:t>
            </a:r>
            <a:r>
              <a:rPr dirty="0" sz="1800" spc="-15">
                <a:solidFill>
                  <a:srgbClr val="002399"/>
                </a:solidFill>
                <a:latin typeface="Calibri"/>
                <a:cs typeface="Calibri"/>
              </a:rPr>
              <a:t>v</a:t>
            </a:r>
            <a:r>
              <a:rPr dirty="0" sz="1800">
                <a:solidFill>
                  <a:srgbClr val="002399"/>
                </a:solidFill>
                <a:latin typeface="Calibri"/>
                <a:cs typeface="Calibri"/>
              </a:rPr>
              <a:t>e</a:t>
            </a:r>
            <a:r>
              <a:rPr dirty="0" sz="1800" spc="-40">
                <a:solidFill>
                  <a:srgbClr val="002399"/>
                </a:solidFill>
                <a:latin typeface="Calibri"/>
                <a:cs typeface="Calibri"/>
              </a:rPr>
              <a:t>r</a:t>
            </a:r>
            <a:r>
              <a:rPr dirty="0" sz="1800" spc="-5">
                <a:solidFill>
                  <a:srgbClr val="002399"/>
                </a:solidFill>
                <a:latin typeface="Calibri"/>
                <a:cs typeface="Calibri"/>
              </a:rPr>
              <a:t>si</a:t>
            </a:r>
            <a:r>
              <a:rPr dirty="0" sz="1800" spc="-10">
                <a:solidFill>
                  <a:srgbClr val="002399"/>
                </a:solidFill>
                <a:latin typeface="Calibri"/>
                <a:cs typeface="Calibri"/>
              </a:rPr>
              <a:t>t</a:t>
            </a:r>
            <a:r>
              <a:rPr dirty="0" sz="1800" spc="-10">
                <a:solidFill>
                  <a:srgbClr val="002399"/>
                </a:solidFill>
                <a:latin typeface="Calibri"/>
                <a:cs typeface="Calibri"/>
              </a:rPr>
              <a:t>i</a:t>
            </a:r>
            <a:r>
              <a:rPr dirty="0" sz="1800">
                <a:solidFill>
                  <a:srgbClr val="002399"/>
                </a:solidFill>
                <a:latin typeface="Calibri"/>
                <a:cs typeface="Calibri"/>
              </a:rPr>
              <a:t>es th</a:t>
            </a:r>
            <a:r>
              <a:rPr dirty="0" sz="1800" spc="-35">
                <a:solidFill>
                  <a:srgbClr val="002399"/>
                </a:solidFill>
                <a:latin typeface="Calibri"/>
                <a:cs typeface="Calibri"/>
              </a:rPr>
              <a:t>r</a:t>
            </a:r>
            <a:r>
              <a:rPr dirty="0" sz="1800" spc="-5">
                <a:solidFill>
                  <a:srgbClr val="002399"/>
                </a:solidFill>
                <a:latin typeface="Calibri"/>
                <a:cs typeface="Calibri"/>
              </a:rPr>
              <a:t>oug</a:t>
            </a:r>
            <a:r>
              <a:rPr dirty="0" sz="1800">
                <a:solidFill>
                  <a:srgbClr val="002399"/>
                </a:solidFill>
                <a:latin typeface="Calibri"/>
                <a:cs typeface="Calibri"/>
              </a:rPr>
              <a:t>h </a:t>
            </a:r>
            <a:r>
              <a:rPr dirty="0" sz="1800" spc="-5">
                <a:solidFill>
                  <a:srgbClr val="002399"/>
                </a:solidFill>
                <a:latin typeface="Calibri"/>
                <a:cs typeface="Calibri"/>
              </a:rPr>
              <a:t>ou</a:t>
            </a:r>
            <a:r>
              <a:rPr dirty="0" sz="1800">
                <a:solidFill>
                  <a:srgbClr val="002399"/>
                </a:solidFill>
                <a:latin typeface="Calibri"/>
                <a:cs typeface="Calibri"/>
              </a:rPr>
              <a:t>t</a:t>
            </a:r>
            <a:r>
              <a:rPr dirty="0" sz="1800" spc="10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002399"/>
                </a:solidFill>
                <a:latin typeface="Calibri"/>
                <a:cs typeface="Calibri"/>
              </a:rPr>
              <a:t>the</a:t>
            </a:r>
            <a:endParaRPr sz="1800">
              <a:latin typeface="Calibri"/>
              <a:cs typeface="Calibri"/>
            </a:endParaRPr>
          </a:p>
          <a:p>
            <a:pPr marL="868680">
              <a:lnSpc>
                <a:spcPts val="1730"/>
              </a:lnSpc>
            </a:pPr>
            <a:r>
              <a:rPr dirty="0" sz="1800" spc="-55">
                <a:solidFill>
                  <a:srgbClr val="002399"/>
                </a:solidFill>
                <a:latin typeface="Calibri"/>
                <a:cs typeface="Calibri"/>
              </a:rPr>
              <a:t>U</a:t>
            </a:r>
            <a:r>
              <a:rPr dirty="0" sz="1800" spc="-5">
                <a:solidFill>
                  <a:srgbClr val="002399"/>
                </a:solidFill>
                <a:latin typeface="Calibri"/>
                <a:cs typeface="Calibri"/>
              </a:rPr>
              <a:t>.S.</a:t>
            </a:r>
            <a:endParaRPr sz="1800">
              <a:latin typeface="Calibri"/>
              <a:cs typeface="Calibri"/>
            </a:endParaRPr>
          </a:p>
          <a:p>
            <a:pPr lvl="1" marL="868680" marR="315595" indent="-283210">
              <a:lnSpc>
                <a:spcPct val="80000"/>
              </a:lnSpc>
              <a:spcBef>
                <a:spcPts val="215"/>
              </a:spcBef>
              <a:buClr>
                <a:srgbClr val="002399"/>
              </a:buClr>
              <a:buFont typeface="Courier New"/>
              <a:buChar char="o"/>
              <a:tabLst>
                <a:tab pos="869315" algn="l"/>
              </a:tabLst>
            </a:pPr>
            <a:r>
              <a:rPr dirty="0" sz="1800" spc="-5">
                <a:solidFill>
                  <a:srgbClr val="002399"/>
                </a:solidFill>
                <a:latin typeface="Calibri"/>
                <a:cs typeface="Calibri"/>
              </a:rPr>
              <a:t>O</a:t>
            </a:r>
            <a:r>
              <a:rPr dirty="0" sz="1800" spc="-10">
                <a:solidFill>
                  <a:srgbClr val="002399"/>
                </a:solidFill>
                <a:latin typeface="Calibri"/>
                <a:cs typeface="Calibri"/>
              </a:rPr>
              <a:t>t</a:t>
            </a:r>
            <a:r>
              <a:rPr dirty="0" sz="1800" spc="-15">
                <a:solidFill>
                  <a:srgbClr val="002399"/>
                </a:solidFill>
                <a:latin typeface="Calibri"/>
                <a:cs typeface="Calibri"/>
              </a:rPr>
              <a:t>h</a:t>
            </a:r>
            <a:r>
              <a:rPr dirty="0" sz="1800" spc="-5">
                <a:solidFill>
                  <a:srgbClr val="002399"/>
                </a:solidFill>
                <a:latin typeface="Calibri"/>
                <a:cs typeface="Calibri"/>
              </a:rPr>
              <a:t>e</a:t>
            </a:r>
            <a:r>
              <a:rPr dirty="0" sz="1800" spc="-10">
                <a:solidFill>
                  <a:srgbClr val="002399"/>
                </a:solidFill>
                <a:latin typeface="Calibri"/>
                <a:cs typeface="Calibri"/>
              </a:rPr>
              <a:t>r</a:t>
            </a:r>
            <a:r>
              <a:rPr dirty="0" sz="1800" spc="5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1800" spc="-45">
                <a:solidFill>
                  <a:srgbClr val="002399"/>
                </a:solidFill>
                <a:latin typeface="Calibri"/>
                <a:cs typeface="Calibri"/>
              </a:rPr>
              <a:t>w</a:t>
            </a:r>
            <a:r>
              <a:rPr dirty="0" sz="1800">
                <a:solidFill>
                  <a:srgbClr val="002399"/>
                </a:solidFill>
                <a:latin typeface="Calibri"/>
                <a:cs typeface="Calibri"/>
              </a:rPr>
              <a:t>a</a:t>
            </a:r>
            <a:r>
              <a:rPr dirty="0" sz="1800" spc="-20">
                <a:solidFill>
                  <a:srgbClr val="002399"/>
                </a:solidFill>
                <a:latin typeface="Calibri"/>
                <a:cs typeface="Calibri"/>
              </a:rPr>
              <a:t>s</a:t>
            </a:r>
            <a:r>
              <a:rPr dirty="0" sz="1800" spc="-40">
                <a:solidFill>
                  <a:srgbClr val="002399"/>
                </a:solidFill>
                <a:latin typeface="Calibri"/>
                <a:cs typeface="Calibri"/>
              </a:rPr>
              <a:t>t</a:t>
            </a:r>
            <a:r>
              <a:rPr dirty="0" sz="1800" spc="-10">
                <a:solidFill>
                  <a:srgbClr val="002399"/>
                </a:solidFill>
                <a:latin typeface="Calibri"/>
                <a:cs typeface="Calibri"/>
              </a:rPr>
              <a:t>e:</a:t>
            </a:r>
            <a:r>
              <a:rPr dirty="0" sz="1800" spc="10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1800" spc="-5">
                <a:solidFill>
                  <a:srgbClr val="002399"/>
                </a:solidFill>
                <a:latin typeface="Calibri"/>
                <a:cs typeface="Calibri"/>
              </a:rPr>
              <a:t>F</a:t>
            </a:r>
            <a:r>
              <a:rPr dirty="0" sz="1800" spc="-30">
                <a:solidFill>
                  <a:srgbClr val="002399"/>
                </a:solidFill>
                <a:latin typeface="Calibri"/>
                <a:cs typeface="Calibri"/>
              </a:rPr>
              <a:t>r</a:t>
            </a:r>
            <a:r>
              <a:rPr dirty="0" sz="1800" spc="-5">
                <a:solidFill>
                  <a:srgbClr val="002399"/>
                </a:solidFill>
                <a:latin typeface="Calibri"/>
                <a:cs typeface="Calibri"/>
              </a:rPr>
              <a:t>o</a:t>
            </a:r>
            <a:r>
              <a:rPr dirty="0" sz="1800">
                <a:solidFill>
                  <a:srgbClr val="002399"/>
                </a:solidFill>
                <a:latin typeface="Calibri"/>
                <a:cs typeface="Calibri"/>
              </a:rPr>
              <a:t>m </a:t>
            </a:r>
            <a:r>
              <a:rPr dirty="0" sz="1800" spc="-10">
                <a:solidFill>
                  <a:srgbClr val="002399"/>
                </a:solidFill>
                <a:latin typeface="Calibri"/>
                <a:cs typeface="Calibri"/>
              </a:rPr>
              <a:t>e</a:t>
            </a:r>
            <a:r>
              <a:rPr dirty="0" sz="1800" spc="-25">
                <a:solidFill>
                  <a:srgbClr val="002399"/>
                </a:solidFill>
                <a:latin typeface="Calibri"/>
                <a:cs typeface="Calibri"/>
              </a:rPr>
              <a:t>n</a:t>
            </a:r>
            <a:r>
              <a:rPr dirty="0" sz="1800" spc="-10">
                <a:solidFill>
                  <a:srgbClr val="002399"/>
                </a:solidFill>
                <a:latin typeface="Calibri"/>
                <a:cs typeface="Calibri"/>
              </a:rPr>
              <a:t>vi</a:t>
            </a:r>
            <a:r>
              <a:rPr dirty="0" sz="1800" spc="-45">
                <a:solidFill>
                  <a:srgbClr val="002399"/>
                </a:solidFill>
                <a:latin typeface="Calibri"/>
                <a:cs typeface="Calibri"/>
              </a:rPr>
              <a:t>r</a:t>
            </a:r>
            <a:r>
              <a:rPr dirty="0" sz="1800" spc="-5">
                <a:solidFill>
                  <a:srgbClr val="002399"/>
                </a:solidFill>
                <a:latin typeface="Calibri"/>
                <a:cs typeface="Calibri"/>
              </a:rPr>
              <a:t>onm</a:t>
            </a:r>
            <a:r>
              <a:rPr dirty="0" sz="1800" spc="5">
                <a:solidFill>
                  <a:srgbClr val="002399"/>
                </a:solidFill>
                <a:latin typeface="Calibri"/>
                <a:cs typeface="Calibri"/>
              </a:rPr>
              <a:t>e</a:t>
            </a:r>
            <a:r>
              <a:rPr dirty="0" sz="1800" spc="-10">
                <a:solidFill>
                  <a:srgbClr val="002399"/>
                </a:solidFill>
                <a:latin typeface="Calibri"/>
                <a:cs typeface="Calibri"/>
              </a:rPr>
              <a:t>n</a:t>
            </a:r>
            <a:r>
              <a:rPr dirty="0" sz="1800" spc="-40">
                <a:solidFill>
                  <a:srgbClr val="002399"/>
                </a:solidFill>
                <a:latin typeface="Calibri"/>
                <a:cs typeface="Calibri"/>
              </a:rPr>
              <a:t>t</a:t>
            </a:r>
            <a:r>
              <a:rPr dirty="0" sz="1800">
                <a:solidFill>
                  <a:srgbClr val="002399"/>
                </a:solidFill>
                <a:latin typeface="Calibri"/>
                <a:cs typeface="Calibri"/>
              </a:rPr>
              <a:t>al </a:t>
            </a:r>
            <a:r>
              <a:rPr dirty="0" sz="1800" spc="-20">
                <a:solidFill>
                  <a:srgbClr val="002399"/>
                </a:solidFill>
                <a:latin typeface="Calibri"/>
                <a:cs typeface="Calibri"/>
              </a:rPr>
              <a:t>c</a:t>
            </a:r>
            <a:r>
              <a:rPr dirty="0" sz="1800" spc="-5">
                <a:solidFill>
                  <a:srgbClr val="002399"/>
                </a:solidFill>
                <a:latin typeface="Calibri"/>
                <a:cs typeface="Calibri"/>
              </a:rPr>
              <a:t>l</a:t>
            </a:r>
            <a:r>
              <a:rPr dirty="0" sz="1800" spc="-10">
                <a:solidFill>
                  <a:srgbClr val="002399"/>
                </a:solidFill>
                <a:latin typeface="Calibri"/>
                <a:cs typeface="Calibri"/>
              </a:rPr>
              <a:t>ea</a:t>
            </a:r>
            <a:r>
              <a:rPr dirty="0" sz="1800" spc="-5">
                <a:solidFill>
                  <a:srgbClr val="002399"/>
                </a:solidFill>
                <a:latin typeface="Calibri"/>
                <a:cs typeface="Calibri"/>
              </a:rPr>
              <a:t>n</a:t>
            </a:r>
            <a:r>
              <a:rPr dirty="0" sz="1800" spc="-5">
                <a:solidFill>
                  <a:srgbClr val="002399"/>
                </a:solidFill>
                <a:latin typeface="Calibri"/>
                <a:cs typeface="Calibri"/>
              </a:rPr>
              <a:t>u</a:t>
            </a:r>
            <a:r>
              <a:rPr dirty="0" sz="1800">
                <a:solidFill>
                  <a:srgbClr val="002399"/>
                </a:solidFill>
                <a:latin typeface="Calibri"/>
                <a:cs typeface="Calibri"/>
              </a:rPr>
              <a:t>p</a:t>
            </a:r>
            <a:r>
              <a:rPr dirty="0" sz="1800" spc="25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002399"/>
                </a:solidFill>
                <a:latin typeface="Calibri"/>
                <a:cs typeface="Calibri"/>
              </a:rPr>
              <a:t>and iso</a:t>
            </a:r>
            <a:r>
              <a:rPr dirty="0" sz="1800" spc="-20">
                <a:solidFill>
                  <a:srgbClr val="002399"/>
                </a:solidFill>
                <a:latin typeface="Calibri"/>
                <a:cs typeface="Calibri"/>
              </a:rPr>
              <a:t>t</a:t>
            </a:r>
            <a:r>
              <a:rPr dirty="0" sz="1800" spc="-5">
                <a:solidFill>
                  <a:srgbClr val="002399"/>
                </a:solidFill>
                <a:latin typeface="Calibri"/>
                <a:cs typeface="Calibri"/>
              </a:rPr>
              <a:t>op</a:t>
            </a:r>
            <a:r>
              <a:rPr dirty="0" sz="1800">
                <a:solidFill>
                  <a:srgbClr val="002399"/>
                </a:solidFill>
                <a:latin typeface="Calibri"/>
                <a:cs typeface="Calibri"/>
              </a:rPr>
              <a:t>e </a:t>
            </a:r>
            <a:r>
              <a:rPr dirty="0" sz="1800" spc="-5">
                <a:solidFill>
                  <a:srgbClr val="002399"/>
                </a:solidFill>
                <a:latin typeface="Calibri"/>
                <a:cs typeface="Calibri"/>
              </a:rPr>
              <a:t>p</a:t>
            </a:r>
            <a:r>
              <a:rPr dirty="0" sz="1800" spc="-25">
                <a:solidFill>
                  <a:srgbClr val="002399"/>
                </a:solidFill>
                <a:latin typeface="Calibri"/>
                <a:cs typeface="Calibri"/>
              </a:rPr>
              <a:t>r</a:t>
            </a:r>
            <a:r>
              <a:rPr dirty="0" sz="1800" spc="-5">
                <a:solidFill>
                  <a:srgbClr val="002399"/>
                </a:solidFill>
                <a:latin typeface="Calibri"/>
                <a:cs typeface="Calibri"/>
              </a:rPr>
              <a:t>oduct</a:t>
            </a:r>
            <a:r>
              <a:rPr dirty="0" sz="1800" spc="-10">
                <a:solidFill>
                  <a:srgbClr val="002399"/>
                </a:solidFill>
                <a:latin typeface="Calibri"/>
                <a:cs typeface="Calibri"/>
              </a:rPr>
              <a:t>i</a:t>
            </a:r>
            <a:r>
              <a:rPr dirty="0" sz="1800" spc="-5">
                <a:solidFill>
                  <a:srgbClr val="002399"/>
                </a:solidFill>
                <a:latin typeface="Calibri"/>
                <a:cs typeface="Calibri"/>
              </a:rPr>
              <a:t>o</a:t>
            </a:r>
            <a:r>
              <a:rPr dirty="0" sz="1800">
                <a:solidFill>
                  <a:srgbClr val="002399"/>
                </a:solidFill>
                <a:latin typeface="Calibri"/>
                <a:cs typeface="Calibri"/>
              </a:rPr>
              <a:t>n</a:t>
            </a:r>
            <a:r>
              <a:rPr dirty="0" sz="1800" spc="25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1800" spc="-5">
                <a:solidFill>
                  <a:srgbClr val="002399"/>
                </a:solidFill>
                <a:latin typeface="Calibri"/>
                <a:cs typeface="Calibri"/>
              </a:rPr>
              <a:t>(</a:t>
            </a:r>
            <a:r>
              <a:rPr dirty="0" sz="1800" spc="-10">
                <a:solidFill>
                  <a:srgbClr val="002399"/>
                </a:solidFill>
                <a:latin typeface="Calibri"/>
                <a:cs typeface="Calibri"/>
              </a:rPr>
              <a:t>M</a:t>
            </a:r>
            <a:r>
              <a:rPr dirty="0" sz="1800" spc="-5">
                <a:solidFill>
                  <a:srgbClr val="002399"/>
                </a:solidFill>
                <a:latin typeface="Calibri"/>
                <a:cs typeface="Calibri"/>
              </a:rPr>
              <a:t>is</a:t>
            </a:r>
            <a:r>
              <a:rPr dirty="0" sz="1800" spc="5">
                <a:solidFill>
                  <a:srgbClr val="002399"/>
                </a:solidFill>
                <a:latin typeface="Calibri"/>
                <a:cs typeface="Calibri"/>
              </a:rPr>
              <a:t>s</a:t>
            </a:r>
            <a:r>
              <a:rPr dirty="0" sz="1800" spc="-5">
                <a:solidFill>
                  <a:srgbClr val="002399"/>
                </a:solidFill>
                <a:latin typeface="Calibri"/>
                <a:cs typeface="Calibri"/>
              </a:rPr>
              <a:t>ouri</a:t>
            </a:r>
            <a:r>
              <a:rPr dirty="0" sz="1800" spc="-5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002399"/>
                </a:solidFill>
                <a:latin typeface="Calibri"/>
                <a:cs typeface="Calibri"/>
              </a:rPr>
              <a:t>Un</a:t>
            </a:r>
            <a:r>
              <a:rPr dirty="0" sz="1800" spc="-10">
                <a:solidFill>
                  <a:srgbClr val="002399"/>
                </a:solidFill>
                <a:latin typeface="Calibri"/>
                <a:cs typeface="Calibri"/>
              </a:rPr>
              <a:t>i</a:t>
            </a:r>
            <a:r>
              <a:rPr dirty="0" sz="1800" spc="-20">
                <a:solidFill>
                  <a:srgbClr val="002399"/>
                </a:solidFill>
                <a:latin typeface="Calibri"/>
                <a:cs typeface="Calibri"/>
              </a:rPr>
              <a:t>v</a:t>
            </a:r>
            <a:r>
              <a:rPr dirty="0" sz="1800" spc="-10">
                <a:solidFill>
                  <a:srgbClr val="002399"/>
                </a:solidFill>
                <a:latin typeface="Calibri"/>
                <a:cs typeface="Calibri"/>
              </a:rPr>
              <a:t>e</a:t>
            </a:r>
            <a:r>
              <a:rPr dirty="0" sz="1800" spc="-50">
                <a:solidFill>
                  <a:srgbClr val="002399"/>
                </a:solidFill>
                <a:latin typeface="Calibri"/>
                <a:cs typeface="Calibri"/>
              </a:rPr>
              <a:t>r</a:t>
            </a:r>
            <a:r>
              <a:rPr dirty="0" sz="1800" spc="-5">
                <a:solidFill>
                  <a:srgbClr val="002399"/>
                </a:solidFill>
                <a:latin typeface="Calibri"/>
                <a:cs typeface="Calibri"/>
              </a:rPr>
              <a:t>sit</a:t>
            </a:r>
            <a:r>
              <a:rPr dirty="0" sz="1800">
                <a:solidFill>
                  <a:srgbClr val="002399"/>
                </a:solidFill>
                <a:latin typeface="Calibri"/>
                <a:cs typeface="Calibri"/>
              </a:rPr>
              <a:t>y </a:t>
            </a:r>
            <a:r>
              <a:rPr dirty="0" sz="1800" spc="-55">
                <a:solidFill>
                  <a:srgbClr val="002399"/>
                </a:solidFill>
                <a:latin typeface="Calibri"/>
                <a:cs typeface="Calibri"/>
              </a:rPr>
              <a:t>R</a:t>
            </a:r>
            <a:r>
              <a:rPr dirty="0" sz="1800" spc="-10">
                <a:solidFill>
                  <a:srgbClr val="002399"/>
                </a:solidFill>
                <a:latin typeface="Calibri"/>
                <a:cs typeface="Calibri"/>
              </a:rPr>
              <a:t>e</a:t>
            </a:r>
            <a:r>
              <a:rPr dirty="0" sz="1800" spc="-5">
                <a:solidFill>
                  <a:srgbClr val="002399"/>
                </a:solidFill>
                <a:latin typeface="Calibri"/>
                <a:cs typeface="Calibri"/>
              </a:rPr>
              <a:t>s</a:t>
            </a:r>
            <a:r>
              <a:rPr dirty="0" sz="1800" spc="-10">
                <a:solidFill>
                  <a:srgbClr val="002399"/>
                </a:solidFill>
                <a:latin typeface="Calibri"/>
                <a:cs typeface="Calibri"/>
              </a:rPr>
              <a:t>ea</a:t>
            </a:r>
            <a:r>
              <a:rPr dirty="0" sz="1800" spc="-35">
                <a:solidFill>
                  <a:srgbClr val="002399"/>
                </a:solidFill>
                <a:latin typeface="Calibri"/>
                <a:cs typeface="Calibri"/>
              </a:rPr>
              <a:t>r</a:t>
            </a:r>
            <a:r>
              <a:rPr dirty="0" sz="1800" spc="-20">
                <a:solidFill>
                  <a:srgbClr val="002399"/>
                </a:solidFill>
                <a:latin typeface="Calibri"/>
                <a:cs typeface="Calibri"/>
              </a:rPr>
              <a:t>c</a:t>
            </a:r>
            <a:r>
              <a:rPr dirty="0" sz="1800">
                <a:solidFill>
                  <a:srgbClr val="002399"/>
                </a:solidFill>
                <a:latin typeface="Calibri"/>
                <a:cs typeface="Calibri"/>
              </a:rPr>
              <a:t>h</a:t>
            </a:r>
            <a:r>
              <a:rPr dirty="0" sz="1800" spc="10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1800" spc="-55">
                <a:solidFill>
                  <a:srgbClr val="002399"/>
                </a:solidFill>
                <a:latin typeface="Calibri"/>
                <a:cs typeface="Calibri"/>
              </a:rPr>
              <a:t>R</a:t>
            </a:r>
            <a:r>
              <a:rPr dirty="0" sz="1800" spc="-10">
                <a:solidFill>
                  <a:srgbClr val="002399"/>
                </a:solidFill>
                <a:latin typeface="Calibri"/>
                <a:cs typeface="Calibri"/>
              </a:rPr>
              <a:t>eac</a:t>
            </a:r>
            <a:r>
              <a:rPr dirty="0" sz="1800" spc="-30">
                <a:solidFill>
                  <a:srgbClr val="002399"/>
                </a:solidFill>
                <a:latin typeface="Calibri"/>
                <a:cs typeface="Calibri"/>
              </a:rPr>
              <a:t>t</a:t>
            </a:r>
            <a:r>
              <a:rPr dirty="0" sz="1800" spc="-15">
                <a:solidFill>
                  <a:srgbClr val="002399"/>
                </a:solidFill>
                <a:latin typeface="Calibri"/>
                <a:cs typeface="Calibri"/>
              </a:rPr>
              <a:t>o</a:t>
            </a:r>
            <a:r>
              <a:rPr dirty="0" sz="1800" spc="-10">
                <a:solidFill>
                  <a:srgbClr val="002399"/>
                </a:solidFill>
                <a:latin typeface="Calibri"/>
                <a:cs typeface="Calibri"/>
              </a:rPr>
              <a:t>r</a:t>
            </a:r>
            <a:r>
              <a:rPr dirty="0" sz="1800" spc="5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1800" spc="-5">
                <a:solidFill>
                  <a:srgbClr val="002399"/>
                </a:solidFill>
                <a:latin typeface="Calibri"/>
                <a:cs typeface="Calibri"/>
              </a:rPr>
              <a:t>i</a:t>
            </a:r>
            <a:r>
              <a:rPr dirty="0" sz="1800">
                <a:solidFill>
                  <a:srgbClr val="002399"/>
                </a:solidFill>
                <a:latin typeface="Calibri"/>
                <a:cs typeface="Calibri"/>
              </a:rPr>
              <a:t>n</a:t>
            </a:r>
            <a:r>
              <a:rPr dirty="0" sz="1800" spc="10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002399"/>
                </a:solidFill>
                <a:latin typeface="Calibri"/>
                <a:cs typeface="Calibri"/>
              </a:rPr>
              <a:t>M</a:t>
            </a:r>
            <a:r>
              <a:rPr dirty="0" sz="1800" spc="-45">
                <a:solidFill>
                  <a:srgbClr val="002399"/>
                </a:solidFill>
                <a:latin typeface="Calibri"/>
                <a:cs typeface="Calibri"/>
              </a:rPr>
              <a:t>O</a:t>
            </a:r>
            <a:r>
              <a:rPr dirty="0" sz="1800" spc="-5">
                <a:solidFill>
                  <a:srgbClr val="002399"/>
                </a:solidFill>
                <a:latin typeface="Calibri"/>
                <a:cs typeface="Calibri"/>
              </a:rPr>
              <a:t>,</a:t>
            </a:r>
            <a:r>
              <a:rPr dirty="0" sz="1800" spc="-5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002399"/>
                </a:solidFill>
                <a:latin typeface="Calibri"/>
                <a:cs typeface="Calibri"/>
              </a:rPr>
              <a:t>WV</a:t>
            </a:r>
            <a:r>
              <a:rPr dirty="0" sz="1800" spc="-15">
                <a:solidFill>
                  <a:srgbClr val="002399"/>
                </a:solidFill>
                <a:latin typeface="Calibri"/>
                <a:cs typeface="Calibri"/>
              </a:rPr>
              <a:t>D</a:t>
            </a:r>
            <a:r>
              <a:rPr dirty="0" sz="1800" spc="-245">
                <a:solidFill>
                  <a:srgbClr val="002399"/>
                </a:solidFill>
                <a:latin typeface="Calibri"/>
                <a:cs typeface="Calibri"/>
              </a:rPr>
              <a:t>P</a:t>
            </a:r>
            <a:r>
              <a:rPr dirty="0" sz="1800" spc="-5">
                <a:solidFill>
                  <a:srgbClr val="002399"/>
                </a:solidFill>
                <a:latin typeface="Calibri"/>
                <a:cs typeface="Calibri"/>
              </a:rPr>
              <a:t>,</a:t>
            </a:r>
            <a:r>
              <a:rPr dirty="0" sz="1800" spc="30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1800" spc="-30">
                <a:solidFill>
                  <a:srgbClr val="002399"/>
                </a:solidFill>
                <a:latin typeface="Calibri"/>
                <a:cs typeface="Calibri"/>
              </a:rPr>
              <a:t>B</a:t>
            </a:r>
            <a:r>
              <a:rPr dirty="0" sz="1800" spc="-25">
                <a:solidFill>
                  <a:srgbClr val="002399"/>
                </a:solidFill>
                <a:latin typeface="Calibri"/>
                <a:cs typeface="Calibri"/>
              </a:rPr>
              <a:t>W</a:t>
            </a:r>
            <a:r>
              <a:rPr dirty="0" sz="1800" spc="-5">
                <a:solidFill>
                  <a:srgbClr val="002399"/>
                </a:solidFill>
                <a:latin typeface="Calibri"/>
                <a:cs typeface="Calibri"/>
              </a:rPr>
              <a:t>T</a:t>
            </a:r>
            <a:r>
              <a:rPr dirty="0" sz="1800">
                <a:solidFill>
                  <a:srgbClr val="002399"/>
                </a:solidFill>
                <a:latin typeface="Calibri"/>
                <a:cs typeface="Calibri"/>
              </a:rPr>
              <a:t>X in</a:t>
            </a:r>
            <a:r>
              <a:rPr dirty="0" sz="1800" spc="5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1800" spc="-90">
                <a:solidFill>
                  <a:srgbClr val="002399"/>
                </a:solidFill>
                <a:latin typeface="Calibri"/>
                <a:cs typeface="Calibri"/>
              </a:rPr>
              <a:t>V</a:t>
            </a:r>
            <a:r>
              <a:rPr dirty="0" sz="1800" spc="-5">
                <a:solidFill>
                  <a:srgbClr val="002399"/>
                </a:solidFill>
                <a:latin typeface="Calibri"/>
                <a:cs typeface="Calibri"/>
              </a:rPr>
              <a:t>A</a:t>
            </a:r>
            <a:r>
              <a:rPr dirty="0" sz="1800" spc="-5">
                <a:solidFill>
                  <a:srgbClr val="002399"/>
                </a:solidFill>
                <a:latin typeface="Calibri"/>
                <a:cs typeface="Calibri"/>
              </a:rPr>
              <a:t>,</a:t>
            </a:r>
            <a:r>
              <a:rPr dirty="0" sz="1800" spc="5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1800" spc="-50">
                <a:solidFill>
                  <a:srgbClr val="002399"/>
                </a:solidFill>
                <a:latin typeface="Calibri"/>
                <a:cs typeface="Calibri"/>
              </a:rPr>
              <a:t>W</a:t>
            </a:r>
            <a:r>
              <a:rPr dirty="0" sz="1800" spc="-5">
                <a:solidFill>
                  <a:srgbClr val="002399"/>
                </a:solidFill>
                <a:latin typeface="Calibri"/>
                <a:cs typeface="Calibri"/>
              </a:rPr>
              <a:t>C</a:t>
            </a:r>
            <a:r>
              <a:rPr dirty="0" sz="1800">
                <a:solidFill>
                  <a:srgbClr val="002399"/>
                </a:solidFill>
                <a:latin typeface="Calibri"/>
                <a:cs typeface="Calibri"/>
              </a:rPr>
              <a:t>S</a:t>
            </a:r>
            <a:r>
              <a:rPr dirty="0" sz="1800" spc="10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1800" spc="-5">
                <a:solidFill>
                  <a:srgbClr val="002399"/>
                </a:solidFill>
                <a:latin typeface="Calibri"/>
                <a:cs typeface="Calibri"/>
              </a:rPr>
              <a:t>i</a:t>
            </a:r>
            <a:r>
              <a:rPr dirty="0" sz="1800">
                <a:solidFill>
                  <a:srgbClr val="002399"/>
                </a:solidFill>
                <a:latin typeface="Calibri"/>
                <a:cs typeface="Calibri"/>
              </a:rPr>
              <a:t>n</a:t>
            </a:r>
            <a:r>
              <a:rPr dirty="0" sz="1800" spc="10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1800" spc="-5">
                <a:solidFill>
                  <a:srgbClr val="002399"/>
                </a:solidFill>
                <a:latin typeface="Calibri"/>
                <a:cs typeface="Calibri"/>
              </a:rPr>
              <a:t>TX)</a:t>
            </a:r>
            <a:endParaRPr sz="1800">
              <a:latin typeface="Calibri"/>
              <a:cs typeface="Calibri"/>
            </a:endParaRPr>
          </a:p>
          <a:p>
            <a:pPr marL="243840" indent="-231140">
              <a:lnSpc>
                <a:spcPts val="2065"/>
              </a:lnSpc>
              <a:spcBef>
                <a:spcPts val="1505"/>
              </a:spcBef>
              <a:buClr>
                <a:srgbClr val="002399"/>
              </a:buClr>
              <a:buFont typeface="Arial"/>
              <a:buChar char="•"/>
              <a:tabLst>
                <a:tab pos="244475" algn="l"/>
              </a:tabLst>
            </a:pPr>
            <a:r>
              <a:rPr dirty="0" sz="1900" spc="-25" u="heavy">
                <a:solidFill>
                  <a:srgbClr val="002399"/>
                </a:solidFill>
                <a:latin typeface="Calibri"/>
                <a:cs typeface="Calibri"/>
              </a:rPr>
              <a:t>G</a:t>
            </a:r>
            <a:r>
              <a:rPr dirty="0" sz="1900" spc="-50" u="heavy">
                <a:solidFill>
                  <a:srgbClr val="002399"/>
                </a:solidFill>
                <a:latin typeface="Calibri"/>
                <a:cs typeface="Calibri"/>
              </a:rPr>
              <a:t>T</a:t>
            </a:r>
            <a:r>
              <a:rPr dirty="0" sz="1900" spc="-20" u="heavy">
                <a:solidFill>
                  <a:srgbClr val="002399"/>
                </a:solidFill>
                <a:latin typeface="Calibri"/>
                <a:cs typeface="Calibri"/>
              </a:rPr>
              <a:t>C</a:t>
            </a:r>
            <a:r>
              <a:rPr dirty="0" sz="1900" spc="-25" u="heavy">
                <a:solidFill>
                  <a:srgbClr val="002399"/>
                </a:solidFill>
                <a:latin typeface="Calibri"/>
                <a:cs typeface="Calibri"/>
              </a:rPr>
              <a:t>C</a:t>
            </a:r>
            <a:r>
              <a:rPr dirty="0" sz="1900" spc="-20" u="heavy">
                <a:solidFill>
                  <a:srgbClr val="002399"/>
                </a:solidFill>
                <a:latin typeface="Calibri"/>
                <a:cs typeface="Calibri"/>
              </a:rPr>
              <a:t>-</a:t>
            </a:r>
            <a:r>
              <a:rPr dirty="0" sz="1900" u="heavy">
                <a:solidFill>
                  <a:srgbClr val="002399"/>
                </a:solidFill>
                <a:latin typeface="Calibri"/>
                <a:cs typeface="Calibri"/>
              </a:rPr>
              <a:t>l</a:t>
            </a:r>
            <a:r>
              <a:rPr dirty="0" sz="1900" spc="-10" u="heavy">
                <a:solidFill>
                  <a:srgbClr val="002399"/>
                </a:solidFill>
                <a:latin typeface="Calibri"/>
                <a:cs typeface="Calibri"/>
              </a:rPr>
              <a:t>i</a:t>
            </a:r>
            <a:r>
              <a:rPr dirty="0" sz="1900" spc="-70" u="heavy">
                <a:solidFill>
                  <a:srgbClr val="002399"/>
                </a:solidFill>
                <a:latin typeface="Calibri"/>
                <a:cs typeface="Calibri"/>
              </a:rPr>
              <a:t>k</a:t>
            </a:r>
            <a:r>
              <a:rPr dirty="0" sz="1900" spc="-10" u="heavy">
                <a:solidFill>
                  <a:srgbClr val="002399"/>
                </a:solidFill>
                <a:latin typeface="Calibri"/>
                <a:cs typeface="Calibri"/>
              </a:rPr>
              <a:t>e</a:t>
            </a:r>
            <a:r>
              <a:rPr dirty="0" sz="1900" spc="20" u="heavy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1900" spc="-80" u="heavy">
                <a:solidFill>
                  <a:srgbClr val="002399"/>
                </a:solidFill>
                <a:latin typeface="Calibri"/>
                <a:cs typeface="Calibri"/>
              </a:rPr>
              <a:t>W</a:t>
            </a:r>
            <a:r>
              <a:rPr dirty="0" sz="1900" spc="-10" u="heavy">
                <a:solidFill>
                  <a:srgbClr val="002399"/>
                </a:solidFill>
                <a:latin typeface="Calibri"/>
                <a:cs typeface="Calibri"/>
              </a:rPr>
              <a:t>a</a:t>
            </a:r>
            <a:r>
              <a:rPr dirty="0" sz="1900" spc="-30" u="heavy">
                <a:solidFill>
                  <a:srgbClr val="002399"/>
                </a:solidFill>
                <a:latin typeface="Calibri"/>
                <a:cs typeface="Calibri"/>
              </a:rPr>
              <a:t>s</a:t>
            </a:r>
            <a:r>
              <a:rPr dirty="0" sz="1900" spc="-35" u="heavy">
                <a:solidFill>
                  <a:srgbClr val="002399"/>
                </a:solidFill>
                <a:latin typeface="Calibri"/>
                <a:cs typeface="Calibri"/>
              </a:rPr>
              <a:t>t</a:t>
            </a:r>
            <a:r>
              <a:rPr dirty="0" sz="1900" spc="-10" u="heavy">
                <a:solidFill>
                  <a:srgbClr val="002399"/>
                </a:solidFill>
                <a:latin typeface="Calibri"/>
                <a:cs typeface="Calibri"/>
              </a:rPr>
              <a:t>e</a:t>
            </a:r>
            <a:r>
              <a:rPr dirty="0" sz="1900" spc="-10" u="heavy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1900" spc="-100" u="heavy">
                <a:solidFill>
                  <a:srgbClr val="002399"/>
                </a:solidFill>
                <a:latin typeface="Calibri"/>
                <a:cs typeface="Calibri"/>
              </a:rPr>
              <a:t>T</a:t>
            </a:r>
            <a:r>
              <a:rPr dirty="0" sz="1900" spc="-10" u="heavy">
                <a:solidFill>
                  <a:srgbClr val="002399"/>
                </a:solidFill>
                <a:latin typeface="Calibri"/>
                <a:cs typeface="Calibri"/>
              </a:rPr>
              <a:t>ype</a:t>
            </a:r>
            <a:r>
              <a:rPr dirty="0" sz="1900" spc="-10" u="heavy">
                <a:solidFill>
                  <a:srgbClr val="002399"/>
                </a:solidFill>
                <a:latin typeface="Calibri"/>
                <a:cs typeface="Calibri"/>
              </a:rPr>
              <a:t>s</a:t>
            </a:r>
            <a:r>
              <a:rPr dirty="0" sz="1900" spc="-15" u="heavy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1900" spc="-15" u="heavy">
                <a:solidFill>
                  <a:srgbClr val="002399"/>
                </a:solidFill>
                <a:latin typeface="Calibri"/>
                <a:cs typeface="Calibri"/>
              </a:rPr>
              <a:t>(same</a:t>
            </a:r>
            <a:r>
              <a:rPr dirty="0" sz="1900" spc="-10" u="heavy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1900" spc="-40" u="heavy">
                <a:solidFill>
                  <a:srgbClr val="002399"/>
                </a:solidFill>
                <a:latin typeface="Calibri"/>
                <a:cs typeface="Calibri"/>
              </a:rPr>
              <a:t>w</a:t>
            </a:r>
            <a:r>
              <a:rPr dirty="0" sz="1900" spc="-10" u="heavy">
                <a:solidFill>
                  <a:srgbClr val="002399"/>
                </a:solidFill>
                <a:latin typeface="Calibri"/>
                <a:cs typeface="Calibri"/>
              </a:rPr>
              <a:t>a</a:t>
            </a:r>
            <a:r>
              <a:rPr dirty="0" sz="1900" spc="-30" u="heavy">
                <a:solidFill>
                  <a:srgbClr val="002399"/>
                </a:solidFill>
                <a:latin typeface="Calibri"/>
                <a:cs typeface="Calibri"/>
              </a:rPr>
              <a:t>s</a:t>
            </a:r>
            <a:r>
              <a:rPr dirty="0" sz="1900" spc="-35" u="heavy">
                <a:solidFill>
                  <a:srgbClr val="002399"/>
                </a:solidFill>
                <a:latin typeface="Calibri"/>
                <a:cs typeface="Calibri"/>
              </a:rPr>
              <a:t>t</a:t>
            </a:r>
            <a:r>
              <a:rPr dirty="0" sz="1900" spc="-10" u="heavy">
                <a:solidFill>
                  <a:srgbClr val="002399"/>
                </a:solidFill>
                <a:latin typeface="Calibri"/>
                <a:cs typeface="Calibri"/>
              </a:rPr>
              <a:t>e</a:t>
            </a:r>
            <a:r>
              <a:rPr dirty="0" sz="1900" spc="5" u="heavy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1900" spc="-10" u="heavy">
                <a:solidFill>
                  <a:srgbClr val="002399"/>
                </a:solidFill>
                <a:latin typeface="Calibri"/>
                <a:cs typeface="Calibri"/>
              </a:rPr>
              <a:t>type</a:t>
            </a:r>
            <a:r>
              <a:rPr dirty="0" sz="1900" spc="-10" u="heavy">
                <a:solidFill>
                  <a:srgbClr val="002399"/>
                </a:solidFill>
                <a:latin typeface="Calibri"/>
                <a:cs typeface="Calibri"/>
              </a:rPr>
              <a:t>s</a:t>
            </a:r>
            <a:r>
              <a:rPr dirty="0" sz="1900" spc="-15" u="heavy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1900" spc="-10" u="heavy">
                <a:solidFill>
                  <a:srgbClr val="002399"/>
                </a:solidFill>
                <a:latin typeface="Calibri"/>
                <a:cs typeface="Calibri"/>
              </a:rPr>
              <a:t>as</a:t>
            </a:r>
            <a:r>
              <a:rPr dirty="0" sz="1900" spc="-10" u="heavy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1900" spc="-55" u="heavy">
                <a:solidFill>
                  <a:srgbClr val="002399"/>
                </a:solidFill>
                <a:latin typeface="Calibri"/>
                <a:cs typeface="Calibri"/>
              </a:rPr>
              <a:t>f</a:t>
            </a:r>
            <a:r>
              <a:rPr dirty="0" sz="1900" spc="-15" u="heavy">
                <a:solidFill>
                  <a:srgbClr val="002399"/>
                </a:solidFill>
                <a:latin typeface="Calibri"/>
                <a:cs typeface="Calibri"/>
              </a:rPr>
              <a:t>or</a:t>
            </a:r>
            <a:r>
              <a:rPr dirty="0" sz="1900" spc="-25" u="heavy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1900" spc="-25" u="heavy">
                <a:solidFill>
                  <a:srgbClr val="002399"/>
                </a:solidFill>
                <a:latin typeface="Calibri"/>
                <a:cs typeface="Calibri"/>
              </a:rPr>
              <a:t>G</a:t>
            </a:r>
            <a:r>
              <a:rPr dirty="0" sz="1900" spc="-50" u="heavy">
                <a:solidFill>
                  <a:srgbClr val="002399"/>
                </a:solidFill>
                <a:latin typeface="Calibri"/>
                <a:cs typeface="Calibri"/>
              </a:rPr>
              <a:t>T</a:t>
            </a:r>
            <a:r>
              <a:rPr dirty="0" sz="1900" spc="-20" u="heavy">
                <a:solidFill>
                  <a:srgbClr val="002399"/>
                </a:solidFill>
                <a:latin typeface="Calibri"/>
                <a:cs typeface="Calibri"/>
              </a:rPr>
              <a:t>CC</a:t>
            </a:r>
            <a:r>
              <a:rPr dirty="0" sz="1900" u="heavy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1900" spc="-5" u="heavy">
                <a:solidFill>
                  <a:srgbClr val="002399"/>
                </a:solidFill>
                <a:latin typeface="Calibri"/>
                <a:cs typeface="Calibri"/>
              </a:rPr>
              <a:t>L</a:t>
            </a:r>
            <a:r>
              <a:rPr dirty="0" sz="1900" spc="-15" u="heavy">
                <a:solidFill>
                  <a:srgbClr val="002399"/>
                </a:solidFill>
                <a:latin typeface="Calibri"/>
                <a:cs typeface="Calibri"/>
              </a:rPr>
              <a:t>L</a:t>
            </a:r>
            <a:r>
              <a:rPr dirty="0" sz="1900" spc="-30" u="heavy">
                <a:solidFill>
                  <a:srgbClr val="002399"/>
                </a:solidFill>
                <a:latin typeface="Calibri"/>
                <a:cs typeface="Calibri"/>
              </a:rPr>
              <a:t>R</a:t>
            </a:r>
            <a:r>
              <a:rPr dirty="0" sz="1900" spc="-15" u="heavy">
                <a:solidFill>
                  <a:srgbClr val="002399"/>
                </a:solidFill>
                <a:latin typeface="Calibri"/>
                <a:cs typeface="Calibri"/>
              </a:rPr>
              <a:t>W)</a:t>
            </a:r>
            <a:endParaRPr sz="1900">
              <a:latin typeface="Calibri"/>
              <a:cs typeface="Calibri"/>
            </a:endParaRPr>
          </a:p>
          <a:p>
            <a:pPr lvl="1" marL="868680" marR="64135" indent="-283210">
              <a:lnSpc>
                <a:spcPct val="80000"/>
              </a:lnSpc>
              <a:spcBef>
                <a:spcPts val="219"/>
              </a:spcBef>
              <a:buClr>
                <a:srgbClr val="002399"/>
              </a:buClr>
              <a:buFont typeface="Courier New"/>
              <a:buChar char="o"/>
              <a:tabLst>
                <a:tab pos="869315" algn="l"/>
              </a:tabLst>
            </a:pPr>
            <a:r>
              <a:rPr dirty="0" sz="1800" spc="-90">
                <a:solidFill>
                  <a:srgbClr val="002399"/>
                </a:solidFill>
                <a:latin typeface="Calibri"/>
                <a:cs typeface="Calibri"/>
              </a:rPr>
              <a:t>W</a:t>
            </a:r>
            <a:r>
              <a:rPr dirty="0" sz="1800">
                <a:solidFill>
                  <a:srgbClr val="002399"/>
                </a:solidFill>
                <a:latin typeface="Calibri"/>
                <a:cs typeface="Calibri"/>
              </a:rPr>
              <a:t>a</a:t>
            </a:r>
            <a:r>
              <a:rPr dirty="0" sz="1800" spc="-20">
                <a:solidFill>
                  <a:srgbClr val="002399"/>
                </a:solidFill>
                <a:latin typeface="Calibri"/>
                <a:cs typeface="Calibri"/>
              </a:rPr>
              <a:t>s</a:t>
            </a:r>
            <a:r>
              <a:rPr dirty="0" sz="1800" spc="-40">
                <a:solidFill>
                  <a:srgbClr val="002399"/>
                </a:solidFill>
                <a:latin typeface="Calibri"/>
                <a:cs typeface="Calibri"/>
              </a:rPr>
              <a:t>t</a:t>
            </a:r>
            <a:r>
              <a:rPr dirty="0" sz="1800" spc="-10">
                <a:solidFill>
                  <a:srgbClr val="002399"/>
                </a:solidFill>
                <a:latin typeface="Calibri"/>
                <a:cs typeface="Calibri"/>
              </a:rPr>
              <a:t>e</a:t>
            </a:r>
            <a:r>
              <a:rPr dirty="0" sz="1800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1800" spc="5">
                <a:solidFill>
                  <a:srgbClr val="002399"/>
                </a:solidFill>
                <a:latin typeface="Calibri"/>
                <a:cs typeface="Calibri"/>
              </a:rPr>
              <a:t>f</a:t>
            </a:r>
            <a:r>
              <a:rPr dirty="0" sz="1800" spc="-40">
                <a:solidFill>
                  <a:srgbClr val="002399"/>
                </a:solidFill>
                <a:latin typeface="Calibri"/>
                <a:cs typeface="Calibri"/>
              </a:rPr>
              <a:t>r</a:t>
            </a:r>
            <a:r>
              <a:rPr dirty="0" sz="1800" spc="-5">
                <a:solidFill>
                  <a:srgbClr val="002399"/>
                </a:solidFill>
                <a:latin typeface="Calibri"/>
                <a:cs typeface="Calibri"/>
              </a:rPr>
              <a:t>o</a:t>
            </a:r>
            <a:r>
              <a:rPr dirty="0" sz="1800">
                <a:solidFill>
                  <a:srgbClr val="002399"/>
                </a:solidFill>
                <a:latin typeface="Calibri"/>
                <a:cs typeface="Calibri"/>
              </a:rPr>
              <a:t>m </a:t>
            </a:r>
            <a:r>
              <a:rPr dirty="0" sz="1800" spc="-5">
                <a:solidFill>
                  <a:srgbClr val="002399"/>
                </a:solidFill>
                <a:latin typeface="Calibri"/>
                <a:cs typeface="Calibri"/>
              </a:rPr>
              <a:t>DO</a:t>
            </a:r>
            <a:r>
              <a:rPr dirty="0" sz="1800">
                <a:solidFill>
                  <a:srgbClr val="002399"/>
                </a:solidFill>
                <a:latin typeface="Calibri"/>
                <a:cs typeface="Calibri"/>
              </a:rPr>
              <a:t>E </a:t>
            </a:r>
            <a:r>
              <a:rPr dirty="0" sz="1800" spc="-20">
                <a:solidFill>
                  <a:srgbClr val="002399"/>
                </a:solidFill>
                <a:latin typeface="Calibri"/>
                <a:cs typeface="Calibri"/>
              </a:rPr>
              <a:t>c</a:t>
            </a:r>
            <a:r>
              <a:rPr dirty="0" sz="1800" spc="-5">
                <a:solidFill>
                  <a:srgbClr val="002399"/>
                </a:solidFill>
                <a:latin typeface="Calibri"/>
                <a:cs typeface="Calibri"/>
              </a:rPr>
              <a:t>l</a:t>
            </a:r>
            <a:r>
              <a:rPr dirty="0" sz="1800" spc="-10">
                <a:solidFill>
                  <a:srgbClr val="002399"/>
                </a:solidFill>
                <a:latin typeface="Calibri"/>
                <a:cs typeface="Calibri"/>
              </a:rPr>
              <a:t>ean</a:t>
            </a:r>
            <a:r>
              <a:rPr dirty="0" sz="1800" spc="25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1800" spc="-5">
                <a:solidFill>
                  <a:srgbClr val="002399"/>
                </a:solidFill>
                <a:latin typeface="Calibri"/>
                <a:cs typeface="Calibri"/>
              </a:rPr>
              <a:t>u</a:t>
            </a:r>
            <a:r>
              <a:rPr dirty="0" sz="1800">
                <a:solidFill>
                  <a:srgbClr val="002399"/>
                </a:solidFill>
                <a:latin typeface="Calibri"/>
                <a:cs typeface="Calibri"/>
              </a:rPr>
              <a:t>p and</a:t>
            </a:r>
            <a:r>
              <a:rPr dirty="0" sz="1800" spc="10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1800" spc="-15">
                <a:solidFill>
                  <a:srgbClr val="002399"/>
                </a:solidFill>
                <a:latin typeface="Calibri"/>
                <a:cs typeface="Calibri"/>
              </a:rPr>
              <a:t>othe</a:t>
            </a:r>
            <a:r>
              <a:rPr dirty="0" sz="1800" spc="-10">
                <a:solidFill>
                  <a:srgbClr val="002399"/>
                </a:solidFill>
                <a:latin typeface="Calibri"/>
                <a:cs typeface="Calibri"/>
              </a:rPr>
              <a:t>r</a:t>
            </a:r>
            <a:r>
              <a:rPr dirty="0" sz="1800" spc="15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002399"/>
                </a:solidFill>
                <a:latin typeface="Calibri"/>
                <a:cs typeface="Calibri"/>
              </a:rPr>
              <a:t>mission</a:t>
            </a:r>
            <a:r>
              <a:rPr dirty="0" sz="1800" spc="-5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002399"/>
                </a:solidFill>
                <a:latin typeface="Calibri"/>
                <a:cs typeface="Calibri"/>
              </a:rPr>
              <a:t>act</a:t>
            </a:r>
            <a:r>
              <a:rPr dirty="0" sz="1800" spc="-10">
                <a:solidFill>
                  <a:srgbClr val="002399"/>
                </a:solidFill>
                <a:latin typeface="Calibri"/>
                <a:cs typeface="Calibri"/>
              </a:rPr>
              <a:t>i</a:t>
            </a:r>
            <a:r>
              <a:rPr dirty="0" sz="1800">
                <a:solidFill>
                  <a:srgbClr val="002399"/>
                </a:solidFill>
                <a:latin typeface="Calibri"/>
                <a:cs typeface="Calibri"/>
              </a:rPr>
              <a:t>vi</a:t>
            </a:r>
            <a:r>
              <a:rPr dirty="0" sz="1800" spc="-10">
                <a:solidFill>
                  <a:srgbClr val="002399"/>
                </a:solidFill>
                <a:latin typeface="Calibri"/>
                <a:cs typeface="Calibri"/>
              </a:rPr>
              <a:t>t</a:t>
            </a:r>
            <a:r>
              <a:rPr dirty="0" sz="1800" spc="-5">
                <a:solidFill>
                  <a:srgbClr val="002399"/>
                </a:solidFill>
                <a:latin typeface="Calibri"/>
                <a:cs typeface="Calibri"/>
              </a:rPr>
              <a:t>i</a:t>
            </a:r>
            <a:r>
              <a:rPr dirty="0" sz="1800" spc="-10">
                <a:solidFill>
                  <a:srgbClr val="002399"/>
                </a:solidFill>
                <a:latin typeface="Calibri"/>
                <a:cs typeface="Calibri"/>
              </a:rPr>
              <a:t>es</a:t>
            </a:r>
            <a:r>
              <a:rPr dirty="0" sz="1800" spc="15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1800" spc="-15">
                <a:solidFill>
                  <a:srgbClr val="002399"/>
                </a:solidFill>
                <a:latin typeface="Calibri"/>
                <a:cs typeface="Calibri"/>
              </a:rPr>
              <a:t>(</a:t>
            </a:r>
            <a:r>
              <a:rPr dirty="0" sz="1800" spc="-35">
                <a:solidFill>
                  <a:srgbClr val="002399"/>
                </a:solidFill>
                <a:latin typeface="Calibri"/>
                <a:cs typeface="Calibri"/>
              </a:rPr>
              <a:t>W</a:t>
            </a:r>
            <a:r>
              <a:rPr dirty="0" sz="1800" spc="-5">
                <a:solidFill>
                  <a:srgbClr val="002399"/>
                </a:solidFill>
                <a:latin typeface="Calibri"/>
                <a:cs typeface="Calibri"/>
              </a:rPr>
              <a:t>VD</a:t>
            </a:r>
            <a:r>
              <a:rPr dirty="0" sz="1800" spc="-250">
                <a:solidFill>
                  <a:srgbClr val="002399"/>
                </a:solidFill>
                <a:latin typeface="Calibri"/>
                <a:cs typeface="Calibri"/>
              </a:rPr>
              <a:t>P</a:t>
            </a:r>
            <a:r>
              <a:rPr dirty="0" sz="1800" spc="-5">
                <a:solidFill>
                  <a:srgbClr val="002399"/>
                </a:solidFill>
                <a:latin typeface="Calibri"/>
                <a:cs typeface="Calibri"/>
              </a:rPr>
              <a:t>,</a:t>
            </a:r>
            <a:r>
              <a:rPr dirty="0" sz="1800" spc="30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1800" spc="-10">
                <a:solidFill>
                  <a:srgbClr val="002399"/>
                </a:solidFill>
                <a:latin typeface="Calibri"/>
                <a:cs typeface="Calibri"/>
              </a:rPr>
              <a:t>IN</a:t>
            </a:r>
            <a:r>
              <a:rPr dirty="0" sz="1800">
                <a:solidFill>
                  <a:srgbClr val="002399"/>
                </a:solidFill>
                <a:latin typeface="Calibri"/>
                <a:cs typeface="Calibri"/>
              </a:rPr>
              <a:t>L</a:t>
            </a:r>
            <a:r>
              <a:rPr dirty="0" sz="1800" spc="-5">
                <a:solidFill>
                  <a:srgbClr val="002399"/>
                </a:solidFill>
                <a:latin typeface="Calibri"/>
                <a:cs typeface="Calibri"/>
              </a:rPr>
              <a:t>,</a:t>
            </a:r>
            <a:r>
              <a:rPr dirty="0" sz="1800" spc="5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1800" spc="-30">
                <a:solidFill>
                  <a:srgbClr val="002399"/>
                </a:solidFill>
                <a:latin typeface="Calibri"/>
                <a:cs typeface="Calibri"/>
              </a:rPr>
              <a:t>B</a:t>
            </a:r>
            <a:r>
              <a:rPr dirty="0" sz="1800" spc="-25">
                <a:solidFill>
                  <a:srgbClr val="002399"/>
                </a:solidFill>
                <a:latin typeface="Calibri"/>
                <a:cs typeface="Calibri"/>
              </a:rPr>
              <a:t>W</a:t>
            </a:r>
            <a:r>
              <a:rPr dirty="0" sz="1800" spc="-5">
                <a:solidFill>
                  <a:srgbClr val="002399"/>
                </a:solidFill>
                <a:latin typeface="Calibri"/>
                <a:cs typeface="Calibri"/>
              </a:rPr>
              <a:t>T</a:t>
            </a:r>
            <a:r>
              <a:rPr dirty="0" sz="1800">
                <a:solidFill>
                  <a:srgbClr val="002399"/>
                </a:solidFill>
                <a:latin typeface="Calibri"/>
                <a:cs typeface="Calibri"/>
              </a:rPr>
              <a:t>X in</a:t>
            </a:r>
            <a:r>
              <a:rPr dirty="0" sz="1800" spc="5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1800" spc="-90">
                <a:solidFill>
                  <a:srgbClr val="002399"/>
                </a:solidFill>
                <a:latin typeface="Calibri"/>
                <a:cs typeface="Calibri"/>
              </a:rPr>
              <a:t>V</a:t>
            </a:r>
            <a:r>
              <a:rPr dirty="0" sz="1800" spc="-5">
                <a:solidFill>
                  <a:srgbClr val="002399"/>
                </a:solidFill>
                <a:latin typeface="Calibri"/>
                <a:cs typeface="Calibri"/>
              </a:rPr>
              <a:t>A</a:t>
            </a:r>
            <a:r>
              <a:rPr dirty="0" sz="1800" spc="-5">
                <a:solidFill>
                  <a:srgbClr val="002399"/>
                </a:solidFill>
                <a:latin typeface="Calibri"/>
                <a:cs typeface="Calibri"/>
              </a:rPr>
              <a:t>,</a:t>
            </a:r>
            <a:r>
              <a:rPr dirty="0" sz="1800" spc="-5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1800" spc="-5">
                <a:solidFill>
                  <a:srgbClr val="002399"/>
                </a:solidFill>
                <a:latin typeface="Calibri"/>
                <a:cs typeface="Calibri"/>
              </a:rPr>
              <a:t>O</a:t>
            </a:r>
            <a:r>
              <a:rPr dirty="0" sz="1800" spc="-10">
                <a:solidFill>
                  <a:srgbClr val="002399"/>
                </a:solidFill>
                <a:latin typeface="Calibri"/>
                <a:cs typeface="Calibri"/>
              </a:rPr>
              <a:t>R</a:t>
            </a:r>
            <a:r>
              <a:rPr dirty="0" sz="1800" spc="-10">
                <a:solidFill>
                  <a:srgbClr val="002399"/>
                </a:solidFill>
                <a:latin typeface="Calibri"/>
                <a:cs typeface="Calibri"/>
              </a:rPr>
              <a:t>R,</a:t>
            </a:r>
            <a:r>
              <a:rPr dirty="0" sz="1800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1800" spc="-5">
                <a:solidFill>
                  <a:srgbClr val="002399"/>
                </a:solidFill>
                <a:latin typeface="Calibri"/>
                <a:cs typeface="Calibri"/>
              </a:rPr>
              <a:t>LANL)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algn="r" marL="3413760" marR="6985">
              <a:lnSpc>
                <a:spcPct val="100000"/>
              </a:lnSpc>
            </a:pPr>
            <a:r>
              <a:rPr dirty="0" spc="-25"/>
              <a:t>O</a:t>
            </a:r>
            <a:r>
              <a:rPr dirty="0" spc="-35"/>
              <a:t>v</a:t>
            </a:r>
            <a:r>
              <a:rPr dirty="0" spc="-20"/>
              <a:t>e</a:t>
            </a:r>
            <a:r>
              <a:rPr dirty="0" spc="5"/>
              <a:t>r</a:t>
            </a:r>
            <a:r>
              <a:rPr dirty="0" spc="-15"/>
              <a:t>vi</a:t>
            </a:r>
            <a:r>
              <a:rPr dirty="0" spc="-35"/>
              <a:t>e</a:t>
            </a:r>
            <a:r>
              <a:rPr dirty="0" spc="-30"/>
              <a:t>w</a:t>
            </a:r>
            <a:r>
              <a:rPr dirty="0" spc="-10"/>
              <a:t>:</a:t>
            </a:r>
            <a:r>
              <a:rPr dirty="0" spc="35"/>
              <a:t> </a:t>
            </a:r>
            <a:r>
              <a:rPr dirty="0" spc="-40"/>
              <a:t>G</a:t>
            </a:r>
            <a:r>
              <a:rPr dirty="0" spc="-80"/>
              <a:t>T</a:t>
            </a:r>
            <a:r>
              <a:rPr dirty="0" spc="-20"/>
              <a:t>C</a:t>
            </a:r>
            <a:r>
              <a:rPr dirty="0" spc="-15"/>
              <a:t>C</a:t>
            </a:r>
            <a:r>
              <a:rPr dirty="0" spc="25"/>
              <a:t> </a:t>
            </a:r>
            <a:r>
              <a:rPr dirty="0" spc="-20"/>
              <a:t>Disposa</a:t>
            </a:r>
            <a:r>
              <a:rPr dirty="0" spc="-10"/>
              <a:t>l</a:t>
            </a:r>
            <a:r>
              <a:rPr dirty="0" spc="10"/>
              <a:t> </a:t>
            </a:r>
            <a:r>
              <a:rPr dirty="0" spc="-15"/>
              <a:t>Al</a:t>
            </a:r>
            <a:r>
              <a:rPr dirty="0" spc="-50"/>
              <a:t>t</a:t>
            </a:r>
            <a:r>
              <a:rPr dirty="0" spc="-20"/>
              <a:t>ern</a:t>
            </a:r>
            <a:r>
              <a:rPr dirty="0" spc="-40"/>
              <a:t>a</a:t>
            </a:r>
            <a:r>
              <a:rPr dirty="0" spc="-10"/>
              <a:t>ti</a:t>
            </a:r>
            <a:r>
              <a:rPr dirty="0" spc="-45"/>
              <a:t>v</a:t>
            </a:r>
            <a:r>
              <a:rPr dirty="0" spc="-20"/>
              <a:t>es</a:t>
            </a:r>
          </a:p>
          <a:p>
            <a:pPr algn="r" marL="3413760" marR="5080">
              <a:lnSpc>
                <a:spcPct val="100000"/>
              </a:lnSpc>
              <a:spcBef>
                <a:spcPts val="35"/>
              </a:spcBef>
            </a:pPr>
            <a:r>
              <a:rPr dirty="0" spc="-85"/>
              <a:t>E</a:t>
            </a:r>
            <a:r>
              <a:rPr dirty="0" spc="-55"/>
              <a:t>v</a:t>
            </a:r>
            <a:r>
              <a:rPr dirty="0" spc="-15"/>
              <a:t>alu</a:t>
            </a:r>
            <a:r>
              <a:rPr dirty="0" spc="-45"/>
              <a:t>a</a:t>
            </a:r>
            <a:r>
              <a:rPr dirty="0" spc="-45"/>
              <a:t>t</a:t>
            </a:r>
            <a:r>
              <a:rPr dirty="0" spc="-20"/>
              <a:t>ed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8739" y="1188338"/>
            <a:ext cx="4351020" cy="481520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299085" marR="1155065" indent="-286385">
              <a:lnSpc>
                <a:spcPct val="80000"/>
              </a:lnSpc>
              <a:buClr>
                <a:srgbClr val="002399"/>
              </a:buClr>
              <a:buFont typeface="Calibri"/>
              <a:buAutoNum type="arabicPeriod"/>
              <a:tabLst>
                <a:tab pos="299720" algn="l"/>
              </a:tabLst>
            </a:pPr>
            <a:r>
              <a:rPr dirty="0" sz="1800" spc="-15" b="1" u="heavy">
                <a:solidFill>
                  <a:srgbClr val="002399"/>
                </a:solidFill>
                <a:latin typeface="Calibri"/>
                <a:cs typeface="Calibri"/>
              </a:rPr>
              <a:t>No</a:t>
            </a:r>
            <a:r>
              <a:rPr dirty="0" sz="1800" b="1" u="heavy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1800" b="1" u="heavy">
                <a:solidFill>
                  <a:srgbClr val="002399"/>
                </a:solidFill>
                <a:latin typeface="Calibri"/>
                <a:cs typeface="Calibri"/>
              </a:rPr>
              <a:t>Ac</a:t>
            </a:r>
            <a:r>
              <a:rPr dirty="0" sz="1800" spc="-10" b="1" u="heavy">
                <a:solidFill>
                  <a:srgbClr val="002399"/>
                </a:solidFill>
                <a:latin typeface="Calibri"/>
                <a:cs typeface="Calibri"/>
              </a:rPr>
              <a:t>tio</a:t>
            </a:r>
            <a:r>
              <a:rPr dirty="0" sz="1800" spc="0" b="1" u="heavy">
                <a:solidFill>
                  <a:srgbClr val="002399"/>
                </a:solidFill>
                <a:latin typeface="Calibri"/>
                <a:cs typeface="Calibri"/>
              </a:rPr>
              <a:t>n</a:t>
            </a:r>
            <a:r>
              <a:rPr dirty="0" sz="1800" spc="-5">
                <a:solidFill>
                  <a:srgbClr val="002399"/>
                </a:solidFill>
                <a:latin typeface="Calibri"/>
                <a:cs typeface="Calibri"/>
              </a:rPr>
              <a:t>:</a:t>
            </a:r>
            <a:r>
              <a:rPr dirty="0" sz="1800" spc="-25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1800" spc="-5">
                <a:solidFill>
                  <a:srgbClr val="002399"/>
                </a:solidFill>
                <a:latin typeface="Calibri"/>
                <a:cs typeface="Calibri"/>
              </a:rPr>
              <a:t>Co</a:t>
            </a:r>
            <a:r>
              <a:rPr dirty="0" sz="1800" spc="-10">
                <a:solidFill>
                  <a:srgbClr val="002399"/>
                </a:solidFill>
                <a:latin typeface="Calibri"/>
                <a:cs typeface="Calibri"/>
              </a:rPr>
              <a:t>n</a:t>
            </a:r>
            <a:r>
              <a:rPr dirty="0" sz="1800">
                <a:solidFill>
                  <a:srgbClr val="002399"/>
                </a:solidFill>
                <a:latin typeface="Calibri"/>
                <a:cs typeface="Calibri"/>
              </a:rPr>
              <a:t>t</a:t>
            </a:r>
            <a:r>
              <a:rPr dirty="0" sz="1800" spc="-10">
                <a:solidFill>
                  <a:srgbClr val="002399"/>
                </a:solidFill>
                <a:latin typeface="Calibri"/>
                <a:cs typeface="Calibri"/>
              </a:rPr>
              <a:t>i</a:t>
            </a:r>
            <a:r>
              <a:rPr dirty="0" sz="1800" spc="-5">
                <a:solidFill>
                  <a:srgbClr val="002399"/>
                </a:solidFill>
                <a:latin typeface="Calibri"/>
                <a:cs typeface="Calibri"/>
              </a:rPr>
              <a:t>n</a:t>
            </a:r>
            <a:r>
              <a:rPr dirty="0" sz="1800">
                <a:solidFill>
                  <a:srgbClr val="002399"/>
                </a:solidFill>
                <a:latin typeface="Calibri"/>
                <a:cs typeface="Calibri"/>
              </a:rPr>
              <a:t>u</a:t>
            </a:r>
            <a:r>
              <a:rPr dirty="0" sz="1800" spc="-10">
                <a:solidFill>
                  <a:srgbClr val="002399"/>
                </a:solidFill>
                <a:latin typeface="Calibri"/>
                <a:cs typeface="Calibri"/>
              </a:rPr>
              <a:t>e</a:t>
            </a:r>
            <a:r>
              <a:rPr dirty="0" sz="1800" spc="15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1800" spc="-20">
                <a:solidFill>
                  <a:srgbClr val="002399"/>
                </a:solidFill>
                <a:latin typeface="Calibri"/>
                <a:cs typeface="Calibri"/>
              </a:rPr>
              <a:t>c</a:t>
            </a:r>
            <a:r>
              <a:rPr dirty="0" sz="1800" spc="-15">
                <a:solidFill>
                  <a:srgbClr val="002399"/>
                </a:solidFill>
                <a:latin typeface="Calibri"/>
                <a:cs typeface="Calibri"/>
              </a:rPr>
              <a:t>ur</a:t>
            </a:r>
            <a:r>
              <a:rPr dirty="0" sz="1800" spc="-40">
                <a:solidFill>
                  <a:srgbClr val="002399"/>
                </a:solidFill>
                <a:latin typeface="Calibri"/>
                <a:cs typeface="Calibri"/>
              </a:rPr>
              <a:t>r</a:t>
            </a:r>
            <a:r>
              <a:rPr dirty="0" sz="1800" spc="-10">
                <a:solidFill>
                  <a:srgbClr val="002399"/>
                </a:solidFill>
                <a:latin typeface="Calibri"/>
                <a:cs typeface="Calibri"/>
              </a:rPr>
              <a:t>e</a:t>
            </a:r>
            <a:r>
              <a:rPr dirty="0" sz="1800" spc="-20">
                <a:solidFill>
                  <a:srgbClr val="002399"/>
                </a:solidFill>
                <a:latin typeface="Calibri"/>
                <a:cs typeface="Calibri"/>
              </a:rPr>
              <a:t>n</a:t>
            </a:r>
            <a:r>
              <a:rPr dirty="0" sz="1800" spc="-10">
                <a:solidFill>
                  <a:srgbClr val="002399"/>
                </a:solidFill>
                <a:latin typeface="Calibri"/>
                <a:cs typeface="Calibri"/>
              </a:rPr>
              <a:t>t</a:t>
            </a:r>
            <a:r>
              <a:rPr dirty="0" sz="1800" spc="-5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1800" spc="-20">
                <a:solidFill>
                  <a:srgbClr val="002399"/>
                </a:solidFill>
                <a:latin typeface="Calibri"/>
                <a:cs typeface="Calibri"/>
              </a:rPr>
              <a:t>s</a:t>
            </a:r>
            <a:r>
              <a:rPr dirty="0" sz="1800" spc="-25">
                <a:solidFill>
                  <a:srgbClr val="002399"/>
                </a:solidFill>
                <a:latin typeface="Calibri"/>
                <a:cs typeface="Calibri"/>
              </a:rPr>
              <a:t>t</a:t>
            </a:r>
            <a:r>
              <a:rPr dirty="0" sz="1800" spc="-15">
                <a:solidFill>
                  <a:srgbClr val="002399"/>
                </a:solidFill>
                <a:latin typeface="Calibri"/>
                <a:cs typeface="Calibri"/>
              </a:rPr>
              <a:t>o</a:t>
            </a:r>
            <a:r>
              <a:rPr dirty="0" sz="1800" spc="-55">
                <a:solidFill>
                  <a:srgbClr val="002399"/>
                </a:solidFill>
                <a:latin typeface="Calibri"/>
                <a:cs typeface="Calibri"/>
              </a:rPr>
              <a:t>r</a:t>
            </a:r>
            <a:r>
              <a:rPr dirty="0" sz="1800" spc="-10">
                <a:solidFill>
                  <a:srgbClr val="002399"/>
                </a:solidFill>
                <a:latin typeface="Calibri"/>
                <a:cs typeface="Calibri"/>
              </a:rPr>
              <a:t>a</a:t>
            </a:r>
            <a:r>
              <a:rPr dirty="0" sz="1800" spc="-15">
                <a:solidFill>
                  <a:srgbClr val="002399"/>
                </a:solidFill>
                <a:latin typeface="Calibri"/>
                <a:cs typeface="Calibri"/>
              </a:rPr>
              <a:t>g</a:t>
            </a:r>
            <a:r>
              <a:rPr dirty="0" sz="1800" spc="-10">
                <a:solidFill>
                  <a:srgbClr val="002399"/>
                </a:solidFill>
                <a:latin typeface="Calibri"/>
                <a:cs typeface="Calibri"/>
              </a:rPr>
              <a:t>e/m</a:t>
            </a:r>
            <a:r>
              <a:rPr dirty="0" sz="1800">
                <a:solidFill>
                  <a:srgbClr val="002399"/>
                </a:solidFill>
                <a:latin typeface="Calibri"/>
                <a:cs typeface="Calibri"/>
              </a:rPr>
              <a:t>ana</a:t>
            </a:r>
            <a:r>
              <a:rPr dirty="0" sz="1800" spc="-20">
                <a:solidFill>
                  <a:srgbClr val="002399"/>
                </a:solidFill>
                <a:latin typeface="Calibri"/>
                <a:cs typeface="Calibri"/>
              </a:rPr>
              <a:t>g</a:t>
            </a:r>
            <a:r>
              <a:rPr dirty="0" sz="1800" spc="-15">
                <a:solidFill>
                  <a:srgbClr val="002399"/>
                </a:solidFill>
                <a:latin typeface="Calibri"/>
                <a:cs typeface="Calibri"/>
              </a:rPr>
              <a:t>em</a:t>
            </a:r>
            <a:r>
              <a:rPr dirty="0" sz="1800" spc="-5">
                <a:solidFill>
                  <a:srgbClr val="002399"/>
                </a:solidFill>
                <a:latin typeface="Calibri"/>
                <a:cs typeface="Calibri"/>
              </a:rPr>
              <a:t>e</a:t>
            </a:r>
            <a:r>
              <a:rPr dirty="0" sz="1800" spc="-10">
                <a:solidFill>
                  <a:srgbClr val="002399"/>
                </a:solidFill>
                <a:latin typeface="Calibri"/>
                <a:cs typeface="Calibri"/>
              </a:rPr>
              <a:t>n</a:t>
            </a:r>
            <a:r>
              <a:rPr dirty="0" sz="1800" spc="-10">
                <a:solidFill>
                  <a:srgbClr val="002399"/>
                </a:solidFill>
                <a:latin typeface="Calibri"/>
                <a:cs typeface="Calibri"/>
              </a:rPr>
              <a:t>t</a:t>
            </a:r>
            <a:r>
              <a:rPr dirty="0" sz="1800" spc="-30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1800" spc="-5">
                <a:solidFill>
                  <a:srgbClr val="002399"/>
                </a:solidFill>
                <a:latin typeface="Calibri"/>
                <a:cs typeface="Calibri"/>
              </a:rPr>
              <a:t>p</a:t>
            </a:r>
            <a:r>
              <a:rPr dirty="0" sz="1800" spc="-40">
                <a:solidFill>
                  <a:srgbClr val="002399"/>
                </a:solidFill>
                <a:latin typeface="Calibri"/>
                <a:cs typeface="Calibri"/>
              </a:rPr>
              <a:t>r</a:t>
            </a:r>
            <a:r>
              <a:rPr dirty="0" sz="1800" spc="-10">
                <a:solidFill>
                  <a:srgbClr val="002399"/>
                </a:solidFill>
                <a:latin typeface="Calibri"/>
                <a:cs typeface="Calibri"/>
              </a:rPr>
              <a:t>ac</a:t>
            </a:r>
            <a:r>
              <a:rPr dirty="0" sz="1800" spc="-20">
                <a:solidFill>
                  <a:srgbClr val="002399"/>
                </a:solidFill>
                <a:latin typeface="Calibri"/>
                <a:cs typeface="Calibri"/>
              </a:rPr>
              <a:t>t</a:t>
            </a:r>
            <a:r>
              <a:rPr dirty="0" sz="1800" spc="-5">
                <a:solidFill>
                  <a:srgbClr val="002399"/>
                </a:solidFill>
                <a:latin typeface="Calibri"/>
                <a:cs typeface="Calibri"/>
              </a:rPr>
              <a:t>i</a:t>
            </a:r>
            <a:r>
              <a:rPr dirty="0" sz="1800" spc="-20">
                <a:solidFill>
                  <a:srgbClr val="002399"/>
                </a:solidFill>
                <a:latin typeface="Calibri"/>
                <a:cs typeface="Calibri"/>
              </a:rPr>
              <a:t>c</a:t>
            </a:r>
            <a:r>
              <a:rPr dirty="0" sz="1800" spc="-10">
                <a:solidFill>
                  <a:srgbClr val="002399"/>
                </a:solidFill>
                <a:latin typeface="Calibri"/>
                <a:cs typeface="Calibri"/>
              </a:rPr>
              <a:t>es</a:t>
            </a:r>
            <a:endParaRPr sz="1800">
              <a:latin typeface="Calibri"/>
              <a:cs typeface="Calibri"/>
            </a:endParaRPr>
          </a:p>
          <a:p>
            <a:pPr marL="299085" marR="356235" indent="-286385">
              <a:lnSpc>
                <a:spcPct val="80000"/>
              </a:lnSpc>
              <a:spcBef>
                <a:spcPts val="1200"/>
              </a:spcBef>
              <a:buClr>
                <a:srgbClr val="002399"/>
              </a:buClr>
              <a:buFont typeface="Calibri"/>
              <a:buAutoNum type="arabicPeriod"/>
              <a:tabLst>
                <a:tab pos="299720" algn="l"/>
              </a:tabLst>
            </a:pPr>
            <a:r>
              <a:rPr dirty="0" sz="1800" spc="-5" b="1" u="heavy">
                <a:solidFill>
                  <a:srgbClr val="002399"/>
                </a:solidFill>
                <a:latin typeface="Calibri"/>
                <a:cs typeface="Calibri"/>
              </a:rPr>
              <a:t>G</a:t>
            </a:r>
            <a:r>
              <a:rPr dirty="0" sz="1800" spc="10" b="1" u="heavy">
                <a:solidFill>
                  <a:srgbClr val="002399"/>
                </a:solidFill>
                <a:latin typeface="Calibri"/>
                <a:cs typeface="Calibri"/>
              </a:rPr>
              <a:t>e</a:t>
            </a:r>
            <a:r>
              <a:rPr dirty="0" sz="1800" spc="-10" b="1" u="heavy">
                <a:solidFill>
                  <a:srgbClr val="002399"/>
                </a:solidFill>
                <a:latin typeface="Calibri"/>
                <a:cs typeface="Calibri"/>
              </a:rPr>
              <a:t>ol</a:t>
            </a:r>
            <a:r>
              <a:rPr dirty="0" sz="1800" spc="-5" b="1" u="heavy">
                <a:solidFill>
                  <a:srgbClr val="002399"/>
                </a:solidFill>
                <a:latin typeface="Calibri"/>
                <a:cs typeface="Calibri"/>
              </a:rPr>
              <a:t>o</a:t>
            </a:r>
            <a:r>
              <a:rPr dirty="0" sz="1800" spc="-15" b="1" u="heavy">
                <a:solidFill>
                  <a:srgbClr val="002399"/>
                </a:solidFill>
                <a:latin typeface="Calibri"/>
                <a:cs typeface="Calibri"/>
              </a:rPr>
              <a:t>g</a:t>
            </a:r>
            <a:r>
              <a:rPr dirty="0" sz="1800" spc="-20" b="1" u="heavy">
                <a:solidFill>
                  <a:srgbClr val="002399"/>
                </a:solidFill>
                <a:latin typeface="Calibri"/>
                <a:cs typeface="Calibri"/>
              </a:rPr>
              <a:t>i</a:t>
            </a:r>
            <a:r>
              <a:rPr dirty="0" sz="1800" b="1" u="heavy">
                <a:solidFill>
                  <a:srgbClr val="002399"/>
                </a:solidFill>
                <a:latin typeface="Calibri"/>
                <a:cs typeface="Calibri"/>
              </a:rPr>
              <a:t>c</a:t>
            </a:r>
            <a:r>
              <a:rPr dirty="0" sz="1800" spc="-10" b="1" u="heavy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1800" spc="-45" b="1" u="heavy">
                <a:solidFill>
                  <a:srgbClr val="002399"/>
                </a:solidFill>
                <a:latin typeface="Calibri"/>
                <a:cs typeface="Calibri"/>
              </a:rPr>
              <a:t>R</a:t>
            </a:r>
            <a:r>
              <a:rPr dirty="0" sz="1800" b="1" u="heavy">
                <a:solidFill>
                  <a:srgbClr val="002399"/>
                </a:solidFill>
                <a:latin typeface="Calibri"/>
                <a:cs typeface="Calibri"/>
              </a:rPr>
              <a:t>e</a:t>
            </a:r>
            <a:r>
              <a:rPr dirty="0" sz="1800" spc="-20" b="1" u="heavy">
                <a:solidFill>
                  <a:srgbClr val="002399"/>
                </a:solidFill>
                <a:latin typeface="Calibri"/>
                <a:cs typeface="Calibri"/>
              </a:rPr>
              <a:t>p</a:t>
            </a:r>
            <a:r>
              <a:rPr dirty="0" sz="1800" spc="-20" b="1" u="heavy">
                <a:solidFill>
                  <a:srgbClr val="002399"/>
                </a:solidFill>
                <a:latin typeface="Calibri"/>
                <a:cs typeface="Calibri"/>
              </a:rPr>
              <a:t>o</a:t>
            </a:r>
            <a:r>
              <a:rPr dirty="0" sz="1800" spc="-10" b="1" u="heavy">
                <a:solidFill>
                  <a:srgbClr val="002399"/>
                </a:solidFill>
                <a:latin typeface="Calibri"/>
                <a:cs typeface="Calibri"/>
              </a:rPr>
              <a:t>s</a:t>
            </a:r>
            <a:r>
              <a:rPr dirty="0" sz="1800" spc="-15" b="1" u="heavy">
                <a:solidFill>
                  <a:srgbClr val="002399"/>
                </a:solidFill>
                <a:latin typeface="Calibri"/>
                <a:cs typeface="Calibri"/>
              </a:rPr>
              <a:t>i</a:t>
            </a:r>
            <a:r>
              <a:rPr dirty="0" sz="1800" spc="-25" b="1" u="heavy">
                <a:solidFill>
                  <a:srgbClr val="002399"/>
                </a:solidFill>
                <a:latin typeface="Calibri"/>
                <a:cs typeface="Calibri"/>
              </a:rPr>
              <a:t>t</a:t>
            </a:r>
            <a:r>
              <a:rPr dirty="0" sz="1800" spc="-20" b="1" u="heavy">
                <a:solidFill>
                  <a:srgbClr val="002399"/>
                </a:solidFill>
                <a:latin typeface="Calibri"/>
                <a:cs typeface="Calibri"/>
              </a:rPr>
              <a:t>o</a:t>
            </a:r>
            <a:r>
              <a:rPr dirty="0" sz="1800" spc="5" b="1" u="heavy">
                <a:solidFill>
                  <a:srgbClr val="002399"/>
                </a:solidFill>
                <a:latin typeface="Calibri"/>
                <a:cs typeface="Calibri"/>
              </a:rPr>
              <a:t>r</a:t>
            </a:r>
            <a:r>
              <a:rPr dirty="0" sz="1800" b="1" u="heavy">
                <a:solidFill>
                  <a:srgbClr val="002399"/>
                </a:solidFill>
                <a:latin typeface="Calibri"/>
                <a:cs typeface="Calibri"/>
              </a:rPr>
              <a:t>y</a:t>
            </a:r>
            <a:r>
              <a:rPr dirty="0" sz="1800" spc="-5">
                <a:solidFill>
                  <a:srgbClr val="002399"/>
                </a:solidFill>
                <a:latin typeface="Calibri"/>
                <a:cs typeface="Calibri"/>
              </a:rPr>
              <a:t>:</a:t>
            </a:r>
            <a:r>
              <a:rPr dirty="0" sz="1800" spc="-25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1800" spc="-65">
                <a:solidFill>
                  <a:srgbClr val="002399"/>
                </a:solidFill>
                <a:latin typeface="Calibri"/>
                <a:cs typeface="Calibri"/>
              </a:rPr>
              <a:t>A</a:t>
            </a:r>
            <a:r>
              <a:rPr dirty="0" sz="1800" spc="-10">
                <a:solidFill>
                  <a:srgbClr val="002399"/>
                </a:solidFill>
                <a:latin typeface="Calibri"/>
                <a:cs typeface="Calibri"/>
              </a:rPr>
              <a:t>t</a:t>
            </a:r>
            <a:r>
              <a:rPr dirty="0" sz="1800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1800" spc="-90">
                <a:solidFill>
                  <a:srgbClr val="002399"/>
                </a:solidFill>
                <a:latin typeface="Calibri"/>
                <a:cs typeface="Calibri"/>
              </a:rPr>
              <a:t>W</a:t>
            </a:r>
            <a:r>
              <a:rPr dirty="0" sz="1800">
                <a:solidFill>
                  <a:srgbClr val="002399"/>
                </a:solidFill>
                <a:latin typeface="Calibri"/>
                <a:cs typeface="Calibri"/>
              </a:rPr>
              <a:t>a</a:t>
            </a:r>
            <a:r>
              <a:rPr dirty="0" sz="1800" spc="-20">
                <a:solidFill>
                  <a:srgbClr val="002399"/>
                </a:solidFill>
                <a:latin typeface="Calibri"/>
                <a:cs typeface="Calibri"/>
              </a:rPr>
              <a:t>s</a:t>
            </a:r>
            <a:r>
              <a:rPr dirty="0" sz="1800" spc="-40">
                <a:solidFill>
                  <a:srgbClr val="002399"/>
                </a:solidFill>
                <a:latin typeface="Calibri"/>
                <a:cs typeface="Calibri"/>
              </a:rPr>
              <a:t>t</a:t>
            </a:r>
            <a:r>
              <a:rPr dirty="0" sz="1800" spc="-10">
                <a:solidFill>
                  <a:srgbClr val="002399"/>
                </a:solidFill>
                <a:latin typeface="Calibri"/>
                <a:cs typeface="Calibri"/>
              </a:rPr>
              <a:t>e</a:t>
            </a:r>
            <a:r>
              <a:rPr dirty="0" sz="1800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002399"/>
                </a:solidFill>
                <a:latin typeface="Calibri"/>
                <a:cs typeface="Calibri"/>
              </a:rPr>
              <a:t>I</a:t>
            </a:r>
            <a:r>
              <a:rPr dirty="0" sz="1800" spc="-5">
                <a:solidFill>
                  <a:srgbClr val="002399"/>
                </a:solidFill>
                <a:latin typeface="Calibri"/>
                <a:cs typeface="Calibri"/>
              </a:rPr>
              <a:t>sol</a:t>
            </a:r>
            <a:r>
              <a:rPr dirty="0" sz="1800" spc="-15">
                <a:solidFill>
                  <a:srgbClr val="002399"/>
                </a:solidFill>
                <a:latin typeface="Calibri"/>
                <a:cs typeface="Calibri"/>
              </a:rPr>
              <a:t>a</a:t>
            </a:r>
            <a:r>
              <a:rPr dirty="0" sz="1800">
                <a:solidFill>
                  <a:srgbClr val="002399"/>
                </a:solidFill>
                <a:latin typeface="Calibri"/>
                <a:cs typeface="Calibri"/>
              </a:rPr>
              <a:t>t</a:t>
            </a:r>
            <a:r>
              <a:rPr dirty="0" sz="1800" spc="-10">
                <a:solidFill>
                  <a:srgbClr val="002399"/>
                </a:solidFill>
                <a:latin typeface="Calibri"/>
                <a:cs typeface="Calibri"/>
              </a:rPr>
              <a:t>i</a:t>
            </a:r>
            <a:r>
              <a:rPr dirty="0" sz="1800" spc="-5">
                <a:solidFill>
                  <a:srgbClr val="002399"/>
                </a:solidFill>
                <a:latin typeface="Calibri"/>
                <a:cs typeface="Calibri"/>
              </a:rPr>
              <a:t>on</a:t>
            </a:r>
            <a:r>
              <a:rPr dirty="0" sz="1800" spc="-5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1800" spc="-20">
                <a:solidFill>
                  <a:srgbClr val="002399"/>
                </a:solidFill>
                <a:latin typeface="Calibri"/>
                <a:cs typeface="Calibri"/>
              </a:rPr>
              <a:t>P</a:t>
            </a:r>
            <a:r>
              <a:rPr dirty="0" sz="1800" spc="-5">
                <a:solidFill>
                  <a:srgbClr val="002399"/>
                </a:solidFill>
                <a:latin typeface="Calibri"/>
                <a:cs typeface="Calibri"/>
              </a:rPr>
              <a:t>i</a:t>
            </a:r>
            <a:r>
              <a:rPr dirty="0" sz="1800" spc="-5">
                <a:solidFill>
                  <a:srgbClr val="002399"/>
                </a:solidFill>
                <a:latin typeface="Calibri"/>
                <a:cs typeface="Calibri"/>
              </a:rPr>
              <a:t>lo</a:t>
            </a:r>
            <a:r>
              <a:rPr dirty="0" sz="1800">
                <a:solidFill>
                  <a:srgbClr val="002399"/>
                </a:solidFill>
                <a:latin typeface="Calibri"/>
                <a:cs typeface="Calibri"/>
              </a:rPr>
              <a:t>t</a:t>
            </a:r>
            <a:r>
              <a:rPr dirty="0" sz="1800" spc="5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1800" spc="-20">
                <a:solidFill>
                  <a:srgbClr val="002399"/>
                </a:solidFill>
                <a:latin typeface="Calibri"/>
                <a:cs typeface="Calibri"/>
              </a:rPr>
              <a:t>P</a:t>
            </a:r>
            <a:r>
              <a:rPr dirty="0" sz="1800" spc="-5">
                <a:solidFill>
                  <a:srgbClr val="002399"/>
                </a:solidFill>
                <a:latin typeface="Calibri"/>
                <a:cs typeface="Calibri"/>
              </a:rPr>
              <a:t>l</a:t>
            </a:r>
            <a:r>
              <a:rPr dirty="0" sz="1800">
                <a:solidFill>
                  <a:srgbClr val="002399"/>
                </a:solidFill>
                <a:latin typeface="Calibri"/>
                <a:cs typeface="Calibri"/>
              </a:rPr>
              <a:t>a</a:t>
            </a:r>
            <a:r>
              <a:rPr dirty="0" sz="1800" spc="-10">
                <a:solidFill>
                  <a:srgbClr val="002399"/>
                </a:solidFill>
                <a:latin typeface="Calibri"/>
                <a:cs typeface="Calibri"/>
              </a:rPr>
              <a:t>n</a:t>
            </a:r>
            <a:r>
              <a:rPr dirty="0" sz="1800" spc="-10">
                <a:solidFill>
                  <a:srgbClr val="002399"/>
                </a:solidFill>
                <a:latin typeface="Calibri"/>
                <a:cs typeface="Calibri"/>
              </a:rPr>
              <a:t>t</a:t>
            </a:r>
            <a:r>
              <a:rPr dirty="0" sz="1800" spc="5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1800" spc="-15">
                <a:solidFill>
                  <a:srgbClr val="002399"/>
                </a:solidFill>
                <a:latin typeface="Calibri"/>
                <a:cs typeface="Calibri"/>
              </a:rPr>
              <a:t>(</a:t>
            </a:r>
            <a:r>
              <a:rPr dirty="0" sz="1800" spc="-35">
                <a:solidFill>
                  <a:srgbClr val="002399"/>
                </a:solidFill>
                <a:latin typeface="Calibri"/>
                <a:cs typeface="Calibri"/>
              </a:rPr>
              <a:t>W</a:t>
            </a:r>
            <a:r>
              <a:rPr dirty="0" sz="1800" spc="-10">
                <a:solidFill>
                  <a:srgbClr val="002399"/>
                </a:solidFill>
                <a:latin typeface="Calibri"/>
                <a:cs typeface="Calibri"/>
              </a:rPr>
              <a:t>IP</a:t>
            </a:r>
            <a:r>
              <a:rPr dirty="0" sz="1800" spc="-20">
                <a:solidFill>
                  <a:srgbClr val="002399"/>
                </a:solidFill>
                <a:latin typeface="Calibri"/>
                <a:cs typeface="Calibri"/>
              </a:rPr>
              <a:t>P</a:t>
            </a:r>
            <a:r>
              <a:rPr dirty="0" sz="1800">
                <a:solidFill>
                  <a:srgbClr val="002399"/>
                </a:solidFill>
                <a:latin typeface="Calibri"/>
                <a:cs typeface="Calibri"/>
              </a:rPr>
              <a:t>)</a:t>
            </a:r>
            <a:endParaRPr sz="1800">
              <a:latin typeface="Calibri"/>
              <a:cs typeface="Calibri"/>
            </a:endParaRPr>
          </a:p>
          <a:p>
            <a:pPr marL="299085" marR="5080" indent="-286385">
              <a:lnSpc>
                <a:spcPct val="80000"/>
              </a:lnSpc>
              <a:spcBef>
                <a:spcPts val="1200"/>
              </a:spcBef>
              <a:buClr>
                <a:srgbClr val="002399"/>
              </a:buClr>
              <a:buFont typeface="Calibri"/>
              <a:buAutoNum type="arabicPeriod"/>
              <a:tabLst>
                <a:tab pos="299720" algn="l"/>
              </a:tabLst>
            </a:pPr>
            <a:r>
              <a:rPr dirty="0" sz="1800" spc="-5" b="1" u="heavy">
                <a:solidFill>
                  <a:srgbClr val="002399"/>
                </a:solidFill>
                <a:latin typeface="Calibri"/>
                <a:cs typeface="Calibri"/>
              </a:rPr>
              <a:t>I</a:t>
            </a:r>
            <a:r>
              <a:rPr dirty="0" sz="1800" spc="-20" b="1" u="heavy">
                <a:solidFill>
                  <a:srgbClr val="002399"/>
                </a:solidFill>
                <a:latin typeface="Calibri"/>
                <a:cs typeface="Calibri"/>
              </a:rPr>
              <a:t>n</a:t>
            </a:r>
            <a:r>
              <a:rPr dirty="0" sz="1800" spc="-35" b="1" u="heavy">
                <a:solidFill>
                  <a:srgbClr val="002399"/>
                </a:solidFill>
                <a:latin typeface="Calibri"/>
                <a:cs typeface="Calibri"/>
              </a:rPr>
              <a:t>t</a:t>
            </a:r>
            <a:r>
              <a:rPr dirty="0" sz="1800" b="1" u="heavy">
                <a:solidFill>
                  <a:srgbClr val="002399"/>
                </a:solidFill>
                <a:latin typeface="Calibri"/>
                <a:cs typeface="Calibri"/>
              </a:rPr>
              <a:t>e</a:t>
            </a:r>
            <a:r>
              <a:rPr dirty="0" sz="1800" spc="-5" b="1" u="heavy">
                <a:solidFill>
                  <a:srgbClr val="002399"/>
                </a:solidFill>
                <a:latin typeface="Calibri"/>
                <a:cs typeface="Calibri"/>
              </a:rPr>
              <a:t>rmed</a:t>
            </a:r>
            <a:r>
              <a:rPr dirty="0" sz="1800" spc="-15" b="1" u="heavy">
                <a:solidFill>
                  <a:srgbClr val="002399"/>
                </a:solidFill>
                <a:latin typeface="Calibri"/>
                <a:cs typeface="Calibri"/>
              </a:rPr>
              <a:t>i</a:t>
            </a:r>
            <a:r>
              <a:rPr dirty="0" sz="1800" spc="-25" b="1" u="heavy">
                <a:solidFill>
                  <a:srgbClr val="002399"/>
                </a:solidFill>
                <a:latin typeface="Calibri"/>
                <a:cs typeface="Calibri"/>
              </a:rPr>
              <a:t>a</a:t>
            </a:r>
            <a:r>
              <a:rPr dirty="0" sz="1800" spc="-35" b="1" u="heavy">
                <a:solidFill>
                  <a:srgbClr val="002399"/>
                </a:solidFill>
                <a:latin typeface="Calibri"/>
                <a:cs typeface="Calibri"/>
              </a:rPr>
              <a:t>t</a:t>
            </a:r>
            <a:r>
              <a:rPr dirty="0" sz="1800" spc="-5" b="1" u="heavy">
                <a:solidFill>
                  <a:srgbClr val="002399"/>
                </a:solidFill>
                <a:latin typeface="Calibri"/>
                <a:cs typeface="Calibri"/>
              </a:rPr>
              <a:t>e</a:t>
            </a:r>
            <a:r>
              <a:rPr dirty="0" sz="1800" b="1" u="heavy">
                <a:solidFill>
                  <a:srgbClr val="002399"/>
                </a:solidFill>
                <a:latin typeface="Calibri"/>
                <a:cs typeface="Calibri"/>
              </a:rPr>
              <a:t>-</a:t>
            </a:r>
            <a:r>
              <a:rPr dirty="0" sz="1800" b="1" u="heavy">
                <a:solidFill>
                  <a:srgbClr val="002399"/>
                </a:solidFill>
                <a:latin typeface="Calibri"/>
                <a:cs typeface="Calibri"/>
              </a:rPr>
              <a:t>D</a:t>
            </a:r>
            <a:r>
              <a:rPr dirty="0" sz="1800" spc="-10" b="1" u="heavy">
                <a:solidFill>
                  <a:srgbClr val="002399"/>
                </a:solidFill>
                <a:latin typeface="Calibri"/>
                <a:cs typeface="Calibri"/>
              </a:rPr>
              <a:t>e</a:t>
            </a:r>
            <a:r>
              <a:rPr dirty="0" sz="1800" spc="-30" b="1" u="heavy">
                <a:solidFill>
                  <a:srgbClr val="002399"/>
                </a:solidFill>
                <a:latin typeface="Calibri"/>
                <a:cs typeface="Calibri"/>
              </a:rPr>
              <a:t>p</a:t>
            </a:r>
            <a:r>
              <a:rPr dirty="0" sz="1800" spc="-10" b="1" u="heavy">
                <a:solidFill>
                  <a:srgbClr val="002399"/>
                </a:solidFill>
                <a:latin typeface="Calibri"/>
                <a:cs typeface="Calibri"/>
              </a:rPr>
              <a:t>th</a:t>
            </a:r>
            <a:r>
              <a:rPr dirty="0" sz="1800" spc="-35" b="1" u="heavy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1800" spc="-10" b="1" u="heavy">
                <a:solidFill>
                  <a:srgbClr val="002399"/>
                </a:solidFill>
                <a:latin typeface="Calibri"/>
                <a:cs typeface="Calibri"/>
              </a:rPr>
              <a:t>Bo</a:t>
            </a:r>
            <a:r>
              <a:rPr dirty="0" sz="1800" spc="-40" b="1" u="heavy">
                <a:solidFill>
                  <a:srgbClr val="002399"/>
                </a:solidFill>
                <a:latin typeface="Calibri"/>
                <a:cs typeface="Calibri"/>
              </a:rPr>
              <a:t>r</a:t>
            </a:r>
            <a:r>
              <a:rPr dirty="0" sz="1800" b="1" u="heavy">
                <a:solidFill>
                  <a:srgbClr val="002399"/>
                </a:solidFill>
                <a:latin typeface="Calibri"/>
                <a:cs typeface="Calibri"/>
              </a:rPr>
              <a:t>e</a:t>
            </a:r>
            <a:r>
              <a:rPr dirty="0" sz="1800" spc="-10" b="1" u="heavy">
                <a:solidFill>
                  <a:srgbClr val="002399"/>
                </a:solidFill>
                <a:latin typeface="Calibri"/>
                <a:cs typeface="Calibri"/>
              </a:rPr>
              <a:t>h</a:t>
            </a:r>
            <a:r>
              <a:rPr dirty="0" sz="1800" spc="-10" b="1" u="heavy">
                <a:solidFill>
                  <a:srgbClr val="002399"/>
                </a:solidFill>
                <a:latin typeface="Calibri"/>
                <a:cs typeface="Calibri"/>
              </a:rPr>
              <a:t>ole</a:t>
            </a:r>
            <a:r>
              <a:rPr dirty="0" sz="1800" spc="-15" b="1" u="heavy">
                <a:solidFill>
                  <a:srgbClr val="002399"/>
                </a:solidFill>
                <a:latin typeface="Calibri"/>
                <a:cs typeface="Calibri"/>
              </a:rPr>
              <a:t>s</a:t>
            </a:r>
            <a:r>
              <a:rPr dirty="0" sz="1800" spc="-5">
                <a:solidFill>
                  <a:srgbClr val="002399"/>
                </a:solidFill>
                <a:latin typeface="Calibri"/>
                <a:cs typeface="Calibri"/>
              </a:rPr>
              <a:t>:</a:t>
            </a:r>
            <a:r>
              <a:rPr dirty="0" sz="1800" spc="-25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1800" spc="-65">
                <a:solidFill>
                  <a:srgbClr val="002399"/>
                </a:solidFill>
                <a:latin typeface="Calibri"/>
                <a:cs typeface="Calibri"/>
              </a:rPr>
              <a:t>A</a:t>
            </a:r>
            <a:r>
              <a:rPr dirty="0" sz="1800" spc="-10">
                <a:solidFill>
                  <a:srgbClr val="002399"/>
                </a:solidFill>
                <a:latin typeface="Calibri"/>
                <a:cs typeface="Calibri"/>
              </a:rPr>
              <a:t>t</a:t>
            </a:r>
            <a:r>
              <a:rPr dirty="0" sz="1800" spc="-5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1800" spc="-5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1800" spc="-10">
                <a:solidFill>
                  <a:srgbClr val="002399"/>
                </a:solidFill>
                <a:latin typeface="Calibri"/>
                <a:cs typeface="Calibri"/>
              </a:rPr>
              <a:t>H</a:t>
            </a:r>
            <a:r>
              <a:rPr dirty="0" sz="1800">
                <a:solidFill>
                  <a:srgbClr val="002399"/>
                </a:solidFill>
                <a:latin typeface="Calibri"/>
                <a:cs typeface="Calibri"/>
              </a:rPr>
              <a:t>a</a:t>
            </a:r>
            <a:r>
              <a:rPr dirty="0" sz="1800" spc="-10">
                <a:solidFill>
                  <a:srgbClr val="002399"/>
                </a:solidFill>
                <a:latin typeface="Calibri"/>
                <a:cs typeface="Calibri"/>
              </a:rPr>
              <a:t>n</a:t>
            </a:r>
            <a:r>
              <a:rPr dirty="0" sz="1800" spc="-35">
                <a:solidFill>
                  <a:srgbClr val="002399"/>
                </a:solidFill>
                <a:latin typeface="Calibri"/>
                <a:cs typeface="Calibri"/>
              </a:rPr>
              <a:t>f</a:t>
            </a:r>
            <a:r>
              <a:rPr dirty="0" sz="1800" spc="-15">
                <a:solidFill>
                  <a:srgbClr val="002399"/>
                </a:solidFill>
                <a:latin typeface="Calibri"/>
                <a:cs typeface="Calibri"/>
              </a:rPr>
              <a:t>o</a:t>
            </a:r>
            <a:r>
              <a:rPr dirty="0" sz="1800" spc="-40">
                <a:solidFill>
                  <a:srgbClr val="002399"/>
                </a:solidFill>
                <a:latin typeface="Calibri"/>
                <a:cs typeface="Calibri"/>
              </a:rPr>
              <a:t>r</a:t>
            </a:r>
            <a:r>
              <a:rPr dirty="0" sz="1800" spc="-15">
                <a:solidFill>
                  <a:srgbClr val="002399"/>
                </a:solidFill>
                <a:latin typeface="Calibri"/>
                <a:cs typeface="Calibri"/>
              </a:rPr>
              <a:t>d</a:t>
            </a:r>
            <a:r>
              <a:rPr dirty="0" sz="1800" spc="-5">
                <a:solidFill>
                  <a:srgbClr val="002399"/>
                </a:solidFill>
                <a:latin typeface="Calibri"/>
                <a:cs typeface="Calibri"/>
              </a:rPr>
              <a:t>,</a:t>
            </a:r>
            <a:r>
              <a:rPr dirty="0" sz="1800" spc="20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002399"/>
                </a:solidFill>
                <a:latin typeface="Calibri"/>
                <a:cs typeface="Calibri"/>
              </a:rPr>
              <a:t>Idaho </a:t>
            </a:r>
            <a:r>
              <a:rPr dirty="0" sz="1800" spc="-15">
                <a:solidFill>
                  <a:srgbClr val="002399"/>
                </a:solidFill>
                <a:latin typeface="Calibri"/>
                <a:cs typeface="Calibri"/>
              </a:rPr>
              <a:t>N</a:t>
            </a:r>
            <a:r>
              <a:rPr dirty="0" sz="1800" spc="-20">
                <a:solidFill>
                  <a:srgbClr val="002399"/>
                </a:solidFill>
                <a:latin typeface="Calibri"/>
                <a:cs typeface="Calibri"/>
              </a:rPr>
              <a:t>a</a:t>
            </a:r>
            <a:r>
              <a:rPr dirty="0" sz="1800">
                <a:solidFill>
                  <a:srgbClr val="002399"/>
                </a:solidFill>
                <a:latin typeface="Calibri"/>
                <a:cs typeface="Calibri"/>
              </a:rPr>
              <a:t>t</a:t>
            </a:r>
            <a:r>
              <a:rPr dirty="0" sz="1800" spc="-10">
                <a:solidFill>
                  <a:srgbClr val="002399"/>
                </a:solidFill>
                <a:latin typeface="Calibri"/>
                <a:cs typeface="Calibri"/>
              </a:rPr>
              <a:t>i</a:t>
            </a:r>
            <a:r>
              <a:rPr dirty="0" sz="1800" spc="-5">
                <a:solidFill>
                  <a:srgbClr val="002399"/>
                </a:solidFill>
                <a:latin typeface="Calibri"/>
                <a:cs typeface="Calibri"/>
              </a:rPr>
              <a:t>ona</a:t>
            </a:r>
            <a:r>
              <a:rPr dirty="0" sz="1800">
                <a:solidFill>
                  <a:srgbClr val="002399"/>
                </a:solidFill>
                <a:latin typeface="Calibri"/>
                <a:cs typeface="Calibri"/>
              </a:rPr>
              <a:t>l</a:t>
            </a:r>
            <a:r>
              <a:rPr dirty="0" sz="1800" spc="10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1800" spc="-5">
                <a:solidFill>
                  <a:srgbClr val="002399"/>
                </a:solidFill>
                <a:latin typeface="Calibri"/>
                <a:cs typeface="Calibri"/>
              </a:rPr>
              <a:t>Labo</a:t>
            </a:r>
            <a:r>
              <a:rPr dirty="0" sz="1800" spc="-35">
                <a:solidFill>
                  <a:srgbClr val="002399"/>
                </a:solidFill>
                <a:latin typeface="Calibri"/>
                <a:cs typeface="Calibri"/>
              </a:rPr>
              <a:t>r</a:t>
            </a:r>
            <a:r>
              <a:rPr dirty="0" sz="1800" spc="-15">
                <a:solidFill>
                  <a:srgbClr val="002399"/>
                </a:solidFill>
                <a:latin typeface="Calibri"/>
                <a:cs typeface="Calibri"/>
              </a:rPr>
              <a:t>a</a:t>
            </a:r>
            <a:r>
              <a:rPr dirty="0" sz="1800" spc="-25">
                <a:solidFill>
                  <a:srgbClr val="002399"/>
                </a:solidFill>
                <a:latin typeface="Calibri"/>
                <a:cs typeface="Calibri"/>
              </a:rPr>
              <a:t>t</a:t>
            </a:r>
            <a:r>
              <a:rPr dirty="0" sz="1800" spc="-15">
                <a:solidFill>
                  <a:srgbClr val="002399"/>
                </a:solidFill>
                <a:latin typeface="Calibri"/>
                <a:cs typeface="Calibri"/>
              </a:rPr>
              <a:t>o</a:t>
            </a:r>
            <a:r>
              <a:rPr dirty="0" sz="1800" spc="-5">
                <a:solidFill>
                  <a:srgbClr val="002399"/>
                </a:solidFill>
                <a:latin typeface="Calibri"/>
                <a:cs typeface="Calibri"/>
              </a:rPr>
              <a:t>r</a:t>
            </a:r>
            <a:r>
              <a:rPr dirty="0" sz="1800" spc="-10">
                <a:solidFill>
                  <a:srgbClr val="002399"/>
                </a:solidFill>
                <a:latin typeface="Calibri"/>
                <a:cs typeface="Calibri"/>
              </a:rPr>
              <a:t>y</a:t>
            </a:r>
            <a:r>
              <a:rPr dirty="0" sz="1800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1800" spc="-5">
                <a:solidFill>
                  <a:srgbClr val="002399"/>
                </a:solidFill>
                <a:latin typeface="Calibri"/>
                <a:cs typeface="Calibri"/>
              </a:rPr>
              <a:t>(INL)</a:t>
            </a:r>
            <a:r>
              <a:rPr dirty="0" sz="1800" spc="-5">
                <a:solidFill>
                  <a:srgbClr val="002399"/>
                </a:solidFill>
                <a:latin typeface="Calibri"/>
                <a:cs typeface="Calibri"/>
              </a:rPr>
              <a:t>,</a:t>
            </a:r>
            <a:r>
              <a:rPr dirty="0" sz="1800" spc="-5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1800" spc="-5">
                <a:solidFill>
                  <a:srgbClr val="002399"/>
                </a:solidFill>
                <a:latin typeface="Calibri"/>
                <a:cs typeface="Calibri"/>
              </a:rPr>
              <a:t>Lo</a:t>
            </a:r>
            <a:r>
              <a:rPr dirty="0" sz="1800">
                <a:solidFill>
                  <a:srgbClr val="002399"/>
                </a:solidFill>
                <a:latin typeface="Calibri"/>
                <a:cs typeface="Calibri"/>
              </a:rPr>
              <a:t>s </a:t>
            </a:r>
            <a:r>
              <a:rPr dirty="0" sz="1800" spc="-10">
                <a:solidFill>
                  <a:srgbClr val="002399"/>
                </a:solidFill>
                <a:latin typeface="Calibri"/>
                <a:cs typeface="Calibri"/>
              </a:rPr>
              <a:t>A</a:t>
            </a:r>
            <a:r>
              <a:rPr dirty="0" sz="1800" spc="-5">
                <a:solidFill>
                  <a:srgbClr val="002399"/>
                </a:solidFill>
                <a:latin typeface="Calibri"/>
                <a:cs typeface="Calibri"/>
              </a:rPr>
              <a:t>l</a:t>
            </a:r>
            <a:r>
              <a:rPr dirty="0" sz="1800">
                <a:solidFill>
                  <a:srgbClr val="002399"/>
                </a:solidFill>
                <a:latin typeface="Calibri"/>
                <a:cs typeface="Calibri"/>
              </a:rPr>
              <a:t>amos</a:t>
            </a:r>
            <a:r>
              <a:rPr dirty="0" sz="1800" spc="5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1800" spc="-15">
                <a:solidFill>
                  <a:srgbClr val="002399"/>
                </a:solidFill>
                <a:latin typeface="Calibri"/>
                <a:cs typeface="Calibri"/>
              </a:rPr>
              <a:t>N</a:t>
            </a:r>
            <a:r>
              <a:rPr dirty="0" sz="1800" spc="-20">
                <a:solidFill>
                  <a:srgbClr val="002399"/>
                </a:solidFill>
                <a:latin typeface="Calibri"/>
                <a:cs typeface="Calibri"/>
              </a:rPr>
              <a:t>a</a:t>
            </a:r>
            <a:r>
              <a:rPr dirty="0" sz="1800">
                <a:solidFill>
                  <a:srgbClr val="002399"/>
                </a:solidFill>
                <a:latin typeface="Calibri"/>
                <a:cs typeface="Calibri"/>
              </a:rPr>
              <a:t>t</a:t>
            </a:r>
            <a:r>
              <a:rPr dirty="0" sz="1800" spc="-10">
                <a:solidFill>
                  <a:srgbClr val="002399"/>
                </a:solidFill>
                <a:latin typeface="Calibri"/>
                <a:cs typeface="Calibri"/>
              </a:rPr>
              <a:t>i</a:t>
            </a:r>
            <a:r>
              <a:rPr dirty="0" sz="1800" spc="-5">
                <a:solidFill>
                  <a:srgbClr val="002399"/>
                </a:solidFill>
                <a:latin typeface="Calibri"/>
                <a:cs typeface="Calibri"/>
              </a:rPr>
              <a:t>ona</a:t>
            </a:r>
            <a:r>
              <a:rPr dirty="0" sz="1800">
                <a:solidFill>
                  <a:srgbClr val="002399"/>
                </a:solidFill>
                <a:latin typeface="Calibri"/>
                <a:cs typeface="Calibri"/>
              </a:rPr>
              <a:t>l</a:t>
            </a:r>
            <a:r>
              <a:rPr dirty="0" sz="1800" spc="10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1800" spc="-5">
                <a:solidFill>
                  <a:srgbClr val="002399"/>
                </a:solidFill>
                <a:latin typeface="Calibri"/>
                <a:cs typeface="Calibri"/>
              </a:rPr>
              <a:t>Labo</a:t>
            </a:r>
            <a:r>
              <a:rPr dirty="0" sz="1800" spc="-35">
                <a:solidFill>
                  <a:srgbClr val="002399"/>
                </a:solidFill>
                <a:latin typeface="Calibri"/>
                <a:cs typeface="Calibri"/>
              </a:rPr>
              <a:t>r</a:t>
            </a:r>
            <a:r>
              <a:rPr dirty="0" sz="1800" spc="-15">
                <a:solidFill>
                  <a:srgbClr val="002399"/>
                </a:solidFill>
                <a:latin typeface="Calibri"/>
                <a:cs typeface="Calibri"/>
              </a:rPr>
              <a:t>a</a:t>
            </a:r>
            <a:r>
              <a:rPr dirty="0" sz="1800" spc="-25">
                <a:solidFill>
                  <a:srgbClr val="002399"/>
                </a:solidFill>
                <a:latin typeface="Calibri"/>
                <a:cs typeface="Calibri"/>
              </a:rPr>
              <a:t>t</a:t>
            </a:r>
            <a:r>
              <a:rPr dirty="0" sz="1800" spc="-15">
                <a:solidFill>
                  <a:srgbClr val="002399"/>
                </a:solidFill>
                <a:latin typeface="Calibri"/>
                <a:cs typeface="Calibri"/>
              </a:rPr>
              <a:t>o</a:t>
            </a:r>
            <a:r>
              <a:rPr dirty="0" sz="1800" spc="-5">
                <a:solidFill>
                  <a:srgbClr val="002399"/>
                </a:solidFill>
                <a:latin typeface="Calibri"/>
                <a:cs typeface="Calibri"/>
              </a:rPr>
              <a:t>r</a:t>
            </a:r>
            <a:r>
              <a:rPr dirty="0" sz="1800" spc="-10">
                <a:solidFill>
                  <a:srgbClr val="002399"/>
                </a:solidFill>
                <a:latin typeface="Calibri"/>
                <a:cs typeface="Calibri"/>
              </a:rPr>
              <a:t>y</a:t>
            </a:r>
            <a:r>
              <a:rPr dirty="0" sz="1800" spc="-15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1800" spc="-5">
                <a:solidFill>
                  <a:srgbClr val="002399"/>
                </a:solidFill>
                <a:latin typeface="Calibri"/>
                <a:cs typeface="Calibri"/>
              </a:rPr>
              <a:t>(LANL</a:t>
            </a:r>
            <a:r>
              <a:rPr dirty="0" sz="1800" spc="-10">
                <a:solidFill>
                  <a:srgbClr val="002399"/>
                </a:solidFill>
                <a:latin typeface="Calibri"/>
                <a:cs typeface="Calibri"/>
              </a:rPr>
              <a:t>)</a:t>
            </a:r>
            <a:r>
              <a:rPr dirty="0" sz="1800" spc="-5">
                <a:solidFill>
                  <a:srgbClr val="002399"/>
                </a:solidFill>
                <a:latin typeface="Calibri"/>
                <a:cs typeface="Calibri"/>
              </a:rPr>
              <a:t>,</a:t>
            </a:r>
            <a:r>
              <a:rPr dirty="0" sz="1800" spc="-10">
                <a:solidFill>
                  <a:srgbClr val="002399"/>
                </a:solidFill>
                <a:latin typeface="Calibri"/>
                <a:cs typeface="Calibri"/>
              </a:rPr>
              <a:t> N</a:t>
            </a:r>
            <a:r>
              <a:rPr dirty="0" sz="1800" spc="-20">
                <a:solidFill>
                  <a:srgbClr val="002399"/>
                </a:solidFill>
                <a:latin typeface="Calibri"/>
                <a:cs typeface="Calibri"/>
              </a:rPr>
              <a:t>e</a:t>
            </a:r>
            <a:r>
              <a:rPr dirty="0" sz="1800" spc="-35">
                <a:solidFill>
                  <a:srgbClr val="002399"/>
                </a:solidFill>
                <a:latin typeface="Calibri"/>
                <a:cs typeface="Calibri"/>
              </a:rPr>
              <a:t>v</a:t>
            </a:r>
            <a:r>
              <a:rPr dirty="0" sz="1800">
                <a:solidFill>
                  <a:srgbClr val="002399"/>
                </a:solidFill>
                <a:latin typeface="Calibri"/>
                <a:cs typeface="Calibri"/>
              </a:rPr>
              <a:t>ada </a:t>
            </a:r>
            <a:r>
              <a:rPr dirty="0" sz="1800" spc="-15">
                <a:solidFill>
                  <a:srgbClr val="002399"/>
                </a:solidFill>
                <a:latin typeface="Calibri"/>
                <a:cs typeface="Calibri"/>
              </a:rPr>
              <a:t>N</a:t>
            </a:r>
            <a:r>
              <a:rPr dirty="0" sz="1800" spc="-20">
                <a:solidFill>
                  <a:srgbClr val="002399"/>
                </a:solidFill>
                <a:latin typeface="Calibri"/>
                <a:cs typeface="Calibri"/>
              </a:rPr>
              <a:t>a</a:t>
            </a:r>
            <a:r>
              <a:rPr dirty="0" sz="1800">
                <a:solidFill>
                  <a:srgbClr val="002399"/>
                </a:solidFill>
                <a:latin typeface="Calibri"/>
                <a:cs typeface="Calibri"/>
              </a:rPr>
              <a:t>t</a:t>
            </a:r>
            <a:r>
              <a:rPr dirty="0" sz="1800" spc="-10">
                <a:solidFill>
                  <a:srgbClr val="002399"/>
                </a:solidFill>
                <a:latin typeface="Calibri"/>
                <a:cs typeface="Calibri"/>
              </a:rPr>
              <a:t>i</a:t>
            </a:r>
            <a:r>
              <a:rPr dirty="0" sz="1800" spc="-5">
                <a:solidFill>
                  <a:srgbClr val="002399"/>
                </a:solidFill>
                <a:latin typeface="Calibri"/>
                <a:cs typeface="Calibri"/>
              </a:rPr>
              <a:t>ona</a:t>
            </a:r>
            <a:r>
              <a:rPr dirty="0" sz="1800">
                <a:solidFill>
                  <a:srgbClr val="002399"/>
                </a:solidFill>
                <a:latin typeface="Calibri"/>
                <a:cs typeface="Calibri"/>
              </a:rPr>
              <a:t>l</a:t>
            </a:r>
            <a:r>
              <a:rPr dirty="0" sz="1800" spc="10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1800" spc="-5">
                <a:solidFill>
                  <a:srgbClr val="002399"/>
                </a:solidFill>
                <a:latin typeface="Calibri"/>
                <a:cs typeface="Calibri"/>
              </a:rPr>
              <a:t>Securi</a:t>
            </a:r>
            <a:r>
              <a:rPr dirty="0" sz="1800" spc="-10">
                <a:solidFill>
                  <a:srgbClr val="002399"/>
                </a:solidFill>
                <a:latin typeface="Calibri"/>
                <a:cs typeface="Calibri"/>
              </a:rPr>
              <a:t>ty</a:t>
            </a:r>
            <a:r>
              <a:rPr dirty="0" sz="1800" spc="5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1800" spc="-5">
                <a:solidFill>
                  <a:srgbClr val="002399"/>
                </a:solidFill>
                <a:latin typeface="Calibri"/>
                <a:cs typeface="Calibri"/>
              </a:rPr>
              <a:t>Si</a:t>
            </a:r>
            <a:r>
              <a:rPr dirty="0" sz="1800" spc="-30">
                <a:solidFill>
                  <a:srgbClr val="002399"/>
                </a:solidFill>
                <a:latin typeface="Calibri"/>
                <a:cs typeface="Calibri"/>
              </a:rPr>
              <a:t>t</a:t>
            </a:r>
            <a:r>
              <a:rPr dirty="0" sz="1800" spc="-10">
                <a:solidFill>
                  <a:srgbClr val="002399"/>
                </a:solidFill>
                <a:latin typeface="Calibri"/>
                <a:cs typeface="Calibri"/>
              </a:rPr>
              <a:t>e</a:t>
            </a:r>
            <a:r>
              <a:rPr dirty="0" sz="1800" spc="15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1800" spc="-15">
                <a:solidFill>
                  <a:srgbClr val="002399"/>
                </a:solidFill>
                <a:latin typeface="Calibri"/>
                <a:cs typeface="Calibri"/>
              </a:rPr>
              <a:t>(NNSS)</a:t>
            </a:r>
            <a:r>
              <a:rPr dirty="0" sz="1800" spc="-5">
                <a:solidFill>
                  <a:srgbClr val="002399"/>
                </a:solidFill>
                <a:latin typeface="Calibri"/>
                <a:cs typeface="Calibri"/>
              </a:rPr>
              <a:t>,</a:t>
            </a:r>
            <a:r>
              <a:rPr dirty="0" sz="1800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1800" spc="-25">
                <a:solidFill>
                  <a:srgbClr val="002399"/>
                </a:solidFill>
                <a:latin typeface="Calibri"/>
                <a:cs typeface="Calibri"/>
              </a:rPr>
              <a:t>W</a:t>
            </a:r>
            <a:r>
              <a:rPr dirty="0" sz="1800" spc="-10">
                <a:solidFill>
                  <a:srgbClr val="002399"/>
                </a:solidFill>
                <a:latin typeface="Calibri"/>
                <a:cs typeface="Calibri"/>
              </a:rPr>
              <a:t>IPP</a:t>
            </a:r>
            <a:r>
              <a:rPr dirty="0" sz="1800" spc="-5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1800" spc="-5">
                <a:solidFill>
                  <a:srgbClr val="002399"/>
                </a:solidFill>
                <a:latin typeface="Calibri"/>
                <a:cs typeface="Calibri"/>
              </a:rPr>
              <a:t>V</a:t>
            </a:r>
            <a:r>
              <a:rPr dirty="0" sz="1800" spc="-10">
                <a:solidFill>
                  <a:srgbClr val="002399"/>
                </a:solidFill>
                <a:latin typeface="Calibri"/>
                <a:cs typeface="Calibri"/>
              </a:rPr>
              <a:t>i</a:t>
            </a:r>
            <a:r>
              <a:rPr dirty="0" sz="1800" spc="-20">
                <a:solidFill>
                  <a:srgbClr val="002399"/>
                </a:solidFill>
                <a:latin typeface="Calibri"/>
                <a:cs typeface="Calibri"/>
              </a:rPr>
              <a:t>c</a:t>
            </a:r>
            <a:r>
              <a:rPr dirty="0" sz="1800" spc="-5">
                <a:solidFill>
                  <a:srgbClr val="002399"/>
                </a:solidFill>
                <a:latin typeface="Calibri"/>
                <a:cs typeface="Calibri"/>
              </a:rPr>
              <a:t>init</a:t>
            </a:r>
            <a:r>
              <a:rPr dirty="0" sz="1800" spc="-145">
                <a:solidFill>
                  <a:srgbClr val="002399"/>
                </a:solidFill>
                <a:latin typeface="Calibri"/>
                <a:cs typeface="Calibri"/>
              </a:rPr>
              <a:t>y</a:t>
            </a:r>
            <a:r>
              <a:rPr dirty="0" sz="1800" spc="-5">
                <a:solidFill>
                  <a:srgbClr val="002399"/>
                </a:solidFill>
                <a:latin typeface="Calibri"/>
                <a:cs typeface="Calibri"/>
              </a:rPr>
              <a:t>,</a:t>
            </a:r>
            <a:r>
              <a:rPr dirty="0" sz="1800" spc="30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002399"/>
                </a:solidFill>
                <a:latin typeface="Calibri"/>
                <a:cs typeface="Calibri"/>
              </a:rPr>
              <a:t>and</a:t>
            </a:r>
            <a:r>
              <a:rPr dirty="0" sz="1800" spc="10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1800" spc="-20">
                <a:solidFill>
                  <a:srgbClr val="002399"/>
                </a:solidFill>
                <a:latin typeface="Calibri"/>
                <a:cs typeface="Calibri"/>
              </a:rPr>
              <a:t>g</a:t>
            </a:r>
            <a:r>
              <a:rPr dirty="0" sz="1800" spc="-10">
                <a:solidFill>
                  <a:srgbClr val="002399"/>
                </a:solidFill>
                <a:latin typeface="Calibri"/>
                <a:cs typeface="Calibri"/>
              </a:rPr>
              <a:t>ener</a:t>
            </a:r>
            <a:r>
              <a:rPr dirty="0" sz="1800" spc="-15">
                <a:solidFill>
                  <a:srgbClr val="002399"/>
                </a:solidFill>
                <a:latin typeface="Calibri"/>
                <a:cs typeface="Calibri"/>
              </a:rPr>
              <a:t>i</a:t>
            </a:r>
            <a:r>
              <a:rPr dirty="0" sz="1800" spc="-10">
                <a:solidFill>
                  <a:srgbClr val="002399"/>
                </a:solidFill>
                <a:latin typeface="Calibri"/>
                <a:cs typeface="Calibri"/>
              </a:rPr>
              <a:t>c</a:t>
            </a:r>
            <a:r>
              <a:rPr dirty="0" sz="1800" spc="5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1800" spc="-30">
                <a:solidFill>
                  <a:srgbClr val="002399"/>
                </a:solidFill>
                <a:latin typeface="Calibri"/>
                <a:cs typeface="Calibri"/>
              </a:rPr>
              <a:t>c</a:t>
            </a:r>
            <a:r>
              <a:rPr dirty="0" sz="1800" spc="-20">
                <a:solidFill>
                  <a:srgbClr val="002399"/>
                </a:solidFill>
                <a:latin typeface="Calibri"/>
                <a:cs typeface="Calibri"/>
              </a:rPr>
              <a:t>omm</a:t>
            </a:r>
            <a:r>
              <a:rPr dirty="0" sz="1800" spc="-5">
                <a:solidFill>
                  <a:srgbClr val="002399"/>
                </a:solidFill>
                <a:latin typeface="Calibri"/>
                <a:cs typeface="Calibri"/>
              </a:rPr>
              <a:t>e</a:t>
            </a:r>
            <a:r>
              <a:rPr dirty="0" sz="1800" spc="-40">
                <a:solidFill>
                  <a:srgbClr val="002399"/>
                </a:solidFill>
                <a:latin typeface="Calibri"/>
                <a:cs typeface="Calibri"/>
              </a:rPr>
              <a:t>r</a:t>
            </a:r>
            <a:r>
              <a:rPr dirty="0" sz="1800" spc="-20">
                <a:solidFill>
                  <a:srgbClr val="002399"/>
                </a:solidFill>
                <a:latin typeface="Calibri"/>
                <a:cs typeface="Calibri"/>
              </a:rPr>
              <a:t>c</a:t>
            </a:r>
            <a:r>
              <a:rPr dirty="0" sz="1800" spc="-5">
                <a:solidFill>
                  <a:srgbClr val="002399"/>
                </a:solidFill>
                <a:latin typeface="Calibri"/>
                <a:cs typeface="Calibri"/>
              </a:rPr>
              <a:t>i</a:t>
            </a:r>
            <a:r>
              <a:rPr dirty="0" sz="1800">
                <a:solidFill>
                  <a:srgbClr val="002399"/>
                </a:solidFill>
                <a:latin typeface="Calibri"/>
                <a:cs typeface="Calibri"/>
              </a:rPr>
              <a:t>al</a:t>
            </a:r>
            <a:r>
              <a:rPr dirty="0" sz="1800" spc="5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1800" spc="-5">
                <a:solidFill>
                  <a:srgbClr val="002399"/>
                </a:solidFill>
                <a:latin typeface="Calibri"/>
                <a:cs typeface="Calibri"/>
              </a:rPr>
              <a:t>lo</a:t>
            </a:r>
            <a:r>
              <a:rPr dirty="0" sz="1800" spc="-20">
                <a:solidFill>
                  <a:srgbClr val="002399"/>
                </a:solidFill>
                <a:latin typeface="Calibri"/>
                <a:cs typeface="Calibri"/>
              </a:rPr>
              <a:t>c</a:t>
            </a:r>
            <a:r>
              <a:rPr dirty="0" sz="1800" spc="-15">
                <a:solidFill>
                  <a:srgbClr val="002399"/>
                </a:solidFill>
                <a:latin typeface="Calibri"/>
                <a:cs typeface="Calibri"/>
              </a:rPr>
              <a:t>a</a:t>
            </a:r>
            <a:r>
              <a:rPr dirty="0" sz="1800">
                <a:solidFill>
                  <a:srgbClr val="002399"/>
                </a:solidFill>
                <a:latin typeface="Calibri"/>
                <a:cs typeface="Calibri"/>
              </a:rPr>
              <a:t>t</a:t>
            </a:r>
            <a:r>
              <a:rPr dirty="0" sz="1800" spc="-10">
                <a:solidFill>
                  <a:srgbClr val="002399"/>
                </a:solidFill>
                <a:latin typeface="Calibri"/>
                <a:cs typeface="Calibri"/>
              </a:rPr>
              <a:t>i</a:t>
            </a:r>
            <a:r>
              <a:rPr dirty="0" sz="1800" spc="-5">
                <a:solidFill>
                  <a:srgbClr val="002399"/>
                </a:solidFill>
                <a:latin typeface="Calibri"/>
                <a:cs typeface="Calibri"/>
              </a:rPr>
              <a:t>o</a:t>
            </a:r>
            <a:r>
              <a:rPr dirty="0" sz="1800">
                <a:solidFill>
                  <a:srgbClr val="002399"/>
                </a:solidFill>
                <a:latin typeface="Calibri"/>
                <a:cs typeface="Calibri"/>
              </a:rPr>
              <a:t>n</a:t>
            </a:r>
            <a:r>
              <a:rPr dirty="0" sz="1800" spc="25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1800" spc="-5">
                <a:solidFill>
                  <a:srgbClr val="002399"/>
                </a:solidFill>
                <a:latin typeface="Calibri"/>
                <a:cs typeface="Calibri"/>
              </a:rPr>
              <a:t>i</a:t>
            </a:r>
            <a:r>
              <a:rPr dirty="0" sz="1800">
                <a:solidFill>
                  <a:srgbClr val="002399"/>
                </a:solidFill>
                <a:latin typeface="Calibri"/>
                <a:cs typeface="Calibri"/>
              </a:rPr>
              <a:t>n</a:t>
            </a:r>
            <a:r>
              <a:rPr dirty="0" sz="1800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1800" spc="-45">
                <a:solidFill>
                  <a:srgbClr val="002399"/>
                </a:solidFill>
                <a:latin typeface="Calibri"/>
                <a:cs typeface="Calibri"/>
              </a:rPr>
              <a:t>R</a:t>
            </a:r>
            <a:r>
              <a:rPr dirty="0" sz="1800">
                <a:solidFill>
                  <a:srgbClr val="002399"/>
                </a:solidFill>
                <a:latin typeface="Calibri"/>
                <a:cs typeface="Calibri"/>
              </a:rPr>
              <a:t>eg</a:t>
            </a:r>
            <a:r>
              <a:rPr dirty="0" sz="1800" spc="-10">
                <a:solidFill>
                  <a:srgbClr val="002399"/>
                </a:solidFill>
                <a:latin typeface="Calibri"/>
                <a:cs typeface="Calibri"/>
              </a:rPr>
              <a:t>i</a:t>
            </a:r>
            <a:r>
              <a:rPr dirty="0" sz="1800" spc="-5">
                <a:solidFill>
                  <a:srgbClr val="002399"/>
                </a:solidFill>
                <a:latin typeface="Calibri"/>
                <a:cs typeface="Calibri"/>
              </a:rPr>
              <a:t>o</a:t>
            </a:r>
            <a:r>
              <a:rPr dirty="0" sz="1800">
                <a:solidFill>
                  <a:srgbClr val="002399"/>
                </a:solidFill>
                <a:latin typeface="Calibri"/>
                <a:cs typeface="Calibri"/>
              </a:rPr>
              <a:t>n</a:t>
            </a:r>
            <a:r>
              <a:rPr dirty="0" sz="1800" spc="20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002399"/>
                </a:solidFill>
                <a:latin typeface="Calibri"/>
                <a:cs typeface="Calibri"/>
              </a:rPr>
              <a:t>IV</a:t>
            </a:r>
            <a:r>
              <a:rPr dirty="0" sz="1800" spc="-5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1800" spc="-10">
                <a:solidFill>
                  <a:srgbClr val="002399"/>
                </a:solidFill>
                <a:latin typeface="Calibri"/>
                <a:cs typeface="Calibri"/>
              </a:rPr>
              <a:t>(</a:t>
            </a:r>
            <a:r>
              <a:rPr dirty="0" sz="1800" spc="-20">
                <a:solidFill>
                  <a:srgbClr val="002399"/>
                </a:solidFill>
                <a:latin typeface="Calibri"/>
                <a:cs typeface="Calibri"/>
              </a:rPr>
              <a:t>w</a:t>
            </a:r>
            <a:r>
              <a:rPr dirty="0" sz="1800">
                <a:solidFill>
                  <a:srgbClr val="002399"/>
                </a:solidFill>
                <a:latin typeface="Calibri"/>
                <a:cs typeface="Calibri"/>
              </a:rPr>
              <a:t>e</a:t>
            </a:r>
            <a:r>
              <a:rPr dirty="0" sz="1800" spc="-20">
                <a:solidFill>
                  <a:srgbClr val="002399"/>
                </a:solidFill>
                <a:latin typeface="Calibri"/>
                <a:cs typeface="Calibri"/>
              </a:rPr>
              <a:t>s</a:t>
            </a:r>
            <a:r>
              <a:rPr dirty="0" sz="1800">
                <a:solidFill>
                  <a:srgbClr val="002399"/>
                </a:solidFill>
                <a:latin typeface="Calibri"/>
                <a:cs typeface="Calibri"/>
              </a:rPr>
              <a:t>t)</a:t>
            </a:r>
            <a:endParaRPr sz="1800">
              <a:latin typeface="Calibri"/>
              <a:cs typeface="Calibri"/>
            </a:endParaRPr>
          </a:p>
          <a:p>
            <a:pPr marL="299085" marR="154305" indent="-286385">
              <a:lnSpc>
                <a:spcPct val="80000"/>
              </a:lnSpc>
              <a:spcBef>
                <a:spcPts val="1200"/>
              </a:spcBef>
              <a:buClr>
                <a:srgbClr val="002399"/>
              </a:buClr>
              <a:buFont typeface="Calibri"/>
              <a:buAutoNum type="arabicPeriod"/>
              <a:tabLst>
                <a:tab pos="238760" algn="l"/>
              </a:tabLst>
            </a:pPr>
            <a:r>
              <a:rPr dirty="0" sz="1800" spc="70" b="1" u="heavy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1800" spc="-10" b="1" u="heavy">
                <a:solidFill>
                  <a:srgbClr val="002399"/>
                </a:solidFill>
                <a:latin typeface="Calibri"/>
                <a:cs typeface="Calibri"/>
              </a:rPr>
              <a:t>En</a:t>
            </a:r>
            <a:r>
              <a:rPr dirty="0" sz="1800" spc="-5" b="1" u="heavy">
                <a:solidFill>
                  <a:srgbClr val="002399"/>
                </a:solidFill>
                <a:latin typeface="Calibri"/>
                <a:cs typeface="Calibri"/>
              </a:rPr>
              <a:t>h</a:t>
            </a:r>
            <a:r>
              <a:rPr dirty="0" sz="1800" spc="-10" b="1" u="heavy">
                <a:solidFill>
                  <a:srgbClr val="002399"/>
                </a:solidFill>
                <a:latin typeface="Calibri"/>
                <a:cs typeface="Calibri"/>
              </a:rPr>
              <a:t>anc</a:t>
            </a:r>
            <a:r>
              <a:rPr dirty="0" sz="1800" spc="-10" b="1" u="heavy">
                <a:solidFill>
                  <a:srgbClr val="002399"/>
                </a:solidFill>
                <a:latin typeface="Calibri"/>
                <a:cs typeface="Calibri"/>
              </a:rPr>
              <a:t>e</a:t>
            </a:r>
            <a:r>
              <a:rPr dirty="0" sz="1800" spc="-10" b="1" u="heavy">
                <a:solidFill>
                  <a:srgbClr val="002399"/>
                </a:solidFill>
                <a:latin typeface="Calibri"/>
                <a:cs typeface="Calibri"/>
              </a:rPr>
              <a:t>d</a:t>
            </a:r>
            <a:r>
              <a:rPr dirty="0" sz="1800" spc="-10" b="1" u="heavy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1800" b="1" u="heavy">
                <a:solidFill>
                  <a:srgbClr val="002399"/>
                </a:solidFill>
                <a:latin typeface="Calibri"/>
                <a:cs typeface="Calibri"/>
              </a:rPr>
              <a:t>N</a:t>
            </a:r>
            <a:r>
              <a:rPr dirty="0" sz="1800" spc="5" b="1" u="heavy">
                <a:solidFill>
                  <a:srgbClr val="002399"/>
                </a:solidFill>
                <a:latin typeface="Calibri"/>
                <a:cs typeface="Calibri"/>
              </a:rPr>
              <a:t>e</a:t>
            </a:r>
            <a:r>
              <a:rPr dirty="0" sz="1800" spc="-25" b="1" u="heavy">
                <a:solidFill>
                  <a:srgbClr val="002399"/>
                </a:solidFill>
                <a:latin typeface="Calibri"/>
                <a:cs typeface="Calibri"/>
              </a:rPr>
              <a:t>a</a:t>
            </a:r>
            <a:r>
              <a:rPr dirty="0" sz="1800" b="1" u="heavy">
                <a:solidFill>
                  <a:srgbClr val="002399"/>
                </a:solidFill>
                <a:latin typeface="Calibri"/>
                <a:cs typeface="Calibri"/>
              </a:rPr>
              <a:t>r</a:t>
            </a:r>
            <a:r>
              <a:rPr dirty="0" sz="1800" b="1" u="heavy">
                <a:solidFill>
                  <a:srgbClr val="002399"/>
                </a:solidFill>
                <a:latin typeface="Calibri"/>
                <a:cs typeface="Calibri"/>
              </a:rPr>
              <a:t>-</a:t>
            </a:r>
            <a:r>
              <a:rPr dirty="0" sz="1800" spc="-10" b="1" u="heavy">
                <a:solidFill>
                  <a:srgbClr val="002399"/>
                </a:solidFill>
                <a:latin typeface="Calibri"/>
                <a:cs typeface="Calibri"/>
              </a:rPr>
              <a:t>Su</a:t>
            </a:r>
            <a:r>
              <a:rPr dirty="0" sz="1800" spc="-5" b="1" u="heavy">
                <a:solidFill>
                  <a:srgbClr val="002399"/>
                </a:solidFill>
                <a:latin typeface="Calibri"/>
                <a:cs typeface="Calibri"/>
              </a:rPr>
              <a:t>r</a:t>
            </a:r>
            <a:r>
              <a:rPr dirty="0" sz="1800" spc="-35" b="1" u="heavy">
                <a:solidFill>
                  <a:srgbClr val="002399"/>
                </a:solidFill>
                <a:latin typeface="Calibri"/>
                <a:cs typeface="Calibri"/>
              </a:rPr>
              <a:t>f</a:t>
            </a:r>
            <a:r>
              <a:rPr dirty="0" sz="1800" b="1" u="heavy">
                <a:solidFill>
                  <a:srgbClr val="002399"/>
                </a:solidFill>
                <a:latin typeface="Calibri"/>
                <a:cs typeface="Calibri"/>
              </a:rPr>
              <a:t>ace</a:t>
            </a:r>
            <a:r>
              <a:rPr dirty="0" sz="1800" spc="-45" b="1" u="heavy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1800" spc="-100" b="1" u="heavy">
                <a:solidFill>
                  <a:srgbClr val="002399"/>
                </a:solidFill>
                <a:latin typeface="Calibri"/>
                <a:cs typeface="Calibri"/>
              </a:rPr>
              <a:t>T</a:t>
            </a:r>
            <a:r>
              <a:rPr dirty="0" sz="1800" spc="-30" b="1" u="heavy">
                <a:solidFill>
                  <a:srgbClr val="002399"/>
                </a:solidFill>
                <a:latin typeface="Calibri"/>
                <a:cs typeface="Calibri"/>
              </a:rPr>
              <a:t>r</a:t>
            </a:r>
            <a:r>
              <a:rPr dirty="0" sz="1800" b="1" u="heavy">
                <a:solidFill>
                  <a:srgbClr val="002399"/>
                </a:solidFill>
                <a:latin typeface="Calibri"/>
                <a:cs typeface="Calibri"/>
              </a:rPr>
              <a:t>e</a:t>
            </a:r>
            <a:r>
              <a:rPr dirty="0" sz="1800" spc="-10" b="1" u="heavy">
                <a:solidFill>
                  <a:srgbClr val="002399"/>
                </a:solidFill>
                <a:latin typeface="Calibri"/>
                <a:cs typeface="Calibri"/>
              </a:rPr>
              <a:t>n</a:t>
            </a:r>
            <a:r>
              <a:rPr dirty="0" sz="1800" spc="-5" b="1" u="heavy">
                <a:solidFill>
                  <a:srgbClr val="002399"/>
                </a:solidFill>
                <a:latin typeface="Calibri"/>
                <a:cs typeface="Calibri"/>
              </a:rPr>
              <a:t>c</a:t>
            </a:r>
            <a:r>
              <a:rPr dirty="0" sz="1800" spc="5" b="1" u="heavy">
                <a:solidFill>
                  <a:srgbClr val="002399"/>
                </a:solidFill>
                <a:latin typeface="Calibri"/>
                <a:cs typeface="Calibri"/>
              </a:rPr>
              <a:t>h</a:t>
            </a:r>
            <a:r>
              <a:rPr dirty="0" sz="1800" b="1" u="heavy">
                <a:solidFill>
                  <a:srgbClr val="002399"/>
                </a:solidFill>
                <a:latin typeface="Calibri"/>
                <a:cs typeface="Calibri"/>
              </a:rPr>
              <a:t>e</a:t>
            </a:r>
            <a:r>
              <a:rPr dirty="0" sz="1800" spc="-10" b="1" u="heavy">
                <a:solidFill>
                  <a:srgbClr val="002399"/>
                </a:solidFill>
                <a:latin typeface="Calibri"/>
                <a:cs typeface="Calibri"/>
              </a:rPr>
              <a:t>s</a:t>
            </a:r>
            <a:r>
              <a:rPr dirty="0" sz="1800" spc="-5">
                <a:solidFill>
                  <a:srgbClr val="002399"/>
                </a:solidFill>
                <a:latin typeface="Calibri"/>
                <a:cs typeface="Calibri"/>
              </a:rPr>
              <a:t>:</a:t>
            </a:r>
            <a:r>
              <a:rPr dirty="0" sz="1800" spc="-25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1800" spc="-65">
                <a:solidFill>
                  <a:srgbClr val="002399"/>
                </a:solidFill>
                <a:latin typeface="Calibri"/>
                <a:cs typeface="Calibri"/>
              </a:rPr>
              <a:t>A</a:t>
            </a:r>
            <a:r>
              <a:rPr dirty="0" sz="1800" spc="-10">
                <a:solidFill>
                  <a:srgbClr val="002399"/>
                </a:solidFill>
                <a:latin typeface="Calibri"/>
                <a:cs typeface="Calibri"/>
              </a:rPr>
              <a:t>t</a:t>
            </a:r>
            <a:r>
              <a:rPr dirty="0" sz="1800" spc="-5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1800" spc="-10">
                <a:solidFill>
                  <a:srgbClr val="002399"/>
                </a:solidFill>
                <a:latin typeface="Calibri"/>
                <a:cs typeface="Calibri"/>
              </a:rPr>
              <a:t>H</a:t>
            </a:r>
            <a:r>
              <a:rPr dirty="0" sz="1800">
                <a:solidFill>
                  <a:srgbClr val="002399"/>
                </a:solidFill>
                <a:latin typeface="Calibri"/>
                <a:cs typeface="Calibri"/>
              </a:rPr>
              <a:t>a</a:t>
            </a:r>
            <a:r>
              <a:rPr dirty="0" sz="1800" spc="-10">
                <a:solidFill>
                  <a:srgbClr val="002399"/>
                </a:solidFill>
                <a:latin typeface="Calibri"/>
                <a:cs typeface="Calibri"/>
              </a:rPr>
              <a:t>n</a:t>
            </a:r>
            <a:r>
              <a:rPr dirty="0" sz="1800" spc="-35">
                <a:solidFill>
                  <a:srgbClr val="002399"/>
                </a:solidFill>
                <a:latin typeface="Calibri"/>
                <a:cs typeface="Calibri"/>
              </a:rPr>
              <a:t>f</a:t>
            </a:r>
            <a:r>
              <a:rPr dirty="0" sz="1800" spc="-15">
                <a:solidFill>
                  <a:srgbClr val="002399"/>
                </a:solidFill>
                <a:latin typeface="Calibri"/>
                <a:cs typeface="Calibri"/>
              </a:rPr>
              <a:t>o</a:t>
            </a:r>
            <a:r>
              <a:rPr dirty="0" sz="1800" spc="-40">
                <a:solidFill>
                  <a:srgbClr val="002399"/>
                </a:solidFill>
                <a:latin typeface="Calibri"/>
                <a:cs typeface="Calibri"/>
              </a:rPr>
              <a:t>r</a:t>
            </a:r>
            <a:r>
              <a:rPr dirty="0" sz="1800" spc="-15">
                <a:solidFill>
                  <a:srgbClr val="002399"/>
                </a:solidFill>
                <a:latin typeface="Calibri"/>
                <a:cs typeface="Calibri"/>
              </a:rPr>
              <a:t>d</a:t>
            </a:r>
            <a:r>
              <a:rPr dirty="0" sz="1800" spc="-5">
                <a:solidFill>
                  <a:srgbClr val="002399"/>
                </a:solidFill>
                <a:latin typeface="Calibri"/>
                <a:cs typeface="Calibri"/>
              </a:rPr>
              <a:t>,</a:t>
            </a:r>
            <a:r>
              <a:rPr dirty="0" sz="1800" spc="20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1800" spc="-10">
                <a:solidFill>
                  <a:srgbClr val="002399"/>
                </a:solidFill>
                <a:latin typeface="Calibri"/>
                <a:cs typeface="Calibri"/>
              </a:rPr>
              <a:t>IN</a:t>
            </a:r>
            <a:r>
              <a:rPr dirty="0" sz="1800">
                <a:solidFill>
                  <a:srgbClr val="002399"/>
                </a:solidFill>
                <a:latin typeface="Calibri"/>
                <a:cs typeface="Calibri"/>
              </a:rPr>
              <a:t>L</a:t>
            </a:r>
            <a:r>
              <a:rPr dirty="0" sz="1800" spc="-5">
                <a:solidFill>
                  <a:srgbClr val="002399"/>
                </a:solidFill>
                <a:latin typeface="Calibri"/>
                <a:cs typeface="Calibri"/>
              </a:rPr>
              <a:t>,</a:t>
            </a:r>
            <a:r>
              <a:rPr dirty="0" sz="1800" spc="5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1800" spc="-15">
                <a:solidFill>
                  <a:srgbClr val="002399"/>
                </a:solidFill>
                <a:latin typeface="Calibri"/>
                <a:cs typeface="Calibri"/>
              </a:rPr>
              <a:t>LAN</a:t>
            </a:r>
            <a:r>
              <a:rPr dirty="0" sz="1800" spc="0">
                <a:solidFill>
                  <a:srgbClr val="002399"/>
                </a:solidFill>
                <a:latin typeface="Calibri"/>
                <a:cs typeface="Calibri"/>
              </a:rPr>
              <a:t>L</a:t>
            </a:r>
            <a:r>
              <a:rPr dirty="0" sz="1800" spc="-5">
                <a:solidFill>
                  <a:srgbClr val="002399"/>
                </a:solidFill>
                <a:latin typeface="Calibri"/>
                <a:cs typeface="Calibri"/>
              </a:rPr>
              <a:t>,</a:t>
            </a:r>
            <a:r>
              <a:rPr dirty="0" sz="1800" spc="5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1800" spc="-10">
                <a:solidFill>
                  <a:srgbClr val="002399"/>
                </a:solidFill>
                <a:latin typeface="Calibri"/>
                <a:cs typeface="Calibri"/>
              </a:rPr>
              <a:t>NNSS,</a:t>
            </a:r>
            <a:r>
              <a:rPr dirty="0" sz="1800" spc="5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1800" spc="-5">
                <a:solidFill>
                  <a:srgbClr val="002399"/>
                </a:solidFill>
                <a:latin typeface="Calibri"/>
                <a:cs typeface="Calibri"/>
              </a:rPr>
              <a:t>S</a:t>
            </a:r>
            <a:r>
              <a:rPr dirty="0" sz="1800" spc="-20">
                <a:solidFill>
                  <a:srgbClr val="002399"/>
                </a:solidFill>
                <a:latin typeface="Calibri"/>
                <a:cs typeface="Calibri"/>
              </a:rPr>
              <a:t>a</a:t>
            </a:r>
            <a:r>
              <a:rPr dirty="0" sz="1800" spc="-35">
                <a:solidFill>
                  <a:srgbClr val="002399"/>
                </a:solidFill>
                <a:latin typeface="Calibri"/>
                <a:cs typeface="Calibri"/>
              </a:rPr>
              <a:t>v</a:t>
            </a:r>
            <a:r>
              <a:rPr dirty="0" sz="1800">
                <a:solidFill>
                  <a:srgbClr val="002399"/>
                </a:solidFill>
                <a:latin typeface="Calibri"/>
                <a:cs typeface="Calibri"/>
              </a:rPr>
              <a:t>annah</a:t>
            </a:r>
            <a:r>
              <a:rPr dirty="0" sz="1800" spc="-10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002399"/>
                </a:solidFill>
                <a:latin typeface="Calibri"/>
                <a:cs typeface="Calibri"/>
              </a:rPr>
              <a:t>R</a:t>
            </a:r>
            <a:r>
              <a:rPr dirty="0" sz="1800" spc="-10">
                <a:solidFill>
                  <a:srgbClr val="002399"/>
                </a:solidFill>
                <a:latin typeface="Calibri"/>
                <a:cs typeface="Calibri"/>
              </a:rPr>
              <a:t>i</a:t>
            </a:r>
            <a:r>
              <a:rPr dirty="0" sz="1800" spc="-20">
                <a:solidFill>
                  <a:srgbClr val="002399"/>
                </a:solidFill>
                <a:latin typeface="Calibri"/>
                <a:cs typeface="Calibri"/>
              </a:rPr>
              <a:t>v</a:t>
            </a:r>
            <a:r>
              <a:rPr dirty="0" sz="1800" spc="-10">
                <a:solidFill>
                  <a:srgbClr val="002399"/>
                </a:solidFill>
                <a:latin typeface="Calibri"/>
                <a:cs typeface="Calibri"/>
              </a:rPr>
              <a:t>er</a:t>
            </a:r>
            <a:r>
              <a:rPr dirty="0" sz="1800" spc="-5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1800" spc="-5">
                <a:solidFill>
                  <a:srgbClr val="002399"/>
                </a:solidFill>
                <a:latin typeface="Calibri"/>
                <a:cs typeface="Calibri"/>
              </a:rPr>
              <a:t>Si</a:t>
            </a:r>
            <a:r>
              <a:rPr dirty="0" sz="1800" spc="-30">
                <a:solidFill>
                  <a:srgbClr val="002399"/>
                </a:solidFill>
                <a:latin typeface="Calibri"/>
                <a:cs typeface="Calibri"/>
              </a:rPr>
              <a:t>t</a:t>
            </a:r>
            <a:r>
              <a:rPr dirty="0" sz="1800" spc="-10">
                <a:solidFill>
                  <a:srgbClr val="002399"/>
                </a:solidFill>
                <a:latin typeface="Calibri"/>
                <a:cs typeface="Calibri"/>
              </a:rPr>
              <a:t>e</a:t>
            </a:r>
            <a:r>
              <a:rPr dirty="0" sz="1800" spc="15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1800" spc="-5">
                <a:solidFill>
                  <a:srgbClr val="002399"/>
                </a:solidFill>
                <a:latin typeface="Calibri"/>
                <a:cs typeface="Calibri"/>
              </a:rPr>
              <a:t>(S</a:t>
            </a:r>
            <a:r>
              <a:rPr dirty="0" sz="1800" spc="-35">
                <a:solidFill>
                  <a:srgbClr val="002399"/>
                </a:solidFill>
                <a:latin typeface="Calibri"/>
                <a:cs typeface="Calibri"/>
              </a:rPr>
              <a:t>R</a:t>
            </a:r>
            <a:r>
              <a:rPr dirty="0" sz="1800" spc="-5">
                <a:solidFill>
                  <a:srgbClr val="002399"/>
                </a:solidFill>
                <a:latin typeface="Calibri"/>
                <a:cs typeface="Calibri"/>
              </a:rPr>
              <a:t>S)</a:t>
            </a:r>
            <a:r>
              <a:rPr dirty="0" sz="1800">
                <a:solidFill>
                  <a:srgbClr val="002399"/>
                </a:solidFill>
                <a:latin typeface="Calibri"/>
                <a:cs typeface="Calibri"/>
              </a:rPr>
              <a:t>,</a:t>
            </a:r>
            <a:r>
              <a:rPr dirty="0" sz="1800" spc="15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1800" spc="-25">
                <a:solidFill>
                  <a:srgbClr val="002399"/>
                </a:solidFill>
                <a:latin typeface="Calibri"/>
                <a:cs typeface="Calibri"/>
              </a:rPr>
              <a:t>W</a:t>
            </a:r>
            <a:r>
              <a:rPr dirty="0" sz="1800" spc="-10">
                <a:solidFill>
                  <a:srgbClr val="002399"/>
                </a:solidFill>
                <a:latin typeface="Calibri"/>
                <a:cs typeface="Calibri"/>
              </a:rPr>
              <a:t>IPP</a:t>
            </a:r>
            <a:r>
              <a:rPr dirty="0" sz="1800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1800" spc="-5">
                <a:solidFill>
                  <a:srgbClr val="002399"/>
                </a:solidFill>
                <a:latin typeface="Calibri"/>
                <a:cs typeface="Calibri"/>
              </a:rPr>
              <a:t>V</a:t>
            </a:r>
            <a:r>
              <a:rPr dirty="0" sz="1800" spc="-10">
                <a:solidFill>
                  <a:srgbClr val="002399"/>
                </a:solidFill>
                <a:latin typeface="Calibri"/>
                <a:cs typeface="Calibri"/>
              </a:rPr>
              <a:t>i</a:t>
            </a:r>
            <a:r>
              <a:rPr dirty="0" sz="1800" spc="-20">
                <a:solidFill>
                  <a:srgbClr val="002399"/>
                </a:solidFill>
                <a:latin typeface="Calibri"/>
                <a:cs typeface="Calibri"/>
              </a:rPr>
              <a:t>c</a:t>
            </a:r>
            <a:r>
              <a:rPr dirty="0" sz="1800" spc="-5">
                <a:solidFill>
                  <a:srgbClr val="002399"/>
                </a:solidFill>
                <a:latin typeface="Calibri"/>
                <a:cs typeface="Calibri"/>
              </a:rPr>
              <a:t>init</a:t>
            </a:r>
            <a:r>
              <a:rPr dirty="0" sz="1800" spc="-145">
                <a:solidFill>
                  <a:srgbClr val="002399"/>
                </a:solidFill>
                <a:latin typeface="Calibri"/>
                <a:cs typeface="Calibri"/>
              </a:rPr>
              <a:t>y</a:t>
            </a:r>
            <a:r>
              <a:rPr dirty="0" sz="1800" spc="-5">
                <a:solidFill>
                  <a:srgbClr val="002399"/>
                </a:solidFill>
                <a:latin typeface="Calibri"/>
                <a:cs typeface="Calibri"/>
              </a:rPr>
              <a:t>,</a:t>
            </a:r>
            <a:r>
              <a:rPr dirty="0" sz="1800" spc="30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002399"/>
                </a:solidFill>
                <a:latin typeface="Calibri"/>
                <a:cs typeface="Calibri"/>
              </a:rPr>
              <a:t>and </a:t>
            </a:r>
            <a:r>
              <a:rPr dirty="0" sz="1800" spc="-20">
                <a:solidFill>
                  <a:srgbClr val="002399"/>
                </a:solidFill>
                <a:latin typeface="Calibri"/>
                <a:cs typeface="Calibri"/>
              </a:rPr>
              <a:t>g</a:t>
            </a:r>
            <a:r>
              <a:rPr dirty="0" sz="1800" spc="-10">
                <a:solidFill>
                  <a:srgbClr val="002399"/>
                </a:solidFill>
                <a:latin typeface="Calibri"/>
                <a:cs typeface="Calibri"/>
              </a:rPr>
              <a:t>ener</a:t>
            </a:r>
            <a:r>
              <a:rPr dirty="0" sz="1800" spc="-15">
                <a:solidFill>
                  <a:srgbClr val="002399"/>
                </a:solidFill>
                <a:latin typeface="Calibri"/>
                <a:cs typeface="Calibri"/>
              </a:rPr>
              <a:t>i</a:t>
            </a:r>
            <a:r>
              <a:rPr dirty="0" sz="1800" spc="-10">
                <a:solidFill>
                  <a:srgbClr val="002399"/>
                </a:solidFill>
                <a:latin typeface="Calibri"/>
                <a:cs typeface="Calibri"/>
              </a:rPr>
              <a:t>c</a:t>
            </a:r>
            <a:r>
              <a:rPr dirty="0" sz="1800" spc="-5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1800" spc="-30">
                <a:solidFill>
                  <a:srgbClr val="002399"/>
                </a:solidFill>
                <a:latin typeface="Calibri"/>
                <a:cs typeface="Calibri"/>
              </a:rPr>
              <a:t>c</a:t>
            </a:r>
            <a:r>
              <a:rPr dirty="0" sz="1800" spc="-20">
                <a:solidFill>
                  <a:srgbClr val="002399"/>
                </a:solidFill>
                <a:latin typeface="Calibri"/>
                <a:cs typeface="Calibri"/>
              </a:rPr>
              <a:t>omm</a:t>
            </a:r>
            <a:r>
              <a:rPr dirty="0" sz="1800" spc="-5">
                <a:solidFill>
                  <a:srgbClr val="002399"/>
                </a:solidFill>
                <a:latin typeface="Calibri"/>
                <a:cs typeface="Calibri"/>
              </a:rPr>
              <a:t>e</a:t>
            </a:r>
            <a:r>
              <a:rPr dirty="0" sz="1800" spc="-40">
                <a:solidFill>
                  <a:srgbClr val="002399"/>
                </a:solidFill>
                <a:latin typeface="Calibri"/>
                <a:cs typeface="Calibri"/>
              </a:rPr>
              <a:t>r</a:t>
            </a:r>
            <a:r>
              <a:rPr dirty="0" sz="1800" spc="-20">
                <a:solidFill>
                  <a:srgbClr val="002399"/>
                </a:solidFill>
                <a:latin typeface="Calibri"/>
                <a:cs typeface="Calibri"/>
              </a:rPr>
              <a:t>c</a:t>
            </a:r>
            <a:r>
              <a:rPr dirty="0" sz="1800" spc="-5">
                <a:solidFill>
                  <a:srgbClr val="002399"/>
                </a:solidFill>
                <a:latin typeface="Calibri"/>
                <a:cs typeface="Calibri"/>
              </a:rPr>
              <a:t>i</a:t>
            </a:r>
            <a:r>
              <a:rPr dirty="0" sz="1800">
                <a:solidFill>
                  <a:srgbClr val="002399"/>
                </a:solidFill>
                <a:latin typeface="Calibri"/>
                <a:cs typeface="Calibri"/>
              </a:rPr>
              <a:t>al</a:t>
            </a:r>
            <a:r>
              <a:rPr dirty="0" sz="1800" spc="5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1800" spc="-5">
                <a:solidFill>
                  <a:srgbClr val="002399"/>
                </a:solidFill>
                <a:latin typeface="Calibri"/>
                <a:cs typeface="Calibri"/>
              </a:rPr>
              <a:t>lo</a:t>
            </a:r>
            <a:r>
              <a:rPr dirty="0" sz="1800" spc="-20">
                <a:solidFill>
                  <a:srgbClr val="002399"/>
                </a:solidFill>
                <a:latin typeface="Calibri"/>
                <a:cs typeface="Calibri"/>
              </a:rPr>
              <a:t>c</a:t>
            </a:r>
            <a:r>
              <a:rPr dirty="0" sz="1800" spc="-15">
                <a:solidFill>
                  <a:srgbClr val="002399"/>
                </a:solidFill>
                <a:latin typeface="Calibri"/>
                <a:cs typeface="Calibri"/>
              </a:rPr>
              <a:t>a</a:t>
            </a:r>
            <a:r>
              <a:rPr dirty="0" sz="1800">
                <a:solidFill>
                  <a:srgbClr val="002399"/>
                </a:solidFill>
                <a:latin typeface="Calibri"/>
                <a:cs typeface="Calibri"/>
              </a:rPr>
              <a:t>t</a:t>
            </a:r>
            <a:r>
              <a:rPr dirty="0" sz="1800" spc="-10">
                <a:solidFill>
                  <a:srgbClr val="002399"/>
                </a:solidFill>
                <a:latin typeface="Calibri"/>
                <a:cs typeface="Calibri"/>
              </a:rPr>
              <a:t>i</a:t>
            </a:r>
            <a:r>
              <a:rPr dirty="0" sz="1800" spc="-5">
                <a:solidFill>
                  <a:srgbClr val="002399"/>
                </a:solidFill>
                <a:latin typeface="Calibri"/>
                <a:cs typeface="Calibri"/>
              </a:rPr>
              <a:t>o</a:t>
            </a:r>
            <a:r>
              <a:rPr dirty="0" sz="1800">
                <a:solidFill>
                  <a:srgbClr val="002399"/>
                </a:solidFill>
                <a:latin typeface="Calibri"/>
                <a:cs typeface="Calibri"/>
              </a:rPr>
              <a:t>n</a:t>
            </a:r>
            <a:r>
              <a:rPr dirty="0" sz="1800" spc="25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1800" spc="-5">
                <a:solidFill>
                  <a:srgbClr val="002399"/>
                </a:solidFill>
                <a:latin typeface="Calibri"/>
                <a:cs typeface="Calibri"/>
              </a:rPr>
              <a:t>i</a:t>
            </a:r>
            <a:r>
              <a:rPr dirty="0" sz="1800">
                <a:solidFill>
                  <a:srgbClr val="002399"/>
                </a:solidFill>
                <a:latin typeface="Calibri"/>
                <a:cs typeface="Calibri"/>
              </a:rPr>
              <a:t>n</a:t>
            </a:r>
            <a:r>
              <a:rPr dirty="0" sz="1800" spc="10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1800" spc="-55">
                <a:solidFill>
                  <a:srgbClr val="002399"/>
                </a:solidFill>
                <a:latin typeface="Calibri"/>
                <a:cs typeface="Calibri"/>
              </a:rPr>
              <a:t>R</a:t>
            </a:r>
            <a:r>
              <a:rPr dirty="0" sz="1800" spc="-10">
                <a:solidFill>
                  <a:srgbClr val="002399"/>
                </a:solidFill>
                <a:latin typeface="Calibri"/>
                <a:cs typeface="Calibri"/>
              </a:rPr>
              <a:t>e</a:t>
            </a:r>
            <a:r>
              <a:rPr dirty="0" sz="1800" spc="-5">
                <a:solidFill>
                  <a:srgbClr val="002399"/>
                </a:solidFill>
                <a:latin typeface="Calibri"/>
                <a:cs typeface="Calibri"/>
              </a:rPr>
              <a:t>g</a:t>
            </a:r>
            <a:r>
              <a:rPr dirty="0" sz="1800" spc="-5">
                <a:solidFill>
                  <a:srgbClr val="002399"/>
                </a:solidFill>
                <a:latin typeface="Calibri"/>
                <a:cs typeface="Calibri"/>
              </a:rPr>
              <a:t>ion</a:t>
            </a:r>
            <a:r>
              <a:rPr dirty="0" sz="1800">
                <a:solidFill>
                  <a:srgbClr val="002399"/>
                </a:solidFill>
                <a:latin typeface="Calibri"/>
                <a:cs typeface="Calibri"/>
              </a:rPr>
              <a:t>s</a:t>
            </a:r>
            <a:r>
              <a:rPr dirty="0" sz="1800" spc="15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1800" spc="-5">
                <a:solidFill>
                  <a:srgbClr val="002399"/>
                </a:solidFill>
                <a:latin typeface="Calibri"/>
                <a:cs typeface="Calibri"/>
              </a:rPr>
              <a:t>II</a:t>
            </a:r>
            <a:r>
              <a:rPr dirty="0" sz="1800" spc="-10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002399"/>
                </a:solidFill>
                <a:latin typeface="Calibri"/>
                <a:cs typeface="Calibri"/>
              </a:rPr>
              <a:t>and</a:t>
            </a:r>
            <a:r>
              <a:rPr dirty="0" sz="1800" spc="10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002399"/>
                </a:solidFill>
                <a:latin typeface="Calibri"/>
                <a:cs typeface="Calibri"/>
              </a:rPr>
              <a:t>IV</a:t>
            </a:r>
            <a:r>
              <a:rPr dirty="0" sz="1800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1800" spc="-10">
                <a:solidFill>
                  <a:srgbClr val="002399"/>
                </a:solidFill>
                <a:latin typeface="Calibri"/>
                <a:cs typeface="Calibri"/>
              </a:rPr>
              <a:t>(</a:t>
            </a:r>
            <a:r>
              <a:rPr dirty="0" sz="1800" spc="-5">
                <a:solidFill>
                  <a:srgbClr val="002399"/>
                </a:solidFill>
                <a:latin typeface="Calibri"/>
                <a:cs typeface="Calibri"/>
              </a:rPr>
              <a:t>southea</a:t>
            </a:r>
            <a:r>
              <a:rPr dirty="0" sz="1800" spc="-20">
                <a:solidFill>
                  <a:srgbClr val="002399"/>
                </a:solidFill>
                <a:latin typeface="Calibri"/>
                <a:cs typeface="Calibri"/>
              </a:rPr>
              <a:t>s</a:t>
            </a:r>
            <a:r>
              <a:rPr dirty="0" sz="1800">
                <a:solidFill>
                  <a:srgbClr val="002399"/>
                </a:solidFill>
                <a:latin typeface="Calibri"/>
                <a:cs typeface="Calibri"/>
              </a:rPr>
              <a:t>t</a:t>
            </a:r>
            <a:r>
              <a:rPr dirty="0" sz="1800" spc="5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002399"/>
                </a:solidFill>
                <a:latin typeface="Calibri"/>
                <a:cs typeface="Calibri"/>
              </a:rPr>
              <a:t>and</a:t>
            </a:r>
            <a:r>
              <a:rPr dirty="0" sz="1800" spc="-5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1800" spc="-15">
                <a:solidFill>
                  <a:srgbClr val="002399"/>
                </a:solidFill>
                <a:latin typeface="Calibri"/>
                <a:cs typeface="Calibri"/>
              </a:rPr>
              <a:t>w</a:t>
            </a:r>
            <a:r>
              <a:rPr dirty="0" sz="1800">
                <a:solidFill>
                  <a:srgbClr val="002399"/>
                </a:solidFill>
                <a:latin typeface="Calibri"/>
                <a:cs typeface="Calibri"/>
              </a:rPr>
              <a:t>e</a:t>
            </a:r>
            <a:r>
              <a:rPr dirty="0" sz="1800" spc="-20">
                <a:solidFill>
                  <a:srgbClr val="002399"/>
                </a:solidFill>
                <a:latin typeface="Calibri"/>
                <a:cs typeface="Calibri"/>
              </a:rPr>
              <a:t>s</a:t>
            </a:r>
            <a:r>
              <a:rPr dirty="0" sz="1800">
                <a:solidFill>
                  <a:srgbClr val="002399"/>
                </a:solidFill>
                <a:latin typeface="Calibri"/>
                <a:cs typeface="Calibri"/>
              </a:rPr>
              <a:t>t)</a:t>
            </a:r>
            <a:endParaRPr sz="1800">
              <a:latin typeface="Calibri"/>
              <a:cs typeface="Calibri"/>
            </a:endParaRPr>
          </a:p>
          <a:p>
            <a:pPr marL="299085" marR="57150" indent="-286385">
              <a:lnSpc>
                <a:spcPts val="1730"/>
              </a:lnSpc>
              <a:spcBef>
                <a:spcPts val="1185"/>
              </a:spcBef>
              <a:buClr>
                <a:srgbClr val="002399"/>
              </a:buClr>
              <a:buFont typeface="Calibri"/>
              <a:buAutoNum type="arabicPeriod"/>
              <a:tabLst>
                <a:tab pos="299720" algn="l"/>
              </a:tabLst>
            </a:pPr>
            <a:r>
              <a:rPr dirty="0" sz="1800" spc="-15" b="1" u="heavy">
                <a:solidFill>
                  <a:srgbClr val="002399"/>
                </a:solidFill>
                <a:latin typeface="Calibri"/>
                <a:cs typeface="Calibri"/>
              </a:rPr>
              <a:t>A</a:t>
            </a:r>
            <a:r>
              <a:rPr dirty="0" sz="1800" spc="-5" b="1" u="heavy">
                <a:solidFill>
                  <a:srgbClr val="002399"/>
                </a:solidFill>
                <a:latin typeface="Calibri"/>
                <a:cs typeface="Calibri"/>
              </a:rPr>
              <a:t>b</a:t>
            </a:r>
            <a:r>
              <a:rPr dirty="0" sz="1800" spc="-10" b="1" u="heavy">
                <a:solidFill>
                  <a:srgbClr val="002399"/>
                </a:solidFill>
                <a:latin typeface="Calibri"/>
                <a:cs typeface="Calibri"/>
              </a:rPr>
              <a:t>o</a:t>
            </a:r>
            <a:r>
              <a:rPr dirty="0" sz="1800" spc="-20" b="1" u="heavy">
                <a:solidFill>
                  <a:srgbClr val="002399"/>
                </a:solidFill>
                <a:latin typeface="Calibri"/>
                <a:cs typeface="Calibri"/>
              </a:rPr>
              <a:t>v</a:t>
            </a:r>
            <a:r>
              <a:rPr dirty="0" sz="1800" spc="-5" b="1" u="heavy">
                <a:solidFill>
                  <a:srgbClr val="002399"/>
                </a:solidFill>
                <a:latin typeface="Calibri"/>
                <a:cs typeface="Calibri"/>
              </a:rPr>
              <a:t>e</a:t>
            </a:r>
            <a:r>
              <a:rPr dirty="0" sz="1800" b="1" u="heavy">
                <a:solidFill>
                  <a:srgbClr val="002399"/>
                </a:solidFill>
                <a:latin typeface="Calibri"/>
                <a:cs typeface="Calibri"/>
              </a:rPr>
              <a:t>-</a:t>
            </a:r>
            <a:r>
              <a:rPr dirty="0" sz="1800" spc="-5" b="1" u="heavy">
                <a:solidFill>
                  <a:srgbClr val="002399"/>
                </a:solidFill>
                <a:latin typeface="Calibri"/>
                <a:cs typeface="Calibri"/>
              </a:rPr>
              <a:t>G</a:t>
            </a:r>
            <a:r>
              <a:rPr dirty="0" sz="1800" spc="-35" b="1" u="heavy">
                <a:solidFill>
                  <a:srgbClr val="002399"/>
                </a:solidFill>
                <a:latin typeface="Calibri"/>
                <a:cs typeface="Calibri"/>
              </a:rPr>
              <a:t>r</a:t>
            </a:r>
            <a:r>
              <a:rPr dirty="0" sz="1800" spc="-25" b="1" u="heavy">
                <a:solidFill>
                  <a:srgbClr val="002399"/>
                </a:solidFill>
                <a:latin typeface="Calibri"/>
                <a:cs typeface="Calibri"/>
              </a:rPr>
              <a:t>a</a:t>
            </a:r>
            <a:r>
              <a:rPr dirty="0" sz="1800" spc="-10" b="1" u="heavy">
                <a:solidFill>
                  <a:srgbClr val="002399"/>
                </a:solidFill>
                <a:latin typeface="Calibri"/>
                <a:cs typeface="Calibri"/>
              </a:rPr>
              <a:t>d</a:t>
            </a:r>
            <a:r>
              <a:rPr dirty="0" sz="1800" b="1" u="heavy">
                <a:solidFill>
                  <a:srgbClr val="002399"/>
                </a:solidFill>
                <a:latin typeface="Calibri"/>
                <a:cs typeface="Calibri"/>
              </a:rPr>
              <a:t>e</a:t>
            </a:r>
            <a:r>
              <a:rPr dirty="0" sz="1800" spc="-45" b="1" u="heavy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1800" spc="-95" b="1" u="heavy">
                <a:solidFill>
                  <a:srgbClr val="002399"/>
                </a:solidFill>
                <a:latin typeface="Calibri"/>
                <a:cs typeface="Calibri"/>
              </a:rPr>
              <a:t>V</a:t>
            </a:r>
            <a:r>
              <a:rPr dirty="0" sz="1800" spc="-10" b="1" u="heavy">
                <a:solidFill>
                  <a:srgbClr val="002399"/>
                </a:solidFill>
                <a:latin typeface="Calibri"/>
                <a:cs typeface="Calibri"/>
              </a:rPr>
              <a:t>ault</a:t>
            </a:r>
            <a:r>
              <a:rPr dirty="0" sz="1800" spc="-5" b="1" u="heavy">
                <a:solidFill>
                  <a:srgbClr val="002399"/>
                </a:solidFill>
                <a:latin typeface="Calibri"/>
                <a:cs typeface="Calibri"/>
              </a:rPr>
              <a:t>s</a:t>
            </a:r>
            <a:r>
              <a:rPr dirty="0" sz="1800" spc="-5">
                <a:solidFill>
                  <a:srgbClr val="002399"/>
                </a:solidFill>
                <a:latin typeface="Calibri"/>
                <a:cs typeface="Calibri"/>
              </a:rPr>
              <a:t>:</a:t>
            </a:r>
            <a:r>
              <a:rPr dirty="0" sz="1800" spc="-25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1800" spc="-65">
                <a:solidFill>
                  <a:srgbClr val="002399"/>
                </a:solidFill>
                <a:latin typeface="Calibri"/>
                <a:cs typeface="Calibri"/>
              </a:rPr>
              <a:t>A</a:t>
            </a:r>
            <a:r>
              <a:rPr dirty="0" sz="1800" spc="-10">
                <a:solidFill>
                  <a:srgbClr val="002399"/>
                </a:solidFill>
                <a:latin typeface="Calibri"/>
                <a:cs typeface="Calibri"/>
              </a:rPr>
              <a:t>t</a:t>
            </a:r>
            <a:r>
              <a:rPr dirty="0" sz="1800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1800" spc="-10">
                <a:solidFill>
                  <a:srgbClr val="002399"/>
                </a:solidFill>
                <a:latin typeface="Calibri"/>
                <a:cs typeface="Calibri"/>
              </a:rPr>
              <a:t>H</a:t>
            </a:r>
            <a:r>
              <a:rPr dirty="0" sz="1800">
                <a:solidFill>
                  <a:srgbClr val="002399"/>
                </a:solidFill>
                <a:latin typeface="Calibri"/>
                <a:cs typeface="Calibri"/>
              </a:rPr>
              <a:t>a</a:t>
            </a:r>
            <a:r>
              <a:rPr dirty="0" sz="1800" spc="-10">
                <a:solidFill>
                  <a:srgbClr val="002399"/>
                </a:solidFill>
                <a:latin typeface="Calibri"/>
                <a:cs typeface="Calibri"/>
              </a:rPr>
              <a:t>n</a:t>
            </a:r>
            <a:r>
              <a:rPr dirty="0" sz="1800" spc="-35">
                <a:solidFill>
                  <a:srgbClr val="002399"/>
                </a:solidFill>
                <a:latin typeface="Calibri"/>
                <a:cs typeface="Calibri"/>
              </a:rPr>
              <a:t>f</a:t>
            </a:r>
            <a:r>
              <a:rPr dirty="0" sz="1800" spc="-15">
                <a:solidFill>
                  <a:srgbClr val="002399"/>
                </a:solidFill>
                <a:latin typeface="Calibri"/>
                <a:cs typeface="Calibri"/>
              </a:rPr>
              <a:t>o</a:t>
            </a:r>
            <a:r>
              <a:rPr dirty="0" sz="1800" spc="-40">
                <a:solidFill>
                  <a:srgbClr val="002399"/>
                </a:solidFill>
                <a:latin typeface="Calibri"/>
                <a:cs typeface="Calibri"/>
              </a:rPr>
              <a:t>r</a:t>
            </a:r>
            <a:r>
              <a:rPr dirty="0" sz="1800" spc="-15">
                <a:solidFill>
                  <a:srgbClr val="002399"/>
                </a:solidFill>
                <a:latin typeface="Calibri"/>
                <a:cs typeface="Calibri"/>
              </a:rPr>
              <a:t>d</a:t>
            </a:r>
            <a:r>
              <a:rPr dirty="0" sz="1800" spc="-5">
                <a:solidFill>
                  <a:srgbClr val="002399"/>
                </a:solidFill>
                <a:latin typeface="Calibri"/>
                <a:cs typeface="Calibri"/>
              </a:rPr>
              <a:t>,</a:t>
            </a:r>
            <a:r>
              <a:rPr dirty="0" sz="1800" spc="20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1800" spc="-10">
                <a:solidFill>
                  <a:srgbClr val="002399"/>
                </a:solidFill>
                <a:latin typeface="Calibri"/>
                <a:cs typeface="Calibri"/>
              </a:rPr>
              <a:t>IN</a:t>
            </a:r>
            <a:r>
              <a:rPr dirty="0" sz="1800">
                <a:solidFill>
                  <a:srgbClr val="002399"/>
                </a:solidFill>
                <a:latin typeface="Calibri"/>
                <a:cs typeface="Calibri"/>
              </a:rPr>
              <a:t>L</a:t>
            </a:r>
            <a:r>
              <a:rPr dirty="0" sz="1800" spc="-5">
                <a:solidFill>
                  <a:srgbClr val="002399"/>
                </a:solidFill>
                <a:latin typeface="Calibri"/>
                <a:cs typeface="Calibri"/>
              </a:rPr>
              <a:t>,</a:t>
            </a:r>
            <a:r>
              <a:rPr dirty="0" sz="1800" spc="-5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1800" spc="-15">
                <a:solidFill>
                  <a:srgbClr val="002399"/>
                </a:solidFill>
                <a:latin typeface="Calibri"/>
                <a:cs typeface="Calibri"/>
              </a:rPr>
              <a:t>LAN</a:t>
            </a:r>
            <a:r>
              <a:rPr dirty="0" sz="1800" spc="0">
                <a:solidFill>
                  <a:srgbClr val="002399"/>
                </a:solidFill>
                <a:latin typeface="Calibri"/>
                <a:cs typeface="Calibri"/>
              </a:rPr>
              <a:t>L</a:t>
            </a:r>
            <a:r>
              <a:rPr dirty="0" sz="1800" spc="-5">
                <a:solidFill>
                  <a:srgbClr val="002399"/>
                </a:solidFill>
                <a:latin typeface="Calibri"/>
                <a:cs typeface="Calibri"/>
              </a:rPr>
              <a:t>,</a:t>
            </a:r>
            <a:r>
              <a:rPr dirty="0" sz="1800" spc="15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1800" spc="-10">
                <a:solidFill>
                  <a:srgbClr val="002399"/>
                </a:solidFill>
                <a:latin typeface="Calibri"/>
                <a:cs typeface="Calibri"/>
              </a:rPr>
              <a:t>NNSS,</a:t>
            </a:r>
            <a:r>
              <a:rPr dirty="0" sz="1800" spc="-5">
                <a:solidFill>
                  <a:srgbClr val="002399"/>
                </a:solidFill>
                <a:latin typeface="Calibri"/>
                <a:cs typeface="Calibri"/>
              </a:rPr>
              <a:t> S</a:t>
            </a:r>
            <a:r>
              <a:rPr dirty="0" sz="1800" spc="-30">
                <a:solidFill>
                  <a:srgbClr val="002399"/>
                </a:solidFill>
                <a:latin typeface="Calibri"/>
                <a:cs typeface="Calibri"/>
              </a:rPr>
              <a:t>R</a:t>
            </a:r>
            <a:r>
              <a:rPr dirty="0" sz="1800" spc="-15">
                <a:solidFill>
                  <a:srgbClr val="002399"/>
                </a:solidFill>
                <a:latin typeface="Calibri"/>
                <a:cs typeface="Calibri"/>
              </a:rPr>
              <a:t>S</a:t>
            </a:r>
            <a:r>
              <a:rPr dirty="0" sz="1800" spc="-5">
                <a:solidFill>
                  <a:srgbClr val="002399"/>
                </a:solidFill>
                <a:latin typeface="Calibri"/>
                <a:cs typeface="Calibri"/>
              </a:rPr>
              <a:t>,</a:t>
            </a:r>
            <a:r>
              <a:rPr dirty="0" sz="1800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1800" spc="-30">
                <a:solidFill>
                  <a:srgbClr val="002399"/>
                </a:solidFill>
                <a:latin typeface="Calibri"/>
                <a:cs typeface="Calibri"/>
              </a:rPr>
              <a:t>W</a:t>
            </a:r>
            <a:r>
              <a:rPr dirty="0" sz="1800" spc="-10">
                <a:solidFill>
                  <a:srgbClr val="002399"/>
                </a:solidFill>
                <a:latin typeface="Calibri"/>
                <a:cs typeface="Calibri"/>
              </a:rPr>
              <a:t>IPP</a:t>
            </a:r>
            <a:r>
              <a:rPr dirty="0" sz="1800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1800" spc="-5">
                <a:solidFill>
                  <a:srgbClr val="002399"/>
                </a:solidFill>
                <a:latin typeface="Calibri"/>
                <a:cs typeface="Calibri"/>
              </a:rPr>
              <a:t>V</a:t>
            </a:r>
            <a:r>
              <a:rPr dirty="0" sz="1800" spc="-10">
                <a:solidFill>
                  <a:srgbClr val="002399"/>
                </a:solidFill>
                <a:latin typeface="Calibri"/>
                <a:cs typeface="Calibri"/>
              </a:rPr>
              <a:t>i</a:t>
            </a:r>
            <a:r>
              <a:rPr dirty="0" sz="1800" spc="-20">
                <a:solidFill>
                  <a:srgbClr val="002399"/>
                </a:solidFill>
                <a:latin typeface="Calibri"/>
                <a:cs typeface="Calibri"/>
              </a:rPr>
              <a:t>c</a:t>
            </a:r>
            <a:r>
              <a:rPr dirty="0" sz="1800" spc="-5">
                <a:solidFill>
                  <a:srgbClr val="002399"/>
                </a:solidFill>
                <a:latin typeface="Calibri"/>
                <a:cs typeface="Calibri"/>
              </a:rPr>
              <a:t>init</a:t>
            </a:r>
            <a:r>
              <a:rPr dirty="0" sz="1800" spc="-145">
                <a:solidFill>
                  <a:srgbClr val="002399"/>
                </a:solidFill>
                <a:latin typeface="Calibri"/>
                <a:cs typeface="Calibri"/>
              </a:rPr>
              <a:t>y</a:t>
            </a:r>
            <a:r>
              <a:rPr dirty="0" sz="1800" spc="-5">
                <a:solidFill>
                  <a:srgbClr val="002399"/>
                </a:solidFill>
                <a:latin typeface="Calibri"/>
                <a:cs typeface="Calibri"/>
              </a:rPr>
              <a:t>,</a:t>
            </a:r>
            <a:r>
              <a:rPr dirty="0" sz="1800" spc="30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002399"/>
                </a:solidFill>
                <a:latin typeface="Calibri"/>
                <a:cs typeface="Calibri"/>
              </a:rPr>
              <a:t>and</a:t>
            </a:r>
            <a:r>
              <a:rPr dirty="0" sz="1800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1800" spc="-20">
                <a:solidFill>
                  <a:srgbClr val="002399"/>
                </a:solidFill>
                <a:latin typeface="Calibri"/>
                <a:cs typeface="Calibri"/>
              </a:rPr>
              <a:t>g</a:t>
            </a:r>
            <a:r>
              <a:rPr dirty="0" sz="1800" spc="-10">
                <a:solidFill>
                  <a:srgbClr val="002399"/>
                </a:solidFill>
                <a:latin typeface="Calibri"/>
                <a:cs typeface="Calibri"/>
              </a:rPr>
              <a:t>ener</a:t>
            </a:r>
            <a:r>
              <a:rPr dirty="0" sz="1800" spc="-15">
                <a:solidFill>
                  <a:srgbClr val="002399"/>
                </a:solidFill>
                <a:latin typeface="Calibri"/>
                <a:cs typeface="Calibri"/>
              </a:rPr>
              <a:t>i</a:t>
            </a:r>
            <a:r>
              <a:rPr dirty="0" sz="1800" spc="-10">
                <a:solidFill>
                  <a:srgbClr val="002399"/>
                </a:solidFill>
                <a:latin typeface="Calibri"/>
                <a:cs typeface="Calibri"/>
              </a:rPr>
              <a:t>c</a:t>
            </a:r>
            <a:r>
              <a:rPr dirty="0" sz="1800" spc="5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1800" spc="-30">
                <a:solidFill>
                  <a:srgbClr val="002399"/>
                </a:solidFill>
                <a:latin typeface="Calibri"/>
                <a:cs typeface="Calibri"/>
              </a:rPr>
              <a:t>c</a:t>
            </a:r>
            <a:r>
              <a:rPr dirty="0" sz="1800" spc="-20">
                <a:solidFill>
                  <a:srgbClr val="002399"/>
                </a:solidFill>
                <a:latin typeface="Calibri"/>
                <a:cs typeface="Calibri"/>
              </a:rPr>
              <a:t>omm</a:t>
            </a:r>
            <a:r>
              <a:rPr dirty="0" sz="1800" spc="-5">
                <a:solidFill>
                  <a:srgbClr val="002399"/>
                </a:solidFill>
                <a:latin typeface="Calibri"/>
                <a:cs typeface="Calibri"/>
              </a:rPr>
              <a:t>e</a:t>
            </a:r>
            <a:r>
              <a:rPr dirty="0" sz="1800" spc="-40">
                <a:solidFill>
                  <a:srgbClr val="002399"/>
                </a:solidFill>
                <a:latin typeface="Calibri"/>
                <a:cs typeface="Calibri"/>
              </a:rPr>
              <a:t>r</a:t>
            </a:r>
            <a:r>
              <a:rPr dirty="0" sz="1800" spc="-20">
                <a:solidFill>
                  <a:srgbClr val="002399"/>
                </a:solidFill>
                <a:latin typeface="Calibri"/>
                <a:cs typeface="Calibri"/>
              </a:rPr>
              <a:t>c</a:t>
            </a:r>
            <a:r>
              <a:rPr dirty="0" sz="1800" spc="-5">
                <a:solidFill>
                  <a:srgbClr val="002399"/>
                </a:solidFill>
                <a:latin typeface="Calibri"/>
                <a:cs typeface="Calibri"/>
              </a:rPr>
              <a:t>i</a:t>
            </a:r>
            <a:r>
              <a:rPr dirty="0" sz="1800">
                <a:solidFill>
                  <a:srgbClr val="002399"/>
                </a:solidFill>
                <a:latin typeface="Calibri"/>
                <a:cs typeface="Calibri"/>
              </a:rPr>
              <a:t>al</a:t>
            </a:r>
            <a:r>
              <a:rPr dirty="0" sz="1800" spc="20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1800" spc="-5">
                <a:solidFill>
                  <a:srgbClr val="002399"/>
                </a:solidFill>
                <a:latin typeface="Calibri"/>
                <a:cs typeface="Calibri"/>
              </a:rPr>
              <a:t>lo</a:t>
            </a:r>
            <a:r>
              <a:rPr dirty="0" sz="1800" spc="-20">
                <a:solidFill>
                  <a:srgbClr val="002399"/>
                </a:solidFill>
                <a:latin typeface="Calibri"/>
                <a:cs typeface="Calibri"/>
              </a:rPr>
              <a:t>c</a:t>
            </a:r>
            <a:r>
              <a:rPr dirty="0" sz="1800" spc="-15">
                <a:solidFill>
                  <a:srgbClr val="002399"/>
                </a:solidFill>
                <a:latin typeface="Calibri"/>
                <a:cs typeface="Calibri"/>
              </a:rPr>
              <a:t>a</a:t>
            </a:r>
            <a:r>
              <a:rPr dirty="0" sz="1800">
                <a:solidFill>
                  <a:srgbClr val="002399"/>
                </a:solidFill>
                <a:latin typeface="Calibri"/>
                <a:cs typeface="Calibri"/>
              </a:rPr>
              <a:t>t</a:t>
            </a:r>
            <a:r>
              <a:rPr dirty="0" sz="1800" spc="-10">
                <a:solidFill>
                  <a:srgbClr val="002399"/>
                </a:solidFill>
                <a:latin typeface="Calibri"/>
                <a:cs typeface="Calibri"/>
              </a:rPr>
              <a:t>i</a:t>
            </a:r>
            <a:r>
              <a:rPr dirty="0" sz="1800" spc="-5">
                <a:solidFill>
                  <a:srgbClr val="002399"/>
                </a:solidFill>
                <a:latin typeface="Calibri"/>
                <a:cs typeface="Calibri"/>
              </a:rPr>
              <a:t>o</a:t>
            </a:r>
            <a:r>
              <a:rPr dirty="0" sz="1800">
                <a:solidFill>
                  <a:srgbClr val="002399"/>
                </a:solidFill>
                <a:latin typeface="Calibri"/>
                <a:cs typeface="Calibri"/>
              </a:rPr>
              <a:t>n</a:t>
            </a:r>
            <a:r>
              <a:rPr dirty="0" sz="1800" spc="10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1800" spc="-5">
                <a:solidFill>
                  <a:srgbClr val="002399"/>
                </a:solidFill>
                <a:latin typeface="Calibri"/>
                <a:cs typeface="Calibri"/>
              </a:rPr>
              <a:t>i</a:t>
            </a:r>
            <a:r>
              <a:rPr dirty="0" sz="1800">
                <a:solidFill>
                  <a:srgbClr val="002399"/>
                </a:solidFill>
                <a:latin typeface="Calibri"/>
                <a:cs typeface="Calibri"/>
              </a:rPr>
              <a:t>n</a:t>
            </a:r>
            <a:r>
              <a:rPr dirty="0" sz="1800" spc="10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1800" spc="-55">
                <a:solidFill>
                  <a:srgbClr val="002399"/>
                </a:solidFill>
                <a:latin typeface="Calibri"/>
                <a:cs typeface="Calibri"/>
              </a:rPr>
              <a:t>R</a:t>
            </a:r>
            <a:r>
              <a:rPr dirty="0" sz="1800" spc="-10">
                <a:solidFill>
                  <a:srgbClr val="002399"/>
                </a:solidFill>
                <a:latin typeface="Calibri"/>
                <a:cs typeface="Calibri"/>
              </a:rPr>
              <a:t>e</a:t>
            </a:r>
            <a:r>
              <a:rPr dirty="0" sz="1800" spc="-5">
                <a:solidFill>
                  <a:srgbClr val="002399"/>
                </a:solidFill>
                <a:latin typeface="Calibri"/>
                <a:cs typeface="Calibri"/>
              </a:rPr>
              <a:t>g</a:t>
            </a:r>
            <a:r>
              <a:rPr dirty="0" sz="1800" spc="-5">
                <a:solidFill>
                  <a:srgbClr val="002399"/>
                </a:solidFill>
                <a:latin typeface="Calibri"/>
                <a:cs typeface="Calibri"/>
              </a:rPr>
              <a:t>ion</a:t>
            </a:r>
            <a:r>
              <a:rPr dirty="0" sz="1800">
                <a:solidFill>
                  <a:srgbClr val="002399"/>
                </a:solidFill>
                <a:latin typeface="Calibri"/>
                <a:cs typeface="Calibri"/>
              </a:rPr>
              <a:t>s</a:t>
            </a:r>
            <a:r>
              <a:rPr dirty="0" sz="1800" spc="15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1800" spc="10">
                <a:solidFill>
                  <a:srgbClr val="002399"/>
                </a:solidFill>
                <a:latin typeface="Calibri"/>
                <a:cs typeface="Calibri"/>
              </a:rPr>
              <a:t>I</a:t>
            </a:r>
            <a:r>
              <a:rPr dirty="0" sz="1800">
                <a:solidFill>
                  <a:srgbClr val="002399"/>
                </a:solidFill>
                <a:latin typeface="Calibri"/>
                <a:cs typeface="Calibri"/>
              </a:rPr>
              <a:t>-IV</a:t>
            </a:r>
            <a:r>
              <a:rPr dirty="0" sz="1800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1800" spc="-5">
                <a:solidFill>
                  <a:srgbClr val="002399"/>
                </a:solidFill>
                <a:latin typeface="Calibri"/>
                <a:cs typeface="Calibri"/>
              </a:rPr>
              <a:t>(no</a:t>
            </a:r>
            <a:r>
              <a:rPr dirty="0" sz="1800" spc="-10">
                <a:solidFill>
                  <a:srgbClr val="002399"/>
                </a:solidFill>
                <a:latin typeface="Calibri"/>
                <a:cs typeface="Calibri"/>
              </a:rPr>
              <a:t>r</a:t>
            </a:r>
            <a:r>
              <a:rPr dirty="0" sz="1800">
                <a:solidFill>
                  <a:srgbClr val="002399"/>
                </a:solidFill>
                <a:latin typeface="Calibri"/>
                <a:cs typeface="Calibri"/>
              </a:rPr>
              <a:t>thea</a:t>
            </a:r>
            <a:r>
              <a:rPr dirty="0" sz="1800" spc="-15">
                <a:solidFill>
                  <a:srgbClr val="002399"/>
                </a:solidFill>
                <a:latin typeface="Calibri"/>
                <a:cs typeface="Calibri"/>
              </a:rPr>
              <a:t>s</a:t>
            </a:r>
            <a:r>
              <a:rPr dirty="0" sz="1800" spc="-10">
                <a:solidFill>
                  <a:srgbClr val="002399"/>
                </a:solidFill>
                <a:latin typeface="Calibri"/>
                <a:cs typeface="Calibri"/>
              </a:rPr>
              <a:t>t,</a:t>
            </a:r>
            <a:r>
              <a:rPr dirty="0" sz="1800" spc="15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1800" spc="-5">
                <a:solidFill>
                  <a:srgbClr val="002399"/>
                </a:solidFill>
                <a:latin typeface="Calibri"/>
                <a:cs typeface="Calibri"/>
              </a:rPr>
              <a:t>so</a:t>
            </a:r>
            <a:r>
              <a:rPr dirty="0" sz="1800">
                <a:solidFill>
                  <a:srgbClr val="002399"/>
                </a:solidFill>
                <a:latin typeface="Calibri"/>
                <a:cs typeface="Calibri"/>
              </a:rPr>
              <a:t>uthea</a:t>
            </a:r>
            <a:r>
              <a:rPr dirty="0" sz="1800" spc="-15">
                <a:solidFill>
                  <a:srgbClr val="002399"/>
                </a:solidFill>
                <a:latin typeface="Calibri"/>
                <a:cs typeface="Calibri"/>
              </a:rPr>
              <a:t>s</a:t>
            </a:r>
            <a:r>
              <a:rPr dirty="0" sz="1800" spc="-10">
                <a:solidFill>
                  <a:srgbClr val="002399"/>
                </a:solidFill>
                <a:latin typeface="Calibri"/>
                <a:cs typeface="Calibri"/>
              </a:rPr>
              <a:t>t,</a:t>
            </a:r>
            <a:r>
              <a:rPr dirty="0" sz="1800" spc="-10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002399"/>
                </a:solidFill>
                <a:latin typeface="Calibri"/>
                <a:cs typeface="Calibri"/>
              </a:rPr>
              <a:t>mid</a:t>
            </a:r>
            <a:r>
              <a:rPr dirty="0" sz="1800" spc="-15">
                <a:solidFill>
                  <a:srgbClr val="002399"/>
                </a:solidFill>
                <a:latin typeface="Calibri"/>
                <a:cs typeface="Calibri"/>
              </a:rPr>
              <a:t>w</a:t>
            </a:r>
            <a:r>
              <a:rPr dirty="0" sz="1800" spc="-10">
                <a:solidFill>
                  <a:srgbClr val="002399"/>
                </a:solidFill>
                <a:latin typeface="Calibri"/>
                <a:cs typeface="Calibri"/>
              </a:rPr>
              <a:t>e</a:t>
            </a:r>
            <a:r>
              <a:rPr dirty="0" sz="1800" spc="-30">
                <a:solidFill>
                  <a:srgbClr val="002399"/>
                </a:solidFill>
                <a:latin typeface="Calibri"/>
                <a:cs typeface="Calibri"/>
              </a:rPr>
              <a:t>s</a:t>
            </a:r>
            <a:r>
              <a:rPr dirty="0" sz="1800" spc="-10">
                <a:solidFill>
                  <a:srgbClr val="002399"/>
                </a:solidFill>
                <a:latin typeface="Calibri"/>
                <a:cs typeface="Calibri"/>
              </a:rPr>
              <a:t>t,</a:t>
            </a:r>
            <a:r>
              <a:rPr dirty="0" sz="1800">
                <a:solidFill>
                  <a:srgbClr val="002399"/>
                </a:solidFill>
                <a:latin typeface="Calibri"/>
                <a:cs typeface="Calibri"/>
              </a:rPr>
              <a:t> and</a:t>
            </a:r>
            <a:r>
              <a:rPr dirty="0" sz="1800" spc="10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1800" spc="-30">
                <a:solidFill>
                  <a:srgbClr val="002399"/>
                </a:solidFill>
                <a:latin typeface="Calibri"/>
                <a:cs typeface="Calibri"/>
              </a:rPr>
              <a:t>w</a:t>
            </a:r>
            <a:r>
              <a:rPr dirty="0" sz="1800" spc="-10">
                <a:solidFill>
                  <a:srgbClr val="002399"/>
                </a:solidFill>
                <a:latin typeface="Calibri"/>
                <a:cs typeface="Calibri"/>
              </a:rPr>
              <a:t>e</a:t>
            </a:r>
            <a:r>
              <a:rPr dirty="0" sz="1800" spc="-30">
                <a:solidFill>
                  <a:srgbClr val="002399"/>
                </a:solidFill>
                <a:latin typeface="Calibri"/>
                <a:cs typeface="Calibri"/>
              </a:rPr>
              <a:t>s</a:t>
            </a:r>
            <a:r>
              <a:rPr dirty="0" sz="1800">
                <a:solidFill>
                  <a:srgbClr val="002399"/>
                </a:solidFill>
                <a:latin typeface="Calibri"/>
                <a:cs typeface="Calibri"/>
              </a:rPr>
              <a:t>t)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965191" y="4139184"/>
            <a:ext cx="4030979" cy="220370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4741164" y="1161288"/>
            <a:ext cx="4216908" cy="284073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15">
                <a:hlinkClick r:id="rId4"/>
              </a:rPr>
              <a:t>w</a:t>
            </a:r>
            <a:r>
              <a:rPr dirty="0" spc="-10">
                <a:hlinkClick r:id="rId4"/>
              </a:rPr>
              <a:t>w</a:t>
            </a:r>
            <a:r>
              <a:rPr dirty="0" spc="-10">
                <a:hlinkClick r:id="rId4"/>
              </a:rPr>
              <a:t>w.</a:t>
            </a:r>
            <a:r>
              <a:rPr dirty="0" spc="-5">
                <a:hlinkClick r:id="rId4"/>
              </a:rPr>
              <a:t>ener</a:t>
            </a:r>
            <a:r>
              <a:rPr dirty="0" spc="-10">
                <a:hlinkClick r:id="rId4"/>
              </a:rPr>
              <a:t>gy</a:t>
            </a:r>
            <a:r>
              <a:rPr dirty="0" spc="-5">
                <a:hlinkClick r:id="rId4"/>
              </a:rPr>
              <a:t>.</a:t>
            </a:r>
            <a:r>
              <a:rPr dirty="0" spc="-15">
                <a:hlinkClick r:id="rId4"/>
              </a:rPr>
              <a:t>g</a:t>
            </a:r>
            <a:r>
              <a:rPr dirty="0" spc="-10">
                <a:hlinkClick r:id="rId4"/>
              </a:rPr>
              <a:t>o</a:t>
            </a:r>
            <a:r>
              <a:rPr dirty="0" spc="-10">
                <a:hlinkClick r:id="rId4"/>
              </a:rPr>
              <a:t>v</a:t>
            </a:r>
            <a:r>
              <a:rPr dirty="0" spc="-5">
                <a:hlinkClick r:id="rId4"/>
              </a:rPr>
              <a:t>/</a:t>
            </a:r>
            <a:r>
              <a:rPr dirty="0" spc="-15">
                <a:hlinkClick r:id="rId4"/>
              </a:rPr>
              <a:t>E</a:t>
            </a:r>
            <a:r>
              <a:rPr dirty="0" spc="-10">
                <a:hlinkClick r:id="rId4"/>
              </a:rPr>
              <a:t>M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8575">
              <a:lnSpc>
                <a:spcPct val="100000"/>
              </a:lnSpc>
            </a:pPr>
            <a:fld id="{81D60167-4931-47E6-BA6A-407CBD079E47}" type="slidenum">
              <a:rPr dirty="0" spc="-5"/>
              <a:t>2</a:t>
            </a:fld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209538" y="0"/>
            <a:ext cx="2861310" cy="8077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800" spc="-15" b="1">
                <a:solidFill>
                  <a:srgbClr val="FFFFFF"/>
                </a:solidFill>
                <a:latin typeface="Calibri"/>
                <a:cs typeface="Calibri"/>
              </a:rPr>
              <a:t>Final</a:t>
            </a:r>
            <a:r>
              <a:rPr dirty="0" sz="2800" spc="2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800" spc="-15" b="1">
                <a:solidFill>
                  <a:srgbClr val="FFFFFF"/>
                </a:solidFill>
                <a:latin typeface="Calibri"/>
                <a:cs typeface="Calibri"/>
              </a:rPr>
              <a:t>EIS</a:t>
            </a:r>
            <a:r>
              <a:rPr dirty="0" sz="2800" spc="-5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800" spc="-20" b="1">
                <a:solidFill>
                  <a:srgbClr val="FFFFFF"/>
                </a:solidFill>
                <a:latin typeface="Calibri"/>
                <a:cs typeface="Calibri"/>
              </a:rPr>
              <a:t>Docu</a:t>
            </a:r>
            <a:r>
              <a:rPr dirty="0" sz="2800" spc="-15" b="1">
                <a:solidFill>
                  <a:srgbClr val="FFFFFF"/>
                </a:solidFill>
                <a:latin typeface="Calibri"/>
                <a:cs typeface="Calibri"/>
              </a:rPr>
              <a:t>m</a:t>
            </a:r>
            <a:r>
              <a:rPr dirty="0" sz="2800" spc="-20" b="1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dirty="0" sz="2800" spc="-45" b="1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dirty="0" sz="2800" spc="-10" b="1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endParaRPr sz="2800">
              <a:latin typeface="Calibri"/>
              <a:cs typeface="Calibri"/>
            </a:endParaRPr>
          </a:p>
          <a:p>
            <a:pPr marL="1438910">
              <a:lnSpc>
                <a:spcPct val="100000"/>
              </a:lnSpc>
            </a:pPr>
            <a:r>
              <a:rPr dirty="0" sz="2800" spc="-25" b="1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dirty="0" sz="2800" spc="-35" b="1">
                <a:solidFill>
                  <a:srgbClr val="FFFFFF"/>
                </a:solidFill>
                <a:latin typeface="Calibri"/>
                <a:cs typeface="Calibri"/>
              </a:rPr>
              <a:t>v</a:t>
            </a:r>
            <a:r>
              <a:rPr dirty="0" sz="2800" spc="-20" b="1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dirty="0" sz="2800" spc="5" b="1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dirty="0" sz="2800" spc="-15" b="1">
                <a:solidFill>
                  <a:srgbClr val="FFFFFF"/>
                </a:solidFill>
                <a:latin typeface="Calibri"/>
                <a:cs typeface="Calibri"/>
              </a:rPr>
              <a:t>vi</a:t>
            </a:r>
            <a:r>
              <a:rPr dirty="0" sz="2800" spc="-35" b="1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dirty="0" sz="2800" spc="-25" b="1">
                <a:solidFill>
                  <a:srgbClr val="FFFFFF"/>
                </a:solidFill>
                <a:latin typeface="Calibri"/>
                <a:cs typeface="Calibri"/>
              </a:rPr>
              <a:t>w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47599" y="1328132"/>
            <a:ext cx="5459095" cy="4603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295910" marR="5080" indent="-283210">
              <a:lnSpc>
                <a:spcPts val="1730"/>
              </a:lnSpc>
              <a:buClr>
                <a:srgbClr val="002399"/>
              </a:buClr>
              <a:buFont typeface="Arial"/>
              <a:buChar char="•"/>
              <a:tabLst>
                <a:tab pos="296545" algn="l"/>
              </a:tabLst>
            </a:pPr>
            <a:r>
              <a:rPr dirty="0" sz="1600" spc="-50">
                <a:solidFill>
                  <a:srgbClr val="002399"/>
                </a:solidFill>
                <a:latin typeface="Calibri"/>
                <a:cs typeface="Calibri"/>
              </a:rPr>
              <a:t>E</a:t>
            </a:r>
            <a:r>
              <a:rPr dirty="0" sz="1600" spc="-35">
                <a:solidFill>
                  <a:srgbClr val="002399"/>
                </a:solidFill>
                <a:latin typeface="Calibri"/>
                <a:cs typeface="Calibri"/>
              </a:rPr>
              <a:t>v</a:t>
            </a:r>
            <a:r>
              <a:rPr dirty="0" sz="1600" spc="-10">
                <a:solidFill>
                  <a:srgbClr val="002399"/>
                </a:solidFill>
                <a:latin typeface="Calibri"/>
                <a:cs typeface="Calibri"/>
              </a:rPr>
              <a:t>a</a:t>
            </a:r>
            <a:r>
              <a:rPr dirty="0" sz="1600">
                <a:solidFill>
                  <a:srgbClr val="002399"/>
                </a:solidFill>
                <a:latin typeface="Calibri"/>
                <a:cs typeface="Calibri"/>
              </a:rPr>
              <a:t>l</a:t>
            </a:r>
            <a:r>
              <a:rPr dirty="0" sz="1600" spc="-15">
                <a:solidFill>
                  <a:srgbClr val="002399"/>
                </a:solidFill>
                <a:latin typeface="Calibri"/>
                <a:cs typeface="Calibri"/>
              </a:rPr>
              <a:t>u</a:t>
            </a:r>
            <a:r>
              <a:rPr dirty="0" sz="1600" spc="-20">
                <a:solidFill>
                  <a:srgbClr val="002399"/>
                </a:solidFill>
                <a:latin typeface="Calibri"/>
                <a:cs typeface="Calibri"/>
              </a:rPr>
              <a:t>a</a:t>
            </a:r>
            <a:r>
              <a:rPr dirty="0" sz="1600" spc="-20">
                <a:solidFill>
                  <a:srgbClr val="002399"/>
                </a:solidFill>
                <a:latin typeface="Calibri"/>
                <a:cs typeface="Calibri"/>
              </a:rPr>
              <a:t>t</a:t>
            </a:r>
            <a:r>
              <a:rPr dirty="0" sz="1600" spc="-10">
                <a:solidFill>
                  <a:srgbClr val="002399"/>
                </a:solidFill>
                <a:latin typeface="Calibri"/>
                <a:cs typeface="Calibri"/>
              </a:rPr>
              <a:t>es</a:t>
            </a:r>
            <a:r>
              <a:rPr dirty="0" sz="1600" spc="-20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1600" spc="-15">
                <a:solidFill>
                  <a:srgbClr val="002399"/>
                </a:solidFill>
                <a:latin typeface="Calibri"/>
                <a:cs typeface="Calibri"/>
              </a:rPr>
              <a:t>1</a:t>
            </a:r>
            <a:r>
              <a:rPr dirty="0" sz="1600" spc="-10">
                <a:solidFill>
                  <a:srgbClr val="002399"/>
                </a:solidFill>
                <a:latin typeface="Calibri"/>
                <a:cs typeface="Calibri"/>
              </a:rPr>
              <a:t>1</a:t>
            </a:r>
            <a:r>
              <a:rPr dirty="0" sz="1600" spc="15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1600" spc="-10">
                <a:solidFill>
                  <a:srgbClr val="002399"/>
                </a:solidFill>
                <a:latin typeface="Calibri"/>
                <a:cs typeface="Calibri"/>
              </a:rPr>
              <a:t>e</a:t>
            </a:r>
            <a:r>
              <a:rPr dirty="0" sz="1600" spc="-35">
                <a:solidFill>
                  <a:srgbClr val="002399"/>
                </a:solidFill>
                <a:latin typeface="Calibri"/>
                <a:cs typeface="Calibri"/>
              </a:rPr>
              <a:t>n</a:t>
            </a:r>
            <a:r>
              <a:rPr dirty="0" sz="1600" spc="-10">
                <a:solidFill>
                  <a:srgbClr val="002399"/>
                </a:solidFill>
                <a:latin typeface="Calibri"/>
                <a:cs typeface="Calibri"/>
              </a:rPr>
              <a:t>vi</a:t>
            </a:r>
            <a:r>
              <a:rPr dirty="0" sz="1600" spc="-35">
                <a:solidFill>
                  <a:srgbClr val="002399"/>
                </a:solidFill>
                <a:latin typeface="Calibri"/>
                <a:cs typeface="Calibri"/>
              </a:rPr>
              <a:t>r</a:t>
            </a:r>
            <a:r>
              <a:rPr dirty="0" sz="1600" spc="-15">
                <a:solidFill>
                  <a:srgbClr val="002399"/>
                </a:solidFill>
                <a:latin typeface="Calibri"/>
                <a:cs typeface="Calibri"/>
              </a:rPr>
              <a:t>onme</a:t>
            </a:r>
            <a:r>
              <a:rPr dirty="0" sz="1600" spc="-25">
                <a:solidFill>
                  <a:srgbClr val="002399"/>
                </a:solidFill>
                <a:latin typeface="Calibri"/>
                <a:cs typeface="Calibri"/>
              </a:rPr>
              <a:t>n</a:t>
            </a:r>
            <a:r>
              <a:rPr dirty="0" sz="1600" spc="-30">
                <a:solidFill>
                  <a:srgbClr val="002399"/>
                </a:solidFill>
                <a:latin typeface="Calibri"/>
                <a:cs typeface="Calibri"/>
              </a:rPr>
              <a:t>t</a:t>
            </a:r>
            <a:r>
              <a:rPr dirty="0" sz="1600" spc="-10">
                <a:solidFill>
                  <a:srgbClr val="002399"/>
                </a:solidFill>
                <a:latin typeface="Calibri"/>
                <a:cs typeface="Calibri"/>
              </a:rPr>
              <a:t>al</a:t>
            </a:r>
            <a:r>
              <a:rPr dirty="0" sz="1600" spc="15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1600" spc="-40">
                <a:solidFill>
                  <a:srgbClr val="002399"/>
                </a:solidFill>
                <a:latin typeface="Calibri"/>
                <a:cs typeface="Calibri"/>
              </a:rPr>
              <a:t>r</a:t>
            </a:r>
            <a:r>
              <a:rPr dirty="0" sz="1600" spc="-10">
                <a:solidFill>
                  <a:srgbClr val="002399"/>
                </a:solidFill>
                <a:latin typeface="Calibri"/>
                <a:cs typeface="Calibri"/>
              </a:rPr>
              <a:t>esou</a:t>
            </a:r>
            <a:r>
              <a:rPr dirty="0" sz="1600" spc="-45">
                <a:solidFill>
                  <a:srgbClr val="002399"/>
                </a:solidFill>
                <a:latin typeface="Calibri"/>
                <a:cs typeface="Calibri"/>
              </a:rPr>
              <a:t>r</a:t>
            </a:r>
            <a:r>
              <a:rPr dirty="0" sz="1600" spc="-10">
                <a:solidFill>
                  <a:srgbClr val="002399"/>
                </a:solidFill>
                <a:latin typeface="Calibri"/>
                <a:cs typeface="Calibri"/>
              </a:rPr>
              <a:t>ce</a:t>
            </a:r>
            <a:r>
              <a:rPr dirty="0" sz="1600" spc="35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1600" spc="-10">
                <a:solidFill>
                  <a:srgbClr val="002399"/>
                </a:solidFill>
                <a:latin typeface="Calibri"/>
                <a:cs typeface="Calibri"/>
              </a:rPr>
              <a:t>a</a:t>
            </a:r>
            <a:r>
              <a:rPr dirty="0" sz="1600" spc="-35">
                <a:solidFill>
                  <a:srgbClr val="002399"/>
                </a:solidFill>
                <a:latin typeface="Calibri"/>
                <a:cs typeface="Calibri"/>
              </a:rPr>
              <a:t>r</a:t>
            </a:r>
            <a:r>
              <a:rPr dirty="0" sz="1600" spc="-10">
                <a:solidFill>
                  <a:srgbClr val="002399"/>
                </a:solidFill>
                <a:latin typeface="Calibri"/>
                <a:cs typeface="Calibri"/>
              </a:rPr>
              <a:t>eas</a:t>
            </a:r>
            <a:r>
              <a:rPr dirty="0" sz="1600" spc="5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1600" spc="-10">
                <a:solidFill>
                  <a:srgbClr val="002399"/>
                </a:solidFill>
                <a:latin typeface="Calibri"/>
                <a:cs typeface="Calibri"/>
              </a:rPr>
              <a:t>as</a:t>
            </a:r>
            <a:r>
              <a:rPr dirty="0" sz="1600" spc="-5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1600" spc="-25">
                <a:solidFill>
                  <a:srgbClr val="002399"/>
                </a:solidFill>
                <a:latin typeface="Calibri"/>
                <a:cs typeface="Calibri"/>
              </a:rPr>
              <a:t>w</a:t>
            </a:r>
            <a:r>
              <a:rPr dirty="0" sz="1600" spc="-5">
                <a:solidFill>
                  <a:srgbClr val="002399"/>
                </a:solidFill>
                <a:latin typeface="Calibri"/>
                <a:cs typeface="Calibri"/>
              </a:rPr>
              <a:t>ell</a:t>
            </a:r>
            <a:r>
              <a:rPr dirty="0" sz="1600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1600" spc="-10">
                <a:solidFill>
                  <a:srgbClr val="002399"/>
                </a:solidFill>
                <a:latin typeface="Calibri"/>
                <a:cs typeface="Calibri"/>
              </a:rPr>
              <a:t>as</a:t>
            </a:r>
            <a:r>
              <a:rPr dirty="0" sz="1600" spc="-5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1600" spc="-15">
                <a:solidFill>
                  <a:srgbClr val="002399"/>
                </a:solidFill>
                <a:latin typeface="Calibri"/>
                <a:cs typeface="Calibri"/>
              </a:rPr>
              <a:t>pote</a:t>
            </a:r>
            <a:r>
              <a:rPr dirty="0" sz="1600" spc="-25">
                <a:solidFill>
                  <a:srgbClr val="002399"/>
                </a:solidFill>
                <a:latin typeface="Calibri"/>
                <a:cs typeface="Calibri"/>
              </a:rPr>
              <a:t>n</a:t>
            </a:r>
            <a:r>
              <a:rPr dirty="0" sz="1600" spc="-5">
                <a:solidFill>
                  <a:srgbClr val="002399"/>
                </a:solidFill>
                <a:latin typeface="Calibri"/>
                <a:cs typeface="Calibri"/>
              </a:rPr>
              <a:t>tial</a:t>
            </a:r>
            <a:r>
              <a:rPr dirty="0" sz="1600" spc="-10">
                <a:solidFill>
                  <a:srgbClr val="002399"/>
                </a:solidFill>
                <a:latin typeface="Calibri"/>
                <a:cs typeface="Calibri"/>
              </a:rPr>
              <a:t> cumul</a:t>
            </a:r>
            <a:r>
              <a:rPr dirty="0" sz="1600" spc="-20">
                <a:solidFill>
                  <a:srgbClr val="002399"/>
                </a:solidFill>
                <a:latin typeface="Calibri"/>
                <a:cs typeface="Calibri"/>
              </a:rPr>
              <a:t>a</a:t>
            </a:r>
            <a:r>
              <a:rPr dirty="0" sz="1600" spc="-5">
                <a:solidFill>
                  <a:srgbClr val="002399"/>
                </a:solidFill>
                <a:latin typeface="Calibri"/>
                <a:cs typeface="Calibri"/>
              </a:rPr>
              <a:t>ti</a:t>
            </a:r>
            <a:r>
              <a:rPr dirty="0" sz="1600" spc="-25">
                <a:solidFill>
                  <a:srgbClr val="002399"/>
                </a:solidFill>
                <a:latin typeface="Calibri"/>
                <a:cs typeface="Calibri"/>
              </a:rPr>
              <a:t>v</a:t>
            </a:r>
            <a:r>
              <a:rPr dirty="0" sz="1600" spc="-10">
                <a:solidFill>
                  <a:srgbClr val="002399"/>
                </a:solidFill>
                <a:latin typeface="Calibri"/>
                <a:cs typeface="Calibri"/>
              </a:rPr>
              <a:t>e</a:t>
            </a:r>
            <a:r>
              <a:rPr dirty="0" sz="1600" spc="-20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1600" spc="-10">
                <a:solidFill>
                  <a:srgbClr val="002399"/>
                </a:solidFill>
                <a:latin typeface="Calibri"/>
                <a:cs typeface="Calibri"/>
              </a:rPr>
              <a:t>impacts</a:t>
            </a:r>
            <a:r>
              <a:rPr dirty="0" sz="1600" spc="-15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1600" spc="-20">
                <a:solidFill>
                  <a:srgbClr val="002399"/>
                </a:solidFill>
                <a:latin typeface="Calibri"/>
                <a:cs typeface="Calibri"/>
              </a:rPr>
              <a:t>a</a:t>
            </a:r>
            <a:r>
              <a:rPr dirty="0" sz="1600" spc="-10">
                <a:solidFill>
                  <a:srgbClr val="002399"/>
                </a:solidFill>
                <a:latin typeface="Calibri"/>
                <a:cs typeface="Calibri"/>
              </a:rPr>
              <a:t>t</a:t>
            </a:r>
            <a:r>
              <a:rPr dirty="0" sz="1600" spc="-15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1600" spc="-15">
                <a:solidFill>
                  <a:srgbClr val="002399"/>
                </a:solidFill>
                <a:latin typeface="Calibri"/>
                <a:cs typeface="Calibri"/>
              </a:rPr>
              <a:t>s</a:t>
            </a:r>
            <a:r>
              <a:rPr dirty="0" sz="1600" spc="-25">
                <a:solidFill>
                  <a:srgbClr val="002399"/>
                </a:solidFill>
                <a:latin typeface="Calibri"/>
                <a:cs typeface="Calibri"/>
              </a:rPr>
              <a:t>e</a:t>
            </a:r>
            <a:r>
              <a:rPr dirty="0" sz="1600" spc="-25">
                <a:solidFill>
                  <a:srgbClr val="002399"/>
                </a:solidFill>
                <a:latin typeface="Calibri"/>
                <a:cs typeface="Calibri"/>
              </a:rPr>
              <a:t>v</a:t>
            </a:r>
            <a:r>
              <a:rPr dirty="0" sz="1600" spc="-10">
                <a:solidFill>
                  <a:srgbClr val="002399"/>
                </a:solidFill>
                <a:latin typeface="Calibri"/>
                <a:cs typeface="Calibri"/>
              </a:rPr>
              <a:t>en</a:t>
            </a:r>
            <a:r>
              <a:rPr dirty="0" sz="1600" spc="15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1600" spc="-15">
                <a:solidFill>
                  <a:srgbClr val="002399"/>
                </a:solidFill>
                <a:latin typeface="Calibri"/>
                <a:cs typeface="Calibri"/>
              </a:rPr>
              <a:t>s</a:t>
            </a:r>
            <a:r>
              <a:rPr dirty="0" sz="1600" spc="-5">
                <a:solidFill>
                  <a:srgbClr val="002399"/>
                </a:solidFill>
                <a:latin typeface="Calibri"/>
                <a:cs typeface="Calibri"/>
              </a:rPr>
              <a:t>i</a:t>
            </a:r>
            <a:r>
              <a:rPr dirty="0" sz="1600" spc="-20">
                <a:solidFill>
                  <a:srgbClr val="002399"/>
                </a:solidFill>
                <a:latin typeface="Calibri"/>
                <a:cs typeface="Calibri"/>
              </a:rPr>
              <a:t>t</a:t>
            </a:r>
            <a:r>
              <a:rPr dirty="0" sz="1600" spc="-10">
                <a:solidFill>
                  <a:srgbClr val="002399"/>
                </a:solidFill>
                <a:latin typeface="Calibri"/>
                <a:cs typeface="Calibri"/>
              </a:rPr>
              <a:t>es.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47599" y="2139281"/>
            <a:ext cx="5474335" cy="4603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295910" marR="5080" indent="-283210">
              <a:lnSpc>
                <a:spcPts val="1730"/>
              </a:lnSpc>
              <a:buClr>
                <a:srgbClr val="002399"/>
              </a:buClr>
              <a:buFont typeface="Arial"/>
              <a:buChar char="•"/>
              <a:tabLst>
                <a:tab pos="296545" algn="l"/>
              </a:tabLst>
            </a:pPr>
            <a:r>
              <a:rPr dirty="0" sz="1600" spc="-50">
                <a:solidFill>
                  <a:srgbClr val="002399"/>
                </a:solidFill>
                <a:latin typeface="Calibri"/>
                <a:cs typeface="Calibri"/>
              </a:rPr>
              <a:t>E</a:t>
            </a:r>
            <a:r>
              <a:rPr dirty="0" sz="1600" spc="-35">
                <a:solidFill>
                  <a:srgbClr val="002399"/>
                </a:solidFill>
                <a:latin typeface="Calibri"/>
                <a:cs typeface="Calibri"/>
              </a:rPr>
              <a:t>v</a:t>
            </a:r>
            <a:r>
              <a:rPr dirty="0" sz="1600" spc="-10">
                <a:solidFill>
                  <a:srgbClr val="002399"/>
                </a:solidFill>
                <a:latin typeface="Calibri"/>
                <a:cs typeface="Calibri"/>
              </a:rPr>
              <a:t>a</a:t>
            </a:r>
            <a:r>
              <a:rPr dirty="0" sz="1600">
                <a:solidFill>
                  <a:srgbClr val="002399"/>
                </a:solidFill>
                <a:latin typeface="Calibri"/>
                <a:cs typeface="Calibri"/>
              </a:rPr>
              <a:t>l</a:t>
            </a:r>
            <a:r>
              <a:rPr dirty="0" sz="1600" spc="-15">
                <a:solidFill>
                  <a:srgbClr val="002399"/>
                </a:solidFill>
                <a:latin typeface="Calibri"/>
                <a:cs typeface="Calibri"/>
              </a:rPr>
              <a:t>u</a:t>
            </a:r>
            <a:r>
              <a:rPr dirty="0" sz="1600" spc="-20">
                <a:solidFill>
                  <a:srgbClr val="002399"/>
                </a:solidFill>
                <a:latin typeface="Calibri"/>
                <a:cs typeface="Calibri"/>
              </a:rPr>
              <a:t>a</a:t>
            </a:r>
            <a:r>
              <a:rPr dirty="0" sz="1600" spc="-20">
                <a:solidFill>
                  <a:srgbClr val="002399"/>
                </a:solidFill>
                <a:latin typeface="Calibri"/>
                <a:cs typeface="Calibri"/>
              </a:rPr>
              <a:t>t</a:t>
            </a:r>
            <a:r>
              <a:rPr dirty="0" sz="1600" spc="-10">
                <a:solidFill>
                  <a:srgbClr val="002399"/>
                </a:solidFill>
                <a:latin typeface="Calibri"/>
                <a:cs typeface="Calibri"/>
              </a:rPr>
              <a:t>es</a:t>
            </a:r>
            <a:r>
              <a:rPr dirty="0" sz="1600" spc="-20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1600" spc="-20">
                <a:solidFill>
                  <a:srgbClr val="002399"/>
                </a:solidFill>
                <a:latin typeface="Calibri"/>
                <a:cs typeface="Calibri"/>
              </a:rPr>
              <a:t>g</a:t>
            </a:r>
            <a:r>
              <a:rPr dirty="0" sz="1600" spc="-10">
                <a:solidFill>
                  <a:srgbClr val="002399"/>
                </a:solidFill>
                <a:latin typeface="Calibri"/>
                <a:cs typeface="Calibri"/>
              </a:rPr>
              <a:t>eolog</a:t>
            </a:r>
            <a:r>
              <a:rPr dirty="0" sz="1600">
                <a:solidFill>
                  <a:srgbClr val="002399"/>
                </a:solidFill>
                <a:latin typeface="Calibri"/>
                <a:cs typeface="Calibri"/>
              </a:rPr>
              <a:t>i</a:t>
            </a:r>
            <a:r>
              <a:rPr dirty="0" sz="1600" spc="-10">
                <a:solidFill>
                  <a:srgbClr val="002399"/>
                </a:solidFill>
                <a:latin typeface="Calibri"/>
                <a:cs typeface="Calibri"/>
              </a:rPr>
              <a:t>c</a:t>
            </a:r>
            <a:r>
              <a:rPr dirty="0" sz="1600" spc="-5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1600" spc="-15">
                <a:solidFill>
                  <a:srgbClr val="002399"/>
                </a:solidFill>
                <a:latin typeface="Calibri"/>
                <a:cs typeface="Calibri"/>
              </a:rPr>
              <a:t>dis</a:t>
            </a:r>
            <a:r>
              <a:rPr dirty="0" sz="1600" spc="-10">
                <a:solidFill>
                  <a:srgbClr val="002399"/>
                </a:solidFill>
                <a:latin typeface="Calibri"/>
                <a:cs typeface="Calibri"/>
              </a:rPr>
              <a:t>p</a:t>
            </a:r>
            <a:r>
              <a:rPr dirty="0" sz="1600" spc="-15">
                <a:solidFill>
                  <a:srgbClr val="002399"/>
                </a:solidFill>
                <a:latin typeface="Calibri"/>
                <a:cs typeface="Calibri"/>
              </a:rPr>
              <a:t>osa</a:t>
            </a:r>
            <a:r>
              <a:rPr dirty="0" sz="1600" spc="-5">
                <a:solidFill>
                  <a:srgbClr val="002399"/>
                </a:solidFill>
                <a:latin typeface="Calibri"/>
                <a:cs typeface="Calibri"/>
              </a:rPr>
              <a:t>l</a:t>
            </a:r>
            <a:r>
              <a:rPr dirty="0" sz="1600" spc="-10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1600" spc="-10">
                <a:solidFill>
                  <a:srgbClr val="002399"/>
                </a:solidFill>
                <a:latin typeface="Calibri"/>
                <a:cs typeface="Calibri"/>
              </a:rPr>
              <a:t>and</a:t>
            </a:r>
            <a:r>
              <a:rPr dirty="0" sz="1600" spc="-15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1600" spc="-10">
                <a:solidFill>
                  <a:srgbClr val="002399"/>
                </a:solidFill>
                <a:latin typeface="Calibri"/>
                <a:cs typeface="Calibri"/>
              </a:rPr>
              <a:t>land</a:t>
            </a:r>
            <a:r>
              <a:rPr dirty="0" sz="1600" spc="-15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1600" spc="-15">
                <a:solidFill>
                  <a:srgbClr val="002399"/>
                </a:solidFill>
                <a:latin typeface="Calibri"/>
                <a:cs typeface="Calibri"/>
              </a:rPr>
              <a:t>d</a:t>
            </a:r>
            <a:r>
              <a:rPr dirty="0" sz="1600">
                <a:solidFill>
                  <a:srgbClr val="002399"/>
                </a:solidFill>
                <a:latin typeface="Calibri"/>
                <a:cs typeface="Calibri"/>
              </a:rPr>
              <a:t>i</a:t>
            </a:r>
            <a:r>
              <a:rPr dirty="0" sz="1600" spc="-15">
                <a:solidFill>
                  <a:srgbClr val="002399"/>
                </a:solidFill>
                <a:latin typeface="Calibri"/>
                <a:cs typeface="Calibri"/>
              </a:rPr>
              <a:t>sposa</a:t>
            </a:r>
            <a:r>
              <a:rPr dirty="0" sz="1600" spc="-5">
                <a:solidFill>
                  <a:srgbClr val="002399"/>
                </a:solidFill>
                <a:latin typeface="Calibri"/>
                <a:cs typeface="Calibri"/>
              </a:rPr>
              <a:t>l</a:t>
            </a:r>
            <a:r>
              <a:rPr dirty="0" sz="1600" spc="-10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1600" spc="-10">
                <a:solidFill>
                  <a:srgbClr val="002399"/>
                </a:solidFill>
                <a:latin typeface="Calibri"/>
                <a:cs typeface="Calibri"/>
              </a:rPr>
              <a:t>in</a:t>
            </a:r>
            <a:r>
              <a:rPr dirty="0" sz="1600" spc="-15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1600" spc="-10">
                <a:solidFill>
                  <a:srgbClr val="002399"/>
                </a:solidFill>
                <a:latin typeface="Calibri"/>
                <a:cs typeface="Calibri"/>
              </a:rPr>
              <a:t>enha</a:t>
            </a:r>
            <a:r>
              <a:rPr dirty="0" sz="1600" spc="-15">
                <a:solidFill>
                  <a:srgbClr val="002399"/>
                </a:solidFill>
                <a:latin typeface="Calibri"/>
                <a:cs typeface="Calibri"/>
              </a:rPr>
              <a:t>nce</a:t>
            </a:r>
            <a:r>
              <a:rPr dirty="0" sz="1600" spc="-10">
                <a:solidFill>
                  <a:srgbClr val="002399"/>
                </a:solidFill>
                <a:latin typeface="Calibri"/>
                <a:cs typeface="Calibri"/>
              </a:rPr>
              <a:t>d</a:t>
            </a:r>
            <a:r>
              <a:rPr dirty="0" sz="1600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1600" spc="-15">
                <a:solidFill>
                  <a:srgbClr val="002399"/>
                </a:solidFill>
                <a:latin typeface="Calibri"/>
                <a:cs typeface="Calibri"/>
              </a:rPr>
              <a:t>near</a:t>
            </a:r>
            <a:r>
              <a:rPr dirty="0" sz="1600" spc="-15">
                <a:solidFill>
                  <a:srgbClr val="002399"/>
                </a:solidFill>
                <a:latin typeface="Calibri"/>
                <a:cs typeface="Calibri"/>
              </a:rPr>
              <a:t> sur</a:t>
            </a:r>
            <a:r>
              <a:rPr dirty="0" sz="1600" spc="-40">
                <a:solidFill>
                  <a:srgbClr val="002399"/>
                </a:solidFill>
                <a:latin typeface="Calibri"/>
                <a:cs typeface="Calibri"/>
              </a:rPr>
              <a:t>f</a:t>
            </a:r>
            <a:r>
              <a:rPr dirty="0" sz="1600" spc="-10">
                <a:solidFill>
                  <a:srgbClr val="002399"/>
                </a:solidFill>
                <a:latin typeface="Calibri"/>
                <a:cs typeface="Calibri"/>
              </a:rPr>
              <a:t>ace</a:t>
            </a:r>
            <a:r>
              <a:rPr dirty="0" sz="1600" spc="5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1600" spc="-10">
                <a:solidFill>
                  <a:srgbClr val="002399"/>
                </a:solidFill>
                <a:latin typeface="Calibri"/>
                <a:cs typeface="Calibri"/>
              </a:rPr>
              <a:t>t</a:t>
            </a:r>
            <a:r>
              <a:rPr dirty="0" sz="1600" spc="-40">
                <a:solidFill>
                  <a:srgbClr val="002399"/>
                </a:solidFill>
                <a:latin typeface="Calibri"/>
                <a:cs typeface="Calibri"/>
              </a:rPr>
              <a:t>r</a:t>
            </a:r>
            <a:r>
              <a:rPr dirty="0" sz="1600" spc="-10">
                <a:solidFill>
                  <a:srgbClr val="002399"/>
                </a:solidFill>
                <a:latin typeface="Calibri"/>
                <a:cs typeface="Calibri"/>
              </a:rPr>
              <a:t>enches,</a:t>
            </a:r>
            <a:r>
              <a:rPr dirty="0" sz="1600" spc="20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1600" spc="-15">
                <a:solidFill>
                  <a:srgbClr val="002399"/>
                </a:solidFill>
                <a:latin typeface="Calibri"/>
                <a:cs typeface="Calibri"/>
              </a:rPr>
              <a:t>bo</a:t>
            </a:r>
            <a:r>
              <a:rPr dirty="0" sz="1600" spc="-40">
                <a:solidFill>
                  <a:srgbClr val="002399"/>
                </a:solidFill>
                <a:latin typeface="Calibri"/>
                <a:cs typeface="Calibri"/>
              </a:rPr>
              <a:t>r</a:t>
            </a:r>
            <a:r>
              <a:rPr dirty="0" sz="1600" spc="-10">
                <a:solidFill>
                  <a:srgbClr val="002399"/>
                </a:solidFill>
                <a:latin typeface="Calibri"/>
                <a:cs typeface="Calibri"/>
              </a:rPr>
              <a:t>eholes,</a:t>
            </a:r>
            <a:r>
              <a:rPr dirty="0" sz="1600" spc="35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1600" spc="-15">
                <a:solidFill>
                  <a:srgbClr val="002399"/>
                </a:solidFill>
                <a:latin typeface="Calibri"/>
                <a:cs typeface="Calibri"/>
              </a:rPr>
              <a:t>o</a:t>
            </a:r>
            <a:r>
              <a:rPr dirty="0" sz="1600" spc="-10">
                <a:solidFill>
                  <a:srgbClr val="002399"/>
                </a:solidFill>
                <a:latin typeface="Calibri"/>
                <a:cs typeface="Calibri"/>
              </a:rPr>
              <a:t>r</a:t>
            </a:r>
            <a:r>
              <a:rPr dirty="0" sz="1600" spc="15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1600" spc="-10">
                <a:solidFill>
                  <a:srgbClr val="002399"/>
                </a:solidFill>
                <a:latin typeface="Calibri"/>
                <a:cs typeface="Calibri"/>
              </a:rPr>
              <a:t>ab</a:t>
            </a:r>
            <a:r>
              <a:rPr dirty="0" sz="1600" spc="-25">
                <a:solidFill>
                  <a:srgbClr val="002399"/>
                </a:solidFill>
                <a:latin typeface="Calibri"/>
                <a:cs typeface="Calibri"/>
              </a:rPr>
              <a:t>o</a:t>
            </a:r>
            <a:r>
              <a:rPr dirty="0" sz="1600" spc="-25">
                <a:solidFill>
                  <a:srgbClr val="002399"/>
                </a:solidFill>
                <a:latin typeface="Calibri"/>
                <a:cs typeface="Calibri"/>
              </a:rPr>
              <a:t>v</a:t>
            </a:r>
            <a:r>
              <a:rPr dirty="0" sz="1600">
                <a:solidFill>
                  <a:srgbClr val="002399"/>
                </a:solidFill>
                <a:latin typeface="Calibri"/>
                <a:cs typeface="Calibri"/>
              </a:rPr>
              <a:t>e</a:t>
            </a:r>
            <a:r>
              <a:rPr dirty="0" sz="1600" spc="-10">
                <a:solidFill>
                  <a:srgbClr val="002399"/>
                </a:solidFill>
                <a:latin typeface="Calibri"/>
                <a:cs typeface="Calibri"/>
              </a:rPr>
              <a:t>-g</a:t>
            </a:r>
            <a:r>
              <a:rPr dirty="0" sz="1600" spc="-50">
                <a:solidFill>
                  <a:srgbClr val="002399"/>
                </a:solidFill>
                <a:latin typeface="Calibri"/>
                <a:cs typeface="Calibri"/>
              </a:rPr>
              <a:t>r</a:t>
            </a:r>
            <a:r>
              <a:rPr dirty="0" sz="1600" spc="-10">
                <a:solidFill>
                  <a:srgbClr val="002399"/>
                </a:solidFill>
                <a:latin typeface="Calibri"/>
                <a:cs typeface="Calibri"/>
              </a:rPr>
              <a:t>ade</a:t>
            </a:r>
            <a:r>
              <a:rPr dirty="0" sz="1600" spc="5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1600" spc="-35">
                <a:solidFill>
                  <a:srgbClr val="002399"/>
                </a:solidFill>
                <a:latin typeface="Calibri"/>
                <a:cs typeface="Calibri"/>
              </a:rPr>
              <a:t>v</a:t>
            </a:r>
            <a:r>
              <a:rPr dirty="0" sz="1600" spc="-10">
                <a:solidFill>
                  <a:srgbClr val="002399"/>
                </a:solidFill>
                <a:latin typeface="Calibri"/>
                <a:cs typeface="Calibri"/>
              </a:rPr>
              <a:t>ault</a:t>
            </a:r>
            <a:r>
              <a:rPr dirty="0" sz="1600" spc="-15">
                <a:solidFill>
                  <a:srgbClr val="002399"/>
                </a:solidFill>
                <a:latin typeface="Calibri"/>
                <a:cs typeface="Calibri"/>
              </a:rPr>
              <a:t>s.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47599" y="2950049"/>
            <a:ext cx="5076825" cy="4603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295910" marR="5080" indent="-283210">
              <a:lnSpc>
                <a:spcPts val="1730"/>
              </a:lnSpc>
              <a:buClr>
                <a:srgbClr val="002399"/>
              </a:buClr>
              <a:buFont typeface="Arial"/>
              <a:buChar char="•"/>
              <a:tabLst>
                <a:tab pos="296545" algn="l"/>
              </a:tabLst>
            </a:pPr>
            <a:r>
              <a:rPr dirty="0" sz="1600" spc="-50">
                <a:solidFill>
                  <a:srgbClr val="002399"/>
                </a:solidFill>
                <a:latin typeface="Calibri"/>
                <a:cs typeface="Calibri"/>
              </a:rPr>
              <a:t>E</a:t>
            </a:r>
            <a:r>
              <a:rPr dirty="0" sz="1600" spc="-35">
                <a:solidFill>
                  <a:srgbClr val="002399"/>
                </a:solidFill>
                <a:latin typeface="Calibri"/>
                <a:cs typeface="Calibri"/>
              </a:rPr>
              <a:t>v</a:t>
            </a:r>
            <a:r>
              <a:rPr dirty="0" sz="1600" spc="-10">
                <a:solidFill>
                  <a:srgbClr val="002399"/>
                </a:solidFill>
                <a:latin typeface="Calibri"/>
                <a:cs typeface="Calibri"/>
              </a:rPr>
              <a:t>a</a:t>
            </a:r>
            <a:r>
              <a:rPr dirty="0" sz="1600">
                <a:solidFill>
                  <a:srgbClr val="002399"/>
                </a:solidFill>
                <a:latin typeface="Calibri"/>
                <a:cs typeface="Calibri"/>
              </a:rPr>
              <a:t>l</a:t>
            </a:r>
            <a:r>
              <a:rPr dirty="0" sz="1600" spc="-15">
                <a:solidFill>
                  <a:srgbClr val="002399"/>
                </a:solidFill>
                <a:latin typeface="Calibri"/>
                <a:cs typeface="Calibri"/>
              </a:rPr>
              <a:t>u</a:t>
            </a:r>
            <a:r>
              <a:rPr dirty="0" sz="1600" spc="-20">
                <a:solidFill>
                  <a:srgbClr val="002399"/>
                </a:solidFill>
                <a:latin typeface="Calibri"/>
                <a:cs typeface="Calibri"/>
              </a:rPr>
              <a:t>a</a:t>
            </a:r>
            <a:r>
              <a:rPr dirty="0" sz="1600" spc="-20">
                <a:solidFill>
                  <a:srgbClr val="002399"/>
                </a:solidFill>
                <a:latin typeface="Calibri"/>
                <a:cs typeface="Calibri"/>
              </a:rPr>
              <a:t>t</a:t>
            </a:r>
            <a:r>
              <a:rPr dirty="0" sz="1600" spc="-10">
                <a:solidFill>
                  <a:srgbClr val="002399"/>
                </a:solidFill>
                <a:latin typeface="Calibri"/>
                <a:cs typeface="Calibri"/>
              </a:rPr>
              <a:t>es</a:t>
            </a:r>
            <a:r>
              <a:rPr dirty="0" sz="1600" spc="-20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1600" spc="-10">
                <a:solidFill>
                  <a:srgbClr val="002399"/>
                </a:solidFill>
                <a:latin typeface="Calibri"/>
                <a:cs typeface="Calibri"/>
              </a:rPr>
              <a:t>land</a:t>
            </a:r>
            <a:r>
              <a:rPr dirty="0" sz="1600" spc="-15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1600" spc="-15">
                <a:solidFill>
                  <a:srgbClr val="002399"/>
                </a:solidFill>
                <a:latin typeface="Calibri"/>
                <a:cs typeface="Calibri"/>
              </a:rPr>
              <a:t>d</a:t>
            </a:r>
            <a:r>
              <a:rPr dirty="0" sz="1600">
                <a:solidFill>
                  <a:srgbClr val="002399"/>
                </a:solidFill>
                <a:latin typeface="Calibri"/>
                <a:cs typeface="Calibri"/>
              </a:rPr>
              <a:t>i</a:t>
            </a:r>
            <a:r>
              <a:rPr dirty="0" sz="1600" spc="-15">
                <a:solidFill>
                  <a:srgbClr val="002399"/>
                </a:solidFill>
                <a:latin typeface="Calibri"/>
                <a:cs typeface="Calibri"/>
              </a:rPr>
              <a:t>sposa</a:t>
            </a:r>
            <a:r>
              <a:rPr dirty="0" sz="1600" spc="-5">
                <a:solidFill>
                  <a:srgbClr val="002399"/>
                </a:solidFill>
                <a:latin typeface="Calibri"/>
                <a:cs typeface="Calibri"/>
              </a:rPr>
              <a:t>l</a:t>
            </a:r>
            <a:r>
              <a:rPr dirty="0" sz="1600" spc="-20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1600" spc="-20">
                <a:solidFill>
                  <a:srgbClr val="002399"/>
                </a:solidFill>
                <a:latin typeface="Calibri"/>
                <a:cs typeface="Calibri"/>
              </a:rPr>
              <a:t>a</a:t>
            </a:r>
            <a:r>
              <a:rPr dirty="0" sz="1600" spc="-10">
                <a:solidFill>
                  <a:srgbClr val="002399"/>
                </a:solidFill>
                <a:latin typeface="Calibri"/>
                <a:cs typeface="Calibri"/>
              </a:rPr>
              <a:t>t</a:t>
            </a:r>
            <a:r>
              <a:rPr dirty="0" sz="1600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1600" spc="-20">
                <a:solidFill>
                  <a:srgbClr val="002399"/>
                </a:solidFill>
                <a:latin typeface="Calibri"/>
                <a:cs typeface="Calibri"/>
              </a:rPr>
              <a:t>g</a:t>
            </a:r>
            <a:r>
              <a:rPr dirty="0" sz="1600" spc="-10">
                <a:solidFill>
                  <a:srgbClr val="002399"/>
                </a:solidFill>
                <a:latin typeface="Calibri"/>
                <a:cs typeface="Calibri"/>
              </a:rPr>
              <a:t>ene</a:t>
            </a:r>
            <a:r>
              <a:rPr dirty="0" sz="1600" spc="-20">
                <a:solidFill>
                  <a:srgbClr val="002399"/>
                </a:solidFill>
                <a:latin typeface="Calibri"/>
                <a:cs typeface="Calibri"/>
              </a:rPr>
              <a:t>r</a:t>
            </a:r>
            <a:r>
              <a:rPr dirty="0" sz="1600" spc="-10">
                <a:solidFill>
                  <a:srgbClr val="002399"/>
                </a:solidFill>
                <a:latin typeface="Calibri"/>
                <a:cs typeface="Calibri"/>
              </a:rPr>
              <a:t>ic</a:t>
            </a:r>
            <a:r>
              <a:rPr dirty="0" sz="1600" spc="5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1600" spc="-25">
                <a:solidFill>
                  <a:srgbClr val="002399"/>
                </a:solidFill>
                <a:latin typeface="Calibri"/>
                <a:cs typeface="Calibri"/>
              </a:rPr>
              <a:t>c</a:t>
            </a:r>
            <a:r>
              <a:rPr dirty="0" sz="1600" spc="-20">
                <a:solidFill>
                  <a:srgbClr val="002399"/>
                </a:solidFill>
                <a:latin typeface="Calibri"/>
                <a:cs typeface="Calibri"/>
              </a:rPr>
              <a:t>om</a:t>
            </a:r>
            <a:r>
              <a:rPr dirty="0" sz="1600" spc="-25">
                <a:solidFill>
                  <a:srgbClr val="002399"/>
                </a:solidFill>
                <a:latin typeface="Calibri"/>
                <a:cs typeface="Calibri"/>
              </a:rPr>
              <a:t>m</a:t>
            </a:r>
            <a:r>
              <a:rPr dirty="0" sz="1600" spc="-10">
                <a:solidFill>
                  <a:srgbClr val="002399"/>
                </a:solidFill>
                <a:latin typeface="Calibri"/>
                <a:cs typeface="Calibri"/>
              </a:rPr>
              <a:t>e</a:t>
            </a:r>
            <a:r>
              <a:rPr dirty="0" sz="1600" spc="-45">
                <a:solidFill>
                  <a:srgbClr val="002399"/>
                </a:solidFill>
                <a:latin typeface="Calibri"/>
                <a:cs typeface="Calibri"/>
              </a:rPr>
              <a:t>r</a:t>
            </a:r>
            <a:r>
              <a:rPr dirty="0" sz="1600" spc="-10">
                <a:solidFill>
                  <a:srgbClr val="002399"/>
                </a:solidFill>
                <a:latin typeface="Calibri"/>
                <a:cs typeface="Calibri"/>
              </a:rPr>
              <a:t>cial</a:t>
            </a:r>
            <a:r>
              <a:rPr dirty="0" sz="1600" spc="10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1600" spc="-15">
                <a:solidFill>
                  <a:srgbClr val="002399"/>
                </a:solidFill>
                <a:latin typeface="Calibri"/>
                <a:cs typeface="Calibri"/>
              </a:rPr>
              <a:t>s</a:t>
            </a:r>
            <a:r>
              <a:rPr dirty="0" sz="1600" spc="-5">
                <a:solidFill>
                  <a:srgbClr val="002399"/>
                </a:solidFill>
                <a:latin typeface="Calibri"/>
                <a:cs typeface="Calibri"/>
              </a:rPr>
              <a:t>i</a:t>
            </a:r>
            <a:r>
              <a:rPr dirty="0" sz="1600" spc="-20">
                <a:solidFill>
                  <a:srgbClr val="002399"/>
                </a:solidFill>
                <a:latin typeface="Calibri"/>
                <a:cs typeface="Calibri"/>
              </a:rPr>
              <a:t>t</a:t>
            </a:r>
            <a:r>
              <a:rPr dirty="0" sz="1600" spc="-10">
                <a:solidFill>
                  <a:srgbClr val="002399"/>
                </a:solidFill>
                <a:latin typeface="Calibri"/>
                <a:cs typeface="Calibri"/>
              </a:rPr>
              <a:t>es</a:t>
            </a:r>
            <a:r>
              <a:rPr dirty="0" sz="1600" spc="-5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1600" spc="-10">
                <a:solidFill>
                  <a:srgbClr val="002399"/>
                </a:solidFill>
                <a:latin typeface="Calibri"/>
                <a:cs typeface="Calibri"/>
              </a:rPr>
              <a:t>in</a:t>
            </a:r>
            <a:r>
              <a:rPr dirty="0" sz="1600" spc="-15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1600" spc="-15">
                <a:solidFill>
                  <a:srgbClr val="002399"/>
                </a:solidFill>
                <a:latin typeface="Calibri"/>
                <a:cs typeface="Calibri"/>
              </a:rPr>
              <a:t>N</a:t>
            </a:r>
            <a:r>
              <a:rPr dirty="0" sz="1600" spc="-25">
                <a:solidFill>
                  <a:srgbClr val="002399"/>
                </a:solidFill>
                <a:latin typeface="Calibri"/>
                <a:cs typeface="Calibri"/>
              </a:rPr>
              <a:t>R</a:t>
            </a:r>
            <a:r>
              <a:rPr dirty="0" sz="1600" spc="-10">
                <a:solidFill>
                  <a:srgbClr val="002399"/>
                </a:solidFill>
                <a:latin typeface="Calibri"/>
                <a:cs typeface="Calibri"/>
              </a:rPr>
              <a:t>C</a:t>
            </a:r>
            <a:r>
              <a:rPr dirty="0" sz="1600" spc="-5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1600" spc="-40">
                <a:solidFill>
                  <a:srgbClr val="002399"/>
                </a:solidFill>
                <a:latin typeface="Calibri"/>
                <a:cs typeface="Calibri"/>
              </a:rPr>
              <a:t>R</a:t>
            </a:r>
            <a:r>
              <a:rPr dirty="0" sz="1600" spc="-10">
                <a:solidFill>
                  <a:srgbClr val="002399"/>
                </a:solidFill>
                <a:latin typeface="Calibri"/>
                <a:cs typeface="Calibri"/>
              </a:rPr>
              <a:t>eg</a:t>
            </a:r>
            <a:r>
              <a:rPr dirty="0" sz="1600">
                <a:solidFill>
                  <a:srgbClr val="002399"/>
                </a:solidFill>
                <a:latin typeface="Calibri"/>
                <a:cs typeface="Calibri"/>
              </a:rPr>
              <a:t>i</a:t>
            </a:r>
            <a:r>
              <a:rPr dirty="0" sz="1600" spc="-15">
                <a:solidFill>
                  <a:srgbClr val="002399"/>
                </a:solidFill>
                <a:latin typeface="Calibri"/>
                <a:cs typeface="Calibri"/>
              </a:rPr>
              <a:t>on</a:t>
            </a:r>
            <a:r>
              <a:rPr dirty="0" sz="1600" spc="-10">
                <a:solidFill>
                  <a:srgbClr val="002399"/>
                </a:solidFill>
                <a:latin typeface="Calibri"/>
                <a:cs typeface="Calibri"/>
              </a:rPr>
              <a:t>s</a:t>
            </a:r>
            <a:r>
              <a:rPr dirty="0" sz="1600" spc="10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002399"/>
                </a:solidFill>
                <a:latin typeface="Calibri"/>
                <a:cs typeface="Calibri"/>
              </a:rPr>
              <a:t>I</a:t>
            </a:r>
            <a:r>
              <a:rPr dirty="0" sz="1600">
                <a:solidFill>
                  <a:srgbClr val="002399"/>
                </a:solidFill>
                <a:latin typeface="Calibri"/>
                <a:cs typeface="Calibri"/>
              </a:rPr>
              <a:t>-</a:t>
            </a:r>
            <a:r>
              <a:rPr dirty="0" sz="1600" spc="-5">
                <a:solidFill>
                  <a:srgbClr val="002399"/>
                </a:solidFill>
                <a:latin typeface="Calibri"/>
                <a:cs typeface="Calibri"/>
              </a:rPr>
              <a:t>I</a:t>
            </a:r>
            <a:r>
              <a:rPr dirty="0" sz="1600" spc="-175">
                <a:solidFill>
                  <a:srgbClr val="002399"/>
                </a:solidFill>
                <a:latin typeface="Calibri"/>
                <a:cs typeface="Calibri"/>
              </a:rPr>
              <a:t>V</a:t>
            </a:r>
            <a:r>
              <a:rPr dirty="0" sz="1600" spc="-5">
                <a:solidFill>
                  <a:srgbClr val="002399"/>
                </a:solidFill>
                <a:latin typeface="Calibri"/>
                <a:cs typeface="Calibri"/>
              </a:rPr>
              <a:t>.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47599" y="3761071"/>
            <a:ext cx="5569585" cy="4603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295910" marR="5080" indent="-283210">
              <a:lnSpc>
                <a:spcPts val="1730"/>
              </a:lnSpc>
              <a:buClr>
                <a:srgbClr val="002399"/>
              </a:buClr>
              <a:buFont typeface="Arial"/>
              <a:buChar char="•"/>
              <a:tabLst>
                <a:tab pos="296545" algn="l"/>
              </a:tabLst>
            </a:pPr>
            <a:r>
              <a:rPr dirty="0" sz="1600" spc="-50">
                <a:solidFill>
                  <a:srgbClr val="002399"/>
                </a:solidFill>
                <a:latin typeface="Calibri"/>
                <a:cs typeface="Calibri"/>
              </a:rPr>
              <a:t>E</a:t>
            </a:r>
            <a:r>
              <a:rPr dirty="0" sz="1600" spc="-35">
                <a:solidFill>
                  <a:srgbClr val="002399"/>
                </a:solidFill>
                <a:latin typeface="Calibri"/>
                <a:cs typeface="Calibri"/>
              </a:rPr>
              <a:t>v</a:t>
            </a:r>
            <a:r>
              <a:rPr dirty="0" sz="1600" spc="-10">
                <a:solidFill>
                  <a:srgbClr val="002399"/>
                </a:solidFill>
                <a:latin typeface="Calibri"/>
                <a:cs typeface="Calibri"/>
              </a:rPr>
              <a:t>a</a:t>
            </a:r>
            <a:r>
              <a:rPr dirty="0" sz="1600">
                <a:solidFill>
                  <a:srgbClr val="002399"/>
                </a:solidFill>
                <a:latin typeface="Calibri"/>
                <a:cs typeface="Calibri"/>
              </a:rPr>
              <a:t>l</a:t>
            </a:r>
            <a:r>
              <a:rPr dirty="0" sz="1600" spc="-15">
                <a:solidFill>
                  <a:srgbClr val="002399"/>
                </a:solidFill>
                <a:latin typeface="Calibri"/>
                <a:cs typeface="Calibri"/>
              </a:rPr>
              <a:t>u</a:t>
            </a:r>
            <a:r>
              <a:rPr dirty="0" sz="1600" spc="-20">
                <a:solidFill>
                  <a:srgbClr val="002399"/>
                </a:solidFill>
                <a:latin typeface="Calibri"/>
                <a:cs typeface="Calibri"/>
              </a:rPr>
              <a:t>a</a:t>
            </a:r>
            <a:r>
              <a:rPr dirty="0" sz="1600" spc="-20">
                <a:solidFill>
                  <a:srgbClr val="002399"/>
                </a:solidFill>
                <a:latin typeface="Calibri"/>
                <a:cs typeface="Calibri"/>
              </a:rPr>
              <a:t>t</a:t>
            </a:r>
            <a:r>
              <a:rPr dirty="0" sz="1600" spc="-10">
                <a:solidFill>
                  <a:srgbClr val="002399"/>
                </a:solidFill>
                <a:latin typeface="Calibri"/>
                <a:cs typeface="Calibri"/>
              </a:rPr>
              <a:t>es</a:t>
            </a:r>
            <a:r>
              <a:rPr dirty="0" sz="1600" spc="-20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1600" spc="-15">
                <a:solidFill>
                  <a:srgbClr val="002399"/>
                </a:solidFill>
                <a:latin typeface="Calibri"/>
                <a:cs typeface="Calibri"/>
              </a:rPr>
              <a:t>po</a:t>
            </a:r>
            <a:r>
              <a:rPr dirty="0" sz="1600" spc="-20">
                <a:solidFill>
                  <a:srgbClr val="002399"/>
                </a:solidFill>
                <a:latin typeface="Calibri"/>
                <a:cs typeface="Calibri"/>
              </a:rPr>
              <a:t>t</a:t>
            </a:r>
            <a:r>
              <a:rPr dirty="0" sz="1600" spc="-10">
                <a:solidFill>
                  <a:srgbClr val="002399"/>
                </a:solidFill>
                <a:latin typeface="Calibri"/>
                <a:cs typeface="Calibri"/>
              </a:rPr>
              <a:t>e</a:t>
            </a:r>
            <a:r>
              <a:rPr dirty="0" sz="1600" spc="-25">
                <a:solidFill>
                  <a:srgbClr val="002399"/>
                </a:solidFill>
                <a:latin typeface="Calibri"/>
                <a:cs typeface="Calibri"/>
              </a:rPr>
              <a:t>n</a:t>
            </a:r>
            <a:r>
              <a:rPr dirty="0" sz="1600" spc="-5">
                <a:solidFill>
                  <a:srgbClr val="002399"/>
                </a:solidFill>
                <a:latin typeface="Calibri"/>
                <a:cs typeface="Calibri"/>
              </a:rPr>
              <a:t>tial</a:t>
            </a:r>
            <a:r>
              <a:rPr dirty="0" sz="1600" spc="-20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1600" spc="-5">
                <a:solidFill>
                  <a:srgbClr val="002399"/>
                </a:solidFill>
                <a:latin typeface="Calibri"/>
                <a:cs typeface="Calibri"/>
              </a:rPr>
              <a:t>l</a:t>
            </a:r>
            <a:r>
              <a:rPr dirty="0" sz="1600" spc="-15">
                <a:solidFill>
                  <a:srgbClr val="002399"/>
                </a:solidFill>
                <a:latin typeface="Calibri"/>
                <a:cs typeface="Calibri"/>
              </a:rPr>
              <a:t>on</a:t>
            </a:r>
            <a:r>
              <a:rPr dirty="0" sz="1600" spc="0">
                <a:solidFill>
                  <a:srgbClr val="002399"/>
                </a:solidFill>
                <a:latin typeface="Calibri"/>
                <a:cs typeface="Calibri"/>
              </a:rPr>
              <a:t>g</a:t>
            </a:r>
            <a:r>
              <a:rPr dirty="0" sz="1600" spc="-5">
                <a:solidFill>
                  <a:srgbClr val="002399"/>
                </a:solidFill>
                <a:latin typeface="Calibri"/>
                <a:cs typeface="Calibri"/>
              </a:rPr>
              <a:t>-</a:t>
            </a:r>
            <a:r>
              <a:rPr dirty="0" sz="1600" spc="-20">
                <a:solidFill>
                  <a:srgbClr val="002399"/>
                </a:solidFill>
                <a:latin typeface="Calibri"/>
                <a:cs typeface="Calibri"/>
              </a:rPr>
              <a:t>t</a:t>
            </a:r>
            <a:r>
              <a:rPr dirty="0" sz="1600" spc="-10">
                <a:solidFill>
                  <a:srgbClr val="002399"/>
                </a:solidFill>
                <a:latin typeface="Calibri"/>
                <a:cs typeface="Calibri"/>
              </a:rPr>
              <a:t>e</a:t>
            </a:r>
            <a:r>
              <a:rPr dirty="0" sz="1600" spc="-20">
                <a:solidFill>
                  <a:srgbClr val="002399"/>
                </a:solidFill>
                <a:latin typeface="Calibri"/>
                <a:cs typeface="Calibri"/>
              </a:rPr>
              <a:t>r</a:t>
            </a:r>
            <a:r>
              <a:rPr dirty="0" sz="1600" spc="-15">
                <a:solidFill>
                  <a:srgbClr val="002399"/>
                </a:solidFill>
                <a:latin typeface="Calibri"/>
                <a:cs typeface="Calibri"/>
              </a:rPr>
              <a:t>m</a:t>
            </a:r>
            <a:r>
              <a:rPr dirty="0" sz="1600" spc="5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1600" spc="-15">
                <a:solidFill>
                  <a:srgbClr val="002399"/>
                </a:solidFill>
                <a:latin typeface="Calibri"/>
                <a:cs typeface="Calibri"/>
              </a:rPr>
              <a:t>huma</a:t>
            </a:r>
            <a:r>
              <a:rPr dirty="0" sz="1600" spc="-10">
                <a:solidFill>
                  <a:srgbClr val="002399"/>
                </a:solidFill>
                <a:latin typeface="Calibri"/>
                <a:cs typeface="Calibri"/>
              </a:rPr>
              <a:t>n</a:t>
            </a:r>
            <a:r>
              <a:rPr dirty="0" sz="1600" spc="-10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1600" spc="-15">
                <a:solidFill>
                  <a:srgbClr val="002399"/>
                </a:solidFill>
                <a:latin typeface="Calibri"/>
                <a:cs typeface="Calibri"/>
              </a:rPr>
              <a:t>hea</a:t>
            </a:r>
            <a:r>
              <a:rPr dirty="0" sz="1600">
                <a:solidFill>
                  <a:srgbClr val="002399"/>
                </a:solidFill>
                <a:latin typeface="Calibri"/>
                <a:cs typeface="Calibri"/>
              </a:rPr>
              <a:t>l</a:t>
            </a:r>
            <a:r>
              <a:rPr dirty="0" sz="1600" spc="-10">
                <a:solidFill>
                  <a:srgbClr val="002399"/>
                </a:solidFill>
                <a:latin typeface="Calibri"/>
                <a:cs typeface="Calibri"/>
              </a:rPr>
              <a:t>th</a:t>
            </a:r>
            <a:r>
              <a:rPr dirty="0" sz="1600" spc="-15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1600" spc="-10">
                <a:solidFill>
                  <a:srgbClr val="002399"/>
                </a:solidFill>
                <a:latin typeface="Calibri"/>
                <a:cs typeface="Calibri"/>
              </a:rPr>
              <a:t>impacts</a:t>
            </a:r>
            <a:r>
              <a:rPr dirty="0" sz="1600" spc="-15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1600" spc="-10">
                <a:solidFill>
                  <a:srgbClr val="002399"/>
                </a:solidFill>
                <a:latin typeface="Calibri"/>
                <a:cs typeface="Calibri"/>
              </a:rPr>
              <a:t>(</a:t>
            </a:r>
            <a:r>
              <a:rPr dirty="0" sz="1600" spc="-30">
                <a:solidFill>
                  <a:srgbClr val="002399"/>
                </a:solidFill>
                <a:latin typeface="Calibri"/>
                <a:cs typeface="Calibri"/>
              </a:rPr>
              <a:t>c</a:t>
            </a:r>
            <a:r>
              <a:rPr dirty="0" sz="1600" spc="-10">
                <a:solidFill>
                  <a:srgbClr val="002399"/>
                </a:solidFill>
                <a:latin typeface="Calibri"/>
                <a:cs typeface="Calibri"/>
              </a:rPr>
              <a:t>a</a:t>
            </a:r>
            <a:r>
              <a:rPr dirty="0" sz="1600">
                <a:solidFill>
                  <a:srgbClr val="002399"/>
                </a:solidFill>
                <a:latin typeface="Calibri"/>
                <a:cs typeface="Calibri"/>
              </a:rPr>
              <a:t>l</a:t>
            </a:r>
            <a:r>
              <a:rPr dirty="0" sz="1600" spc="-10">
                <a:solidFill>
                  <a:srgbClr val="002399"/>
                </a:solidFill>
                <a:latin typeface="Calibri"/>
                <a:cs typeface="Calibri"/>
              </a:rPr>
              <a:t>cula</a:t>
            </a:r>
            <a:r>
              <a:rPr dirty="0" sz="1600" spc="-25">
                <a:solidFill>
                  <a:srgbClr val="002399"/>
                </a:solidFill>
                <a:latin typeface="Calibri"/>
                <a:cs typeface="Calibri"/>
              </a:rPr>
              <a:t>t</a:t>
            </a:r>
            <a:r>
              <a:rPr dirty="0" sz="1600" spc="-10">
                <a:solidFill>
                  <a:srgbClr val="002399"/>
                </a:solidFill>
                <a:latin typeface="Calibri"/>
                <a:cs typeface="Calibri"/>
              </a:rPr>
              <a:t>ed</a:t>
            </a:r>
            <a:r>
              <a:rPr dirty="0" sz="1600" spc="-5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1600" spc="-25">
                <a:solidFill>
                  <a:srgbClr val="002399"/>
                </a:solidFill>
                <a:latin typeface="Calibri"/>
                <a:cs typeface="Calibri"/>
              </a:rPr>
              <a:t>o</a:t>
            </a:r>
            <a:r>
              <a:rPr dirty="0" sz="1600" spc="-25">
                <a:solidFill>
                  <a:srgbClr val="002399"/>
                </a:solidFill>
                <a:latin typeface="Calibri"/>
                <a:cs typeface="Calibri"/>
              </a:rPr>
              <a:t>v</a:t>
            </a:r>
            <a:r>
              <a:rPr dirty="0" sz="1600" spc="-10">
                <a:solidFill>
                  <a:srgbClr val="002399"/>
                </a:solidFill>
                <a:latin typeface="Calibri"/>
                <a:cs typeface="Calibri"/>
              </a:rPr>
              <a:t>er</a:t>
            </a:r>
            <a:r>
              <a:rPr dirty="0" sz="1600" spc="25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1600" spc="-15">
                <a:solidFill>
                  <a:srgbClr val="002399"/>
                </a:solidFill>
                <a:latin typeface="Calibri"/>
                <a:cs typeface="Calibri"/>
              </a:rPr>
              <a:t>1</a:t>
            </a:r>
            <a:r>
              <a:rPr dirty="0" sz="1600" spc="-15">
                <a:solidFill>
                  <a:srgbClr val="002399"/>
                </a:solidFill>
                <a:latin typeface="Calibri"/>
                <a:cs typeface="Calibri"/>
              </a:rPr>
              <a:t>0</a:t>
            </a:r>
            <a:r>
              <a:rPr dirty="0" sz="1600" spc="-5">
                <a:solidFill>
                  <a:srgbClr val="002399"/>
                </a:solidFill>
                <a:latin typeface="Calibri"/>
                <a:cs typeface="Calibri"/>
              </a:rPr>
              <a:t>,</a:t>
            </a:r>
            <a:r>
              <a:rPr dirty="0" sz="1600" spc="-20">
                <a:solidFill>
                  <a:srgbClr val="002399"/>
                </a:solidFill>
                <a:latin typeface="Calibri"/>
                <a:cs typeface="Calibri"/>
              </a:rPr>
              <a:t>0</a:t>
            </a:r>
            <a:r>
              <a:rPr dirty="0" sz="1600" spc="-15">
                <a:solidFill>
                  <a:srgbClr val="002399"/>
                </a:solidFill>
                <a:latin typeface="Calibri"/>
                <a:cs typeface="Calibri"/>
              </a:rPr>
              <a:t>0</a:t>
            </a:r>
            <a:r>
              <a:rPr dirty="0" sz="1600" spc="-10">
                <a:solidFill>
                  <a:srgbClr val="002399"/>
                </a:solidFill>
                <a:latin typeface="Calibri"/>
                <a:cs typeface="Calibri"/>
              </a:rPr>
              <a:t>0</a:t>
            </a:r>
            <a:r>
              <a:rPr dirty="0" sz="1600" spc="40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1600" spc="-40">
                <a:solidFill>
                  <a:srgbClr val="002399"/>
                </a:solidFill>
                <a:latin typeface="Calibri"/>
                <a:cs typeface="Calibri"/>
              </a:rPr>
              <a:t>y</a:t>
            </a:r>
            <a:r>
              <a:rPr dirty="0" sz="1600" spc="-10">
                <a:solidFill>
                  <a:srgbClr val="002399"/>
                </a:solidFill>
                <a:latin typeface="Calibri"/>
                <a:cs typeface="Calibri"/>
              </a:rPr>
              <a:t>ea</a:t>
            </a:r>
            <a:r>
              <a:rPr dirty="0" sz="1600" spc="-40">
                <a:solidFill>
                  <a:srgbClr val="002399"/>
                </a:solidFill>
                <a:latin typeface="Calibri"/>
                <a:cs typeface="Calibri"/>
              </a:rPr>
              <a:t>r</a:t>
            </a:r>
            <a:r>
              <a:rPr dirty="0" sz="1600" spc="-10">
                <a:solidFill>
                  <a:srgbClr val="002399"/>
                </a:solidFill>
                <a:latin typeface="Calibri"/>
                <a:cs typeface="Calibri"/>
              </a:rPr>
              <a:t>s).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47599" y="4572093"/>
            <a:ext cx="5546090" cy="8991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295910" marR="5080" indent="-283210">
              <a:lnSpc>
                <a:spcPts val="1730"/>
              </a:lnSpc>
              <a:buClr>
                <a:srgbClr val="002399"/>
              </a:buClr>
              <a:buFont typeface="Arial"/>
              <a:buChar char="•"/>
              <a:tabLst>
                <a:tab pos="296545" algn="l"/>
              </a:tabLst>
            </a:pPr>
            <a:r>
              <a:rPr dirty="0" sz="1600" spc="-35">
                <a:solidFill>
                  <a:srgbClr val="002399"/>
                </a:solidFill>
                <a:latin typeface="Calibri"/>
                <a:cs typeface="Calibri"/>
              </a:rPr>
              <a:t>F</a:t>
            </a:r>
            <a:r>
              <a:rPr dirty="0" sz="1600" spc="-15">
                <a:solidFill>
                  <a:srgbClr val="002399"/>
                </a:solidFill>
                <a:latin typeface="Calibri"/>
                <a:cs typeface="Calibri"/>
              </a:rPr>
              <a:t>o</a:t>
            </a:r>
            <a:r>
              <a:rPr dirty="0" sz="1600" spc="-10">
                <a:solidFill>
                  <a:srgbClr val="002399"/>
                </a:solidFill>
                <a:latin typeface="Calibri"/>
                <a:cs typeface="Calibri"/>
              </a:rPr>
              <a:t>r</a:t>
            </a:r>
            <a:r>
              <a:rPr dirty="0" sz="1600" spc="25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1600" spc="-10">
                <a:solidFill>
                  <a:srgbClr val="002399"/>
                </a:solidFill>
                <a:latin typeface="Calibri"/>
                <a:cs typeface="Calibri"/>
              </a:rPr>
              <a:t>each</a:t>
            </a:r>
            <a:r>
              <a:rPr dirty="0" sz="1600" spc="-5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1600" spc="-10">
                <a:solidFill>
                  <a:srgbClr val="002399"/>
                </a:solidFill>
                <a:latin typeface="Calibri"/>
                <a:cs typeface="Calibri"/>
              </a:rPr>
              <a:t>a</a:t>
            </a:r>
            <a:r>
              <a:rPr dirty="0" sz="1600">
                <a:solidFill>
                  <a:srgbClr val="002399"/>
                </a:solidFill>
                <a:latin typeface="Calibri"/>
                <a:cs typeface="Calibri"/>
              </a:rPr>
              <a:t>l</a:t>
            </a:r>
            <a:r>
              <a:rPr dirty="0" sz="1600" spc="-20">
                <a:solidFill>
                  <a:srgbClr val="002399"/>
                </a:solidFill>
                <a:latin typeface="Calibri"/>
                <a:cs typeface="Calibri"/>
              </a:rPr>
              <a:t>t</a:t>
            </a:r>
            <a:r>
              <a:rPr dirty="0" sz="1600" spc="-10">
                <a:solidFill>
                  <a:srgbClr val="002399"/>
                </a:solidFill>
                <a:latin typeface="Calibri"/>
                <a:cs typeface="Calibri"/>
              </a:rPr>
              <a:t>e</a:t>
            </a:r>
            <a:r>
              <a:rPr dirty="0" sz="1600" spc="-20">
                <a:solidFill>
                  <a:srgbClr val="002399"/>
                </a:solidFill>
                <a:latin typeface="Calibri"/>
                <a:cs typeface="Calibri"/>
              </a:rPr>
              <a:t>r</a:t>
            </a:r>
            <a:r>
              <a:rPr dirty="0" sz="1600" spc="-15">
                <a:solidFill>
                  <a:srgbClr val="002399"/>
                </a:solidFill>
                <a:latin typeface="Calibri"/>
                <a:cs typeface="Calibri"/>
              </a:rPr>
              <a:t>n</a:t>
            </a:r>
            <a:r>
              <a:rPr dirty="0" sz="1600" spc="-20">
                <a:solidFill>
                  <a:srgbClr val="002399"/>
                </a:solidFill>
                <a:latin typeface="Calibri"/>
                <a:cs typeface="Calibri"/>
              </a:rPr>
              <a:t>a</a:t>
            </a:r>
            <a:r>
              <a:rPr dirty="0" sz="1600" spc="-5">
                <a:solidFill>
                  <a:srgbClr val="002399"/>
                </a:solidFill>
                <a:latin typeface="Calibri"/>
                <a:cs typeface="Calibri"/>
              </a:rPr>
              <a:t>ti</a:t>
            </a:r>
            <a:r>
              <a:rPr dirty="0" sz="1600" spc="-25">
                <a:solidFill>
                  <a:srgbClr val="002399"/>
                </a:solidFill>
                <a:latin typeface="Calibri"/>
                <a:cs typeface="Calibri"/>
              </a:rPr>
              <a:t>v</a:t>
            </a:r>
            <a:r>
              <a:rPr dirty="0" sz="1600" spc="-10">
                <a:solidFill>
                  <a:srgbClr val="002399"/>
                </a:solidFill>
                <a:latin typeface="Calibri"/>
                <a:cs typeface="Calibri"/>
              </a:rPr>
              <a:t>e</a:t>
            </a:r>
            <a:r>
              <a:rPr dirty="0" sz="1600" spc="-20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1600" spc="-10">
                <a:solidFill>
                  <a:srgbClr val="002399"/>
                </a:solidFill>
                <a:latin typeface="Calibri"/>
                <a:cs typeface="Calibri"/>
              </a:rPr>
              <a:t>t</a:t>
            </a:r>
            <a:r>
              <a:rPr dirty="0" sz="1600" spc="-15">
                <a:solidFill>
                  <a:srgbClr val="002399"/>
                </a:solidFill>
                <a:latin typeface="Calibri"/>
                <a:cs typeface="Calibri"/>
              </a:rPr>
              <a:t>h</a:t>
            </a:r>
            <a:r>
              <a:rPr dirty="0" sz="1600" spc="-10">
                <a:solidFill>
                  <a:srgbClr val="002399"/>
                </a:solidFill>
                <a:latin typeface="Calibri"/>
                <a:cs typeface="Calibri"/>
              </a:rPr>
              <a:t>e</a:t>
            </a:r>
            <a:r>
              <a:rPr dirty="0" sz="1600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1600" spc="-10">
                <a:solidFill>
                  <a:srgbClr val="002399"/>
                </a:solidFill>
                <a:latin typeface="Calibri"/>
                <a:cs typeface="Calibri"/>
              </a:rPr>
              <a:t>an</a:t>
            </a:r>
            <a:r>
              <a:rPr dirty="0" sz="1600" spc="-5">
                <a:solidFill>
                  <a:srgbClr val="002399"/>
                </a:solidFill>
                <a:latin typeface="Calibri"/>
                <a:cs typeface="Calibri"/>
              </a:rPr>
              <a:t>a</a:t>
            </a:r>
            <a:r>
              <a:rPr dirty="0" sz="1600" spc="-5">
                <a:solidFill>
                  <a:srgbClr val="002399"/>
                </a:solidFill>
                <a:latin typeface="Calibri"/>
                <a:cs typeface="Calibri"/>
              </a:rPr>
              <a:t>l</a:t>
            </a:r>
            <a:r>
              <a:rPr dirty="0" sz="1600" spc="-25">
                <a:solidFill>
                  <a:srgbClr val="002399"/>
                </a:solidFill>
                <a:latin typeface="Calibri"/>
                <a:cs typeface="Calibri"/>
              </a:rPr>
              <a:t>y</a:t>
            </a:r>
            <a:r>
              <a:rPr dirty="0" sz="1600" spc="-15">
                <a:solidFill>
                  <a:srgbClr val="002399"/>
                </a:solidFill>
                <a:latin typeface="Calibri"/>
                <a:cs typeface="Calibri"/>
              </a:rPr>
              <a:t>s</a:t>
            </a:r>
            <a:r>
              <a:rPr dirty="0" sz="1600" spc="-5">
                <a:solidFill>
                  <a:srgbClr val="002399"/>
                </a:solidFill>
                <a:latin typeface="Calibri"/>
                <a:cs typeface="Calibri"/>
              </a:rPr>
              <a:t>is</a:t>
            </a:r>
            <a:r>
              <a:rPr dirty="0" sz="1600" spc="-25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1600" spc="-10">
                <a:solidFill>
                  <a:srgbClr val="002399"/>
                </a:solidFill>
                <a:latin typeface="Calibri"/>
                <a:cs typeface="Calibri"/>
              </a:rPr>
              <a:t>assum</a:t>
            </a:r>
            <a:r>
              <a:rPr dirty="0" sz="1600" spc="-20">
                <a:solidFill>
                  <a:srgbClr val="002399"/>
                </a:solidFill>
                <a:latin typeface="Calibri"/>
                <a:cs typeface="Calibri"/>
              </a:rPr>
              <a:t>e</a:t>
            </a:r>
            <a:r>
              <a:rPr dirty="0" sz="1600" spc="-10">
                <a:solidFill>
                  <a:srgbClr val="002399"/>
                </a:solidFill>
                <a:latin typeface="Calibri"/>
                <a:cs typeface="Calibri"/>
              </a:rPr>
              <a:t>s</a:t>
            </a:r>
            <a:r>
              <a:rPr dirty="0" sz="1600" spc="5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1600" spc="-10">
                <a:solidFill>
                  <a:srgbClr val="002399"/>
                </a:solidFill>
                <a:latin typeface="Calibri"/>
                <a:cs typeface="Calibri"/>
              </a:rPr>
              <a:t>t</a:t>
            </a:r>
            <a:r>
              <a:rPr dirty="0" sz="1600" spc="-15">
                <a:solidFill>
                  <a:srgbClr val="002399"/>
                </a:solidFill>
                <a:latin typeface="Calibri"/>
                <a:cs typeface="Calibri"/>
              </a:rPr>
              <a:t>h</a:t>
            </a:r>
            <a:r>
              <a:rPr dirty="0" sz="1600" spc="-20">
                <a:solidFill>
                  <a:srgbClr val="002399"/>
                </a:solidFill>
                <a:latin typeface="Calibri"/>
                <a:cs typeface="Calibri"/>
              </a:rPr>
              <a:t>a</a:t>
            </a:r>
            <a:r>
              <a:rPr dirty="0" sz="1600" spc="-10">
                <a:solidFill>
                  <a:srgbClr val="002399"/>
                </a:solidFill>
                <a:latin typeface="Calibri"/>
                <a:cs typeface="Calibri"/>
              </a:rPr>
              <a:t>t</a:t>
            </a:r>
            <a:r>
              <a:rPr dirty="0" sz="1600" spc="-15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1600" spc="-10">
                <a:solidFill>
                  <a:srgbClr val="002399"/>
                </a:solidFill>
                <a:latin typeface="Calibri"/>
                <a:cs typeface="Calibri"/>
              </a:rPr>
              <a:t>t</a:t>
            </a:r>
            <a:r>
              <a:rPr dirty="0" sz="1600" spc="-15">
                <a:solidFill>
                  <a:srgbClr val="002399"/>
                </a:solidFill>
                <a:latin typeface="Calibri"/>
                <a:cs typeface="Calibri"/>
              </a:rPr>
              <a:t>h</a:t>
            </a:r>
            <a:r>
              <a:rPr dirty="0" sz="1600" spc="-10">
                <a:solidFill>
                  <a:srgbClr val="002399"/>
                </a:solidFill>
                <a:latin typeface="Calibri"/>
                <a:cs typeface="Calibri"/>
              </a:rPr>
              <a:t>e</a:t>
            </a:r>
            <a:r>
              <a:rPr dirty="0" sz="1600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1600" spc="-20">
                <a:solidFill>
                  <a:srgbClr val="002399"/>
                </a:solidFill>
                <a:latin typeface="Calibri"/>
                <a:cs typeface="Calibri"/>
              </a:rPr>
              <a:t>t</a:t>
            </a:r>
            <a:r>
              <a:rPr dirty="0" sz="1600" spc="-15">
                <a:solidFill>
                  <a:srgbClr val="002399"/>
                </a:solidFill>
                <a:latin typeface="Calibri"/>
                <a:cs typeface="Calibri"/>
              </a:rPr>
              <a:t>o</a:t>
            </a:r>
            <a:r>
              <a:rPr dirty="0" sz="1600" spc="-30">
                <a:solidFill>
                  <a:srgbClr val="002399"/>
                </a:solidFill>
                <a:latin typeface="Calibri"/>
                <a:cs typeface="Calibri"/>
              </a:rPr>
              <a:t>t</a:t>
            </a:r>
            <a:r>
              <a:rPr dirty="0" sz="1600" spc="-10">
                <a:solidFill>
                  <a:srgbClr val="002399"/>
                </a:solidFill>
                <a:latin typeface="Calibri"/>
                <a:cs typeface="Calibri"/>
              </a:rPr>
              <a:t>al</a:t>
            </a:r>
            <a:r>
              <a:rPr dirty="0" sz="1600" spc="5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1600" spc="-30">
                <a:solidFill>
                  <a:srgbClr val="002399"/>
                </a:solidFill>
                <a:latin typeface="Calibri"/>
                <a:cs typeface="Calibri"/>
              </a:rPr>
              <a:t>w</a:t>
            </a:r>
            <a:r>
              <a:rPr dirty="0" sz="1600" spc="-10">
                <a:solidFill>
                  <a:srgbClr val="002399"/>
                </a:solidFill>
                <a:latin typeface="Calibri"/>
                <a:cs typeface="Calibri"/>
              </a:rPr>
              <a:t>a</a:t>
            </a:r>
            <a:r>
              <a:rPr dirty="0" sz="1600" spc="-20">
                <a:solidFill>
                  <a:srgbClr val="002399"/>
                </a:solidFill>
                <a:latin typeface="Calibri"/>
                <a:cs typeface="Calibri"/>
              </a:rPr>
              <a:t>s</a:t>
            </a:r>
            <a:r>
              <a:rPr dirty="0" sz="1600" spc="-20">
                <a:solidFill>
                  <a:srgbClr val="002399"/>
                </a:solidFill>
                <a:latin typeface="Calibri"/>
                <a:cs typeface="Calibri"/>
              </a:rPr>
              <a:t>t</a:t>
            </a:r>
            <a:r>
              <a:rPr dirty="0" sz="1600" spc="-10">
                <a:solidFill>
                  <a:srgbClr val="002399"/>
                </a:solidFill>
                <a:latin typeface="Calibri"/>
                <a:cs typeface="Calibri"/>
              </a:rPr>
              <a:t>e</a:t>
            </a:r>
            <a:r>
              <a:rPr dirty="0" sz="1600" spc="-5">
                <a:solidFill>
                  <a:srgbClr val="002399"/>
                </a:solidFill>
                <a:latin typeface="Calibri"/>
                <a:cs typeface="Calibri"/>
              </a:rPr>
              <a:t> i</a:t>
            </a:r>
            <a:r>
              <a:rPr dirty="0" sz="1600" spc="-35">
                <a:solidFill>
                  <a:srgbClr val="002399"/>
                </a:solidFill>
                <a:latin typeface="Calibri"/>
                <a:cs typeface="Calibri"/>
              </a:rPr>
              <a:t>n</a:t>
            </a:r>
            <a:r>
              <a:rPr dirty="0" sz="1600" spc="-25">
                <a:solidFill>
                  <a:srgbClr val="002399"/>
                </a:solidFill>
                <a:latin typeface="Calibri"/>
                <a:cs typeface="Calibri"/>
              </a:rPr>
              <a:t>v</a:t>
            </a:r>
            <a:r>
              <a:rPr dirty="0" sz="1600" spc="-10">
                <a:solidFill>
                  <a:srgbClr val="002399"/>
                </a:solidFill>
                <a:latin typeface="Calibri"/>
                <a:cs typeface="Calibri"/>
              </a:rPr>
              <a:t>e</a:t>
            </a:r>
            <a:r>
              <a:rPr dirty="0" sz="1600" spc="-25">
                <a:solidFill>
                  <a:srgbClr val="002399"/>
                </a:solidFill>
                <a:latin typeface="Calibri"/>
                <a:cs typeface="Calibri"/>
              </a:rPr>
              <a:t>n</a:t>
            </a:r>
            <a:r>
              <a:rPr dirty="0" sz="1600" spc="-20">
                <a:solidFill>
                  <a:srgbClr val="002399"/>
                </a:solidFill>
                <a:latin typeface="Calibri"/>
                <a:cs typeface="Calibri"/>
              </a:rPr>
              <a:t>t</a:t>
            </a:r>
            <a:r>
              <a:rPr dirty="0" sz="1600" spc="-15">
                <a:solidFill>
                  <a:srgbClr val="002399"/>
                </a:solidFill>
                <a:latin typeface="Calibri"/>
                <a:cs typeface="Calibri"/>
              </a:rPr>
              <a:t>o</a:t>
            </a:r>
            <a:r>
              <a:rPr dirty="0" sz="1600" spc="-5">
                <a:solidFill>
                  <a:srgbClr val="002399"/>
                </a:solidFill>
                <a:latin typeface="Calibri"/>
                <a:cs typeface="Calibri"/>
              </a:rPr>
              <a:t>r</a:t>
            </a:r>
            <a:r>
              <a:rPr dirty="0" sz="1600" spc="-10">
                <a:solidFill>
                  <a:srgbClr val="002399"/>
                </a:solidFill>
                <a:latin typeface="Calibri"/>
                <a:cs typeface="Calibri"/>
              </a:rPr>
              <a:t>y</a:t>
            </a:r>
            <a:r>
              <a:rPr dirty="0" sz="1600" spc="5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1600" spc="-30">
                <a:solidFill>
                  <a:srgbClr val="002399"/>
                </a:solidFill>
                <a:latin typeface="Calibri"/>
                <a:cs typeface="Calibri"/>
              </a:rPr>
              <a:t>w</a:t>
            </a:r>
            <a:r>
              <a:rPr dirty="0" sz="1600" spc="-15">
                <a:solidFill>
                  <a:srgbClr val="002399"/>
                </a:solidFill>
                <a:latin typeface="Calibri"/>
                <a:cs typeface="Calibri"/>
              </a:rPr>
              <a:t>ou</a:t>
            </a:r>
            <a:r>
              <a:rPr dirty="0" sz="1600">
                <a:solidFill>
                  <a:srgbClr val="002399"/>
                </a:solidFill>
                <a:latin typeface="Calibri"/>
                <a:cs typeface="Calibri"/>
              </a:rPr>
              <a:t>l</a:t>
            </a:r>
            <a:r>
              <a:rPr dirty="0" sz="1600" spc="-10">
                <a:solidFill>
                  <a:srgbClr val="002399"/>
                </a:solidFill>
                <a:latin typeface="Calibri"/>
                <a:cs typeface="Calibri"/>
              </a:rPr>
              <a:t>d</a:t>
            </a:r>
            <a:r>
              <a:rPr dirty="0" sz="1600" spc="-5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1600" spc="-15">
                <a:solidFill>
                  <a:srgbClr val="002399"/>
                </a:solidFill>
                <a:latin typeface="Calibri"/>
                <a:cs typeface="Calibri"/>
              </a:rPr>
              <a:t>b</a:t>
            </a:r>
            <a:r>
              <a:rPr dirty="0" sz="1600" spc="-10">
                <a:solidFill>
                  <a:srgbClr val="002399"/>
                </a:solidFill>
                <a:latin typeface="Calibri"/>
                <a:cs typeface="Calibri"/>
              </a:rPr>
              <a:t>e</a:t>
            </a:r>
            <a:r>
              <a:rPr dirty="0" sz="1600" spc="10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1600" spc="-15">
                <a:solidFill>
                  <a:srgbClr val="002399"/>
                </a:solidFill>
                <a:latin typeface="Calibri"/>
                <a:cs typeface="Calibri"/>
              </a:rPr>
              <a:t>d</a:t>
            </a:r>
            <a:r>
              <a:rPr dirty="0" sz="1600">
                <a:solidFill>
                  <a:srgbClr val="002399"/>
                </a:solidFill>
                <a:latin typeface="Calibri"/>
                <a:cs typeface="Calibri"/>
              </a:rPr>
              <a:t>i</a:t>
            </a:r>
            <a:r>
              <a:rPr dirty="0" sz="1600" spc="-15">
                <a:solidFill>
                  <a:srgbClr val="002399"/>
                </a:solidFill>
                <a:latin typeface="Calibri"/>
                <a:cs typeface="Calibri"/>
              </a:rPr>
              <a:t>spose</a:t>
            </a:r>
            <a:r>
              <a:rPr dirty="0" sz="1600" spc="-10">
                <a:solidFill>
                  <a:srgbClr val="002399"/>
                </a:solidFill>
                <a:latin typeface="Calibri"/>
                <a:cs typeface="Calibri"/>
              </a:rPr>
              <a:t>d</a:t>
            </a:r>
            <a:r>
              <a:rPr dirty="0" sz="1600" spc="-5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1600" spc="-15">
                <a:solidFill>
                  <a:srgbClr val="002399"/>
                </a:solidFill>
                <a:latin typeface="Calibri"/>
                <a:cs typeface="Calibri"/>
              </a:rPr>
              <a:t>o</a:t>
            </a:r>
            <a:r>
              <a:rPr dirty="0" sz="1600" spc="-5">
                <a:solidFill>
                  <a:srgbClr val="002399"/>
                </a:solidFill>
                <a:latin typeface="Calibri"/>
                <a:cs typeface="Calibri"/>
              </a:rPr>
              <a:t>f</a:t>
            </a:r>
            <a:r>
              <a:rPr dirty="0" sz="1600" spc="10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1600" spc="-20">
                <a:solidFill>
                  <a:srgbClr val="002399"/>
                </a:solidFill>
                <a:latin typeface="Calibri"/>
                <a:cs typeface="Calibri"/>
              </a:rPr>
              <a:t>a</a:t>
            </a:r>
            <a:r>
              <a:rPr dirty="0" sz="1600" spc="-10">
                <a:solidFill>
                  <a:srgbClr val="002399"/>
                </a:solidFill>
                <a:latin typeface="Calibri"/>
                <a:cs typeface="Calibri"/>
              </a:rPr>
              <a:t>t</a:t>
            </a:r>
            <a:r>
              <a:rPr dirty="0" sz="1600" spc="-15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1600" spc="-10">
                <a:solidFill>
                  <a:srgbClr val="002399"/>
                </a:solidFill>
                <a:latin typeface="Calibri"/>
                <a:cs typeface="Calibri"/>
              </a:rPr>
              <a:t>a</a:t>
            </a:r>
            <a:r>
              <a:rPr dirty="0" sz="1600" spc="-5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1600" spc="-15">
                <a:solidFill>
                  <a:srgbClr val="002399"/>
                </a:solidFill>
                <a:latin typeface="Calibri"/>
                <a:cs typeface="Calibri"/>
              </a:rPr>
              <a:t>s</a:t>
            </a:r>
            <a:r>
              <a:rPr dirty="0" sz="1600">
                <a:solidFill>
                  <a:srgbClr val="002399"/>
                </a:solidFill>
                <a:latin typeface="Calibri"/>
                <a:cs typeface="Calibri"/>
              </a:rPr>
              <a:t>i</a:t>
            </a:r>
            <a:r>
              <a:rPr dirty="0" sz="1600" spc="-15">
                <a:solidFill>
                  <a:srgbClr val="002399"/>
                </a:solidFill>
                <a:latin typeface="Calibri"/>
                <a:cs typeface="Calibri"/>
              </a:rPr>
              <a:t>n</a:t>
            </a:r>
            <a:r>
              <a:rPr dirty="0" sz="1600" spc="-5">
                <a:solidFill>
                  <a:srgbClr val="002399"/>
                </a:solidFill>
                <a:latin typeface="Calibri"/>
                <a:cs typeface="Calibri"/>
              </a:rPr>
              <a:t>g</a:t>
            </a:r>
            <a:r>
              <a:rPr dirty="0" sz="1600" spc="-10">
                <a:solidFill>
                  <a:srgbClr val="002399"/>
                </a:solidFill>
                <a:latin typeface="Calibri"/>
                <a:cs typeface="Calibri"/>
              </a:rPr>
              <a:t>le</a:t>
            </a:r>
            <a:r>
              <a:rPr dirty="0" sz="1600" spc="-20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1600" spc="-15">
                <a:solidFill>
                  <a:srgbClr val="002399"/>
                </a:solidFill>
                <a:latin typeface="Calibri"/>
                <a:cs typeface="Calibri"/>
              </a:rPr>
              <a:t>d</a:t>
            </a:r>
            <a:r>
              <a:rPr dirty="0" sz="1600">
                <a:solidFill>
                  <a:srgbClr val="002399"/>
                </a:solidFill>
                <a:latin typeface="Calibri"/>
                <a:cs typeface="Calibri"/>
              </a:rPr>
              <a:t>i</a:t>
            </a:r>
            <a:r>
              <a:rPr dirty="0" sz="1600" spc="-15">
                <a:solidFill>
                  <a:srgbClr val="002399"/>
                </a:solidFill>
                <a:latin typeface="Calibri"/>
                <a:cs typeface="Calibri"/>
              </a:rPr>
              <a:t>sposa</a:t>
            </a:r>
            <a:r>
              <a:rPr dirty="0" sz="1600" spc="-5">
                <a:solidFill>
                  <a:srgbClr val="002399"/>
                </a:solidFill>
                <a:latin typeface="Calibri"/>
                <a:cs typeface="Calibri"/>
              </a:rPr>
              <a:t>l</a:t>
            </a:r>
            <a:r>
              <a:rPr dirty="0" sz="1600" spc="-20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1600" spc="-15">
                <a:solidFill>
                  <a:srgbClr val="002399"/>
                </a:solidFill>
                <a:latin typeface="Calibri"/>
                <a:cs typeface="Calibri"/>
              </a:rPr>
              <a:t>s</a:t>
            </a:r>
            <a:r>
              <a:rPr dirty="0" sz="1600" spc="-5">
                <a:solidFill>
                  <a:srgbClr val="002399"/>
                </a:solidFill>
                <a:latin typeface="Calibri"/>
                <a:cs typeface="Calibri"/>
              </a:rPr>
              <a:t>i</a:t>
            </a:r>
            <a:r>
              <a:rPr dirty="0" sz="1600" spc="-20">
                <a:solidFill>
                  <a:srgbClr val="002399"/>
                </a:solidFill>
                <a:latin typeface="Calibri"/>
                <a:cs typeface="Calibri"/>
              </a:rPr>
              <a:t>t</a:t>
            </a:r>
            <a:r>
              <a:rPr dirty="0" sz="1600" spc="-10">
                <a:solidFill>
                  <a:srgbClr val="002399"/>
                </a:solidFill>
                <a:latin typeface="Calibri"/>
                <a:cs typeface="Calibri"/>
              </a:rPr>
              <a:t>e.</a:t>
            </a:r>
            <a:r>
              <a:rPr dirty="0" sz="1600" spc="-5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1600" spc="-15">
                <a:solidFill>
                  <a:srgbClr val="002399"/>
                </a:solidFill>
                <a:latin typeface="Calibri"/>
                <a:cs typeface="Calibri"/>
              </a:rPr>
              <a:t>Depend</a:t>
            </a:r>
            <a:r>
              <a:rPr dirty="0" sz="1600">
                <a:solidFill>
                  <a:srgbClr val="002399"/>
                </a:solidFill>
                <a:latin typeface="Calibri"/>
                <a:cs typeface="Calibri"/>
              </a:rPr>
              <a:t>i</a:t>
            </a:r>
            <a:r>
              <a:rPr dirty="0" sz="1600" spc="-15">
                <a:solidFill>
                  <a:srgbClr val="002399"/>
                </a:solidFill>
                <a:latin typeface="Calibri"/>
                <a:cs typeface="Calibri"/>
              </a:rPr>
              <a:t>n</a:t>
            </a:r>
            <a:r>
              <a:rPr dirty="0" sz="1600" spc="-10">
                <a:solidFill>
                  <a:srgbClr val="002399"/>
                </a:solidFill>
                <a:latin typeface="Calibri"/>
                <a:cs typeface="Calibri"/>
              </a:rPr>
              <a:t>g</a:t>
            </a:r>
            <a:r>
              <a:rPr dirty="0" sz="1600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1600" spc="-15">
                <a:solidFill>
                  <a:srgbClr val="002399"/>
                </a:solidFill>
                <a:latin typeface="Calibri"/>
                <a:cs typeface="Calibri"/>
              </a:rPr>
              <a:t>o</a:t>
            </a:r>
            <a:r>
              <a:rPr dirty="0" sz="1600" spc="-10">
                <a:solidFill>
                  <a:srgbClr val="002399"/>
                </a:solidFill>
                <a:latin typeface="Calibri"/>
                <a:cs typeface="Calibri"/>
              </a:rPr>
              <a:t>n</a:t>
            </a:r>
            <a:r>
              <a:rPr dirty="0" sz="1600" spc="5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1600" spc="-10">
                <a:solidFill>
                  <a:srgbClr val="002399"/>
                </a:solidFill>
                <a:latin typeface="Calibri"/>
                <a:cs typeface="Calibri"/>
              </a:rPr>
              <a:t>t</a:t>
            </a:r>
            <a:r>
              <a:rPr dirty="0" sz="1600" spc="-15">
                <a:solidFill>
                  <a:srgbClr val="002399"/>
                </a:solidFill>
                <a:latin typeface="Calibri"/>
                <a:cs typeface="Calibri"/>
              </a:rPr>
              <a:t>h</a:t>
            </a:r>
            <a:r>
              <a:rPr dirty="0" sz="1600" spc="-10">
                <a:solidFill>
                  <a:srgbClr val="002399"/>
                </a:solidFill>
                <a:latin typeface="Calibri"/>
                <a:cs typeface="Calibri"/>
              </a:rPr>
              <a:t>e</a:t>
            </a:r>
            <a:r>
              <a:rPr dirty="0" sz="1600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1600" spc="-15">
                <a:solidFill>
                  <a:srgbClr val="002399"/>
                </a:solidFill>
                <a:latin typeface="Calibri"/>
                <a:cs typeface="Calibri"/>
              </a:rPr>
              <a:t>selec</a:t>
            </a:r>
            <a:r>
              <a:rPr dirty="0" sz="1600" spc="-20">
                <a:solidFill>
                  <a:srgbClr val="002399"/>
                </a:solidFill>
                <a:latin typeface="Calibri"/>
                <a:cs typeface="Calibri"/>
              </a:rPr>
              <a:t>t</a:t>
            </a:r>
            <a:r>
              <a:rPr dirty="0" sz="1600" spc="-10">
                <a:solidFill>
                  <a:srgbClr val="002399"/>
                </a:solidFill>
                <a:latin typeface="Calibri"/>
                <a:cs typeface="Calibri"/>
              </a:rPr>
              <a:t>ed</a:t>
            </a:r>
            <a:r>
              <a:rPr dirty="0" sz="1600" spc="5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1600" spc="-15">
                <a:solidFill>
                  <a:srgbClr val="002399"/>
                </a:solidFill>
                <a:latin typeface="Calibri"/>
                <a:cs typeface="Calibri"/>
              </a:rPr>
              <a:t>o</a:t>
            </a:r>
            <a:r>
              <a:rPr dirty="0" sz="1600" spc="-25">
                <a:solidFill>
                  <a:srgbClr val="002399"/>
                </a:solidFill>
                <a:latin typeface="Calibri"/>
                <a:cs typeface="Calibri"/>
              </a:rPr>
              <a:t>p</a:t>
            </a:r>
            <a:r>
              <a:rPr dirty="0" sz="1600" spc="-5">
                <a:solidFill>
                  <a:srgbClr val="002399"/>
                </a:solidFill>
                <a:latin typeface="Calibri"/>
                <a:cs typeface="Calibri"/>
              </a:rPr>
              <a:t>ti</a:t>
            </a:r>
            <a:r>
              <a:rPr dirty="0" sz="1600" spc="-15">
                <a:solidFill>
                  <a:srgbClr val="002399"/>
                </a:solidFill>
                <a:latin typeface="Calibri"/>
                <a:cs typeface="Calibri"/>
              </a:rPr>
              <a:t>o</a:t>
            </a:r>
            <a:r>
              <a:rPr dirty="0" sz="1600" spc="-10">
                <a:solidFill>
                  <a:srgbClr val="002399"/>
                </a:solidFill>
                <a:latin typeface="Calibri"/>
                <a:cs typeface="Calibri"/>
              </a:rPr>
              <a:t>n</a:t>
            </a:r>
            <a:r>
              <a:rPr dirty="0" sz="1600" spc="10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1600" spc="-40">
                <a:solidFill>
                  <a:srgbClr val="002399"/>
                </a:solidFill>
                <a:latin typeface="Calibri"/>
                <a:cs typeface="Calibri"/>
              </a:rPr>
              <a:t>f</a:t>
            </a:r>
            <a:r>
              <a:rPr dirty="0" sz="1600" spc="-15">
                <a:solidFill>
                  <a:srgbClr val="002399"/>
                </a:solidFill>
                <a:latin typeface="Calibri"/>
                <a:cs typeface="Calibri"/>
              </a:rPr>
              <a:t>o</a:t>
            </a:r>
            <a:r>
              <a:rPr dirty="0" sz="1600" spc="-10">
                <a:solidFill>
                  <a:srgbClr val="002399"/>
                </a:solidFill>
                <a:latin typeface="Calibri"/>
                <a:cs typeface="Calibri"/>
              </a:rPr>
              <a:t>r</a:t>
            </a:r>
            <a:r>
              <a:rPr dirty="0" sz="1600" spc="15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1600" spc="-15">
                <a:solidFill>
                  <a:srgbClr val="002399"/>
                </a:solidFill>
                <a:latin typeface="Calibri"/>
                <a:cs typeface="Calibri"/>
              </a:rPr>
              <a:t>d</a:t>
            </a:r>
            <a:r>
              <a:rPr dirty="0" sz="1600">
                <a:solidFill>
                  <a:srgbClr val="002399"/>
                </a:solidFill>
                <a:latin typeface="Calibri"/>
                <a:cs typeface="Calibri"/>
              </a:rPr>
              <a:t>i</a:t>
            </a:r>
            <a:r>
              <a:rPr dirty="0" sz="1600" spc="-15">
                <a:solidFill>
                  <a:srgbClr val="002399"/>
                </a:solidFill>
                <a:latin typeface="Calibri"/>
                <a:cs typeface="Calibri"/>
              </a:rPr>
              <a:t>sposa</a:t>
            </a:r>
            <a:r>
              <a:rPr dirty="0" sz="1600">
                <a:solidFill>
                  <a:srgbClr val="002399"/>
                </a:solidFill>
                <a:latin typeface="Calibri"/>
                <a:cs typeface="Calibri"/>
              </a:rPr>
              <a:t>l</a:t>
            </a:r>
            <a:r>
              <a:rPr dirty="0" sz="1600" spc="-5">
                <a:solidFill>
                  <a:srgbClr val="002399"/>
                </a:solidFill>
                <a:latin typeface="Calibri"/>
                <a:cs typeface="Calibri"/>
              </a:rPr>
              <a:t>,</a:t>
            </a:r>
            <a:r>
              <a:rPr dirty="0" sz="1600" spc="-20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1600" spc="-15">
                <a:solidFill>
                  <a:srgbClr val="002399"/>
                </a:solidFill>
                <a:latin typeface="Calibri"/>
                <a:cs typeface="Calibri"/>
              </a:rPr>
              <a:t>decis</a:t>
            </a:r>
            <a:r>
              <a:rPr dirty="0" sz="1600">
                <a:solidFill>
                  <a:srgbClr val="002399"/>
                </a:solidFill>
                <a:latin typeface="Calibri"/>
                <a:cs typeface="Calibri"/>
              </a:rPr>
              <a:t>i</a:t>
            </a:r>
            <a:r>
              <a:rPr dirty="0" sz="1600" spc="-15">
                <a:solidFill>
                  <a:srgbClr val="002399"/>
                </a:solidFill>
                <a:latin typeface="Calibri"/>
                <a:cs typeface="Calibri"/>
              </a:rPr>
              <a:t>on</a:t>
            </a:r>
            <a:r>
              <a:rPr dirty="0" sz="1600" spc="-10">
                <a:solidFill>
                  <a:srgbClr val="002399"/>
                </a:solidFill>
                <a:latin typeface="Calibri"/>
                <a:cs typeface="Calibri"/>
              </a:rPr>
              <a:t>s</a:t>
            </a:r>
            <a:r>
              <a:rPr dirty="0" sz="1600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1600" spc="-25">
                <a:solidFill>
                  <a:srgbClr val="002399"/>
                </a:solidFill>
                <a:latin typeface="Calibri"/>
                <a:cs typeface="Calibri"/>
              </a:rPr>
              <a:t>c</a:t>
            </a:r>
            <a:r>
              <a:rPr dirty="0" sz="1600" spc="-10">
                <a:solidFill>
                  <a:srgbClr val="002399"/>
                </a:solidFill>
                <a:latin typeface="Calibri"/>
                <a:cs typeface="Calibri"/>
              </a:rPr>
              <a:t>an</a:t>
            </a:r>
            <a:r>
              <a:rPr dirty="0" sz="1600" spc="-10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1600" spc="-15">
                <a:solidFill>
                  <a:srgbClr val="002399"/>
                </a:solidFill>
                <a:latin typeface="Calibri"/>
                <a:cs typeface="Calibri"/>
              </a:rPr>
              <a:t>be</a:t>
            </a:r>
            <a:r>
              <a:rPr dirty="0" sz="1600" spc="-10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1600" spc="-10">
                <a:solidFill>
                  <a:srgbClr val="002399"/>
                </a:solidFill>
                <a:latin typeface="Calibri"/>
                <a:cs typeface="Calibri"/>
              </a:rPr>
              <a:t>made</a:t>
            </a:r>
            <a:r>
              <a:rPr dirty="0" sz="1600" spc="-5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1600" spc="-20">
                <a:solidFill>
                  <a:srgbClr val="002399"/>
                </a:solidFill>
                <a:latin typeface="Calibri"/>
                <a:cs typeface="Calibri"/>
              </a:rPr>
              <a:t>t</a:t>
            </a:r>
            <a:r>
              <a:rPr dirty="0" sz="1600" spc="-10">
                <a:solidFill>
                  <a:srgbClr val="002399"/>
                </a:solidFill>
                <a:latin typeface="Calibri"/>
                <a:cs typeface="Calibri"/>
              </a:rPr>
              <a:t>o</a:t>
            </a:r>
            <a:r>
              <a:rPr dirty="0" sz="1600" spc="5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1600" spc="-15">
                <a:solidFill>
                  <a:srgbClr val="002399"/>
                </a:solidFill>
                <a:latin typeface="Calibri"/>
                <a:cs typeface="Calibri"/>
              </a:rPr>
              <a:t>d</a:t>
            </a:r>
            <a:r>
              <a:rPr dirty="0" sz="1600">
                <a:solidFill>
                  <a:srgbClr val="002399"/>
                </a:solidFill>
                <a:latin typeface="Calibri"/>
                <a:cs typeface="Calibri"/>
              </a:rPr>
              <a:t>i</a:t>
            </a:r>
            <a:r>
              <a:rPr dirty="0" sz="1600" spc="-15">
                <a:solidFill>
                  <a:srgbClr val="002399"/>
                </a:solidFill>
                <a:latin typeface="Calibri"/>
                <a:cs typeface="Calibri"/>
              </a:rPr>
              <a:t>spos</a:t>
            </a:r>
            <a:r>
              <a:rPr dirty="0" sz="1600" spc="-10">
                <a:solidFill>
                  <a:srgbClr val="002399"/>
                </a:solidFill>
                <a:latin typeface="Calibri"/>
                <a:cs typeface="Calibri"/>
              </a:rPr>
              <a:t>e</a:t>
            </a:r>
            <a:r>
              <a:rPr dirty="0" sz="1600" spc="5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1600" spc="-15">
                <a:solidFill>
                  <a:srgbClr val="002399"/>
                </a:solidFill>
                <a:latin typeface="Calibri"/>
                <a:cs typeface="Calibri"/>
              </a:rPr>
              <a:t>o</a:t>
            </a:r>
            <a:r>
              <a:rPr dirty="0" sz="1600" spc="-5">
                <a:solidFill>
                  <a:srgbClr val="002399"/>
                </a:solidFill>
                <a:latin typeface="Calibri"/>
                <a:cs typeface="Calibri"/>
              </a:rPr>
              <a:t>f</a:t>
            </a:r>
            <a:r>
              <a:rPr dirty="0" sz="1600" spc="-5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1600" spc="-5">
                <a:solidFill>
                  <a:srgbClr val="002399"/>
                </a:solidFill>
                <a:latin typeface="Calibri"/>
                <a:cs typeface="Calibri"/>
              </a:rPr>
              <a:t>t</a:t>
            </a:r>
            <a:r>
              <a:rPr dirty="0" sz="1600" spc="-15">
                <a:solidFill>
                  <a:srgbClr val="002399"/>
                </a:solidFill>
                <a:latin typeface="Calibri"/>
                <a:cs typeface="Calibri"/>
              </a:rPr>
              <a:t>h</a:t>
            </a:r>
            <a:r>
              <a:rPr dirty="0" sz="1600" spc="-10">
                <a:solidFill>
                  <a:srgbClr val="002399"/>
                </a:solidFill>
                <a:latin typeface="Calibri"/>
                <a:cs typeface="Calibri"/>
              </a:rPr>
              <a:t>e</a:t>
            </a:r>
            <a:r>
              <a:rPr dirty="0" sz="1600" spc="10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1600" spc="-30">
                <a:solidFill>
                  <a:srgbClr val="002399"/>
                </a:solidFill>
                <a:latin typeface="Calibri"/>
                <a:cs typeface="Calibri"/>
              </a:rPr>
              <a:t>w</a:t>
            </a:r>
            <a:r>
              <a:rPr dirty="0" sz="1600" spc="-10">
                <a:solidFill>
                  <a:srgbClr val="002399"/>
                </a:solidFill>
                <a:latin typeface="Calibri"/>
                <a:cs typeface="Calibri"/>
              </a:rPr>
              <a:t>a</a:t>
            </a:r>
            <a:r>
              <a:rPr dirty="0" sz="1600" spc="-20">
                <a:solidFill>
                  <a:srgbClr val="002399"/>
                </a:solidFill>
                <a:latin typeface="Calibri"/>
                <a:cs typeface="Calibri"/>
              </a:rPr>
              <a:t>s</a:t>
            </a:r>
            <a:r>
              <a:rPr dirty="0" sz="1600" spc="-20">
                <a:solidFill>
                  <a:srgbClr val="002399"/>
                </a:solidFill>
                <a:latin typeface="Calibri"/>
                <a:cs typeface="Calibri"/>
              </a:rPr>
              <a:t>t</a:t>
            </a:r>
            <a:r>
              <a:rPr dirty="0" sz="1600" spc="-10">
                <a:solidFill>
                  <a:srgbClr val="002399"/>
                </a:solidFill>
                <a:latin typeface="Calibri"/>
                <a:cs typeface="Calibri"/>
              </a:rPr>
              <a:t>e</a:t>
            </a:r>
            <a:r>
              <a:rPr dirty="0" sz="1600" spc="-5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1600" spc="-25">
                <a:solidFill>
                  <a:srgbClr val="002399"/>
                </a:solidFill>
                <a:latin typeface="Calibri"/>
                <a:cs typeface="Calibri"/>
              </a:rPr>
              <a:t>a</a:t>
            </a:r>
            <a:r>
              <a:rPr dirty="0" sz="1600" spc="-10">
                <a:solidFill>
                  <a:srgbClr val="002399"/>
                </a:solidFill>
                <a:latin typeface="Calibri"/>
                <a:cs typeface="Calibri"/>
              </a:rPr>
              <a:t>t</a:t>
            </a:r>
            <a:r>
              <a:rPr dirty="0" sz="1600" spc="-15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1600" spc="-15">
                <a:solidFill>
                  <a:srgbClr val="002399"/>
                </a:solidFill>
                <a:latin typeface="Calibri"/>
                <a:cs typeface="Calibri"/>
              </a:rPr>
              <a:t>mo</a:t>
            </a:r>
            <a:r>
              <a:rPr dirty="0" sz="1600" spc="-45">
                <a:solidFill>
                  <a:srgbClr val="002399"/>
                </a:solidFill>
                <a:latin typeface="Calibri"/>
                <a:cs typeface="Calibri"/>
              </a:rPr>
              <a:t>r</a:t>
            </a:r>
            <a:r>
              <a:rPr dirty="0" sz="1600" spc="-10">
                <a:solidFill>
                  <a:srgbClr val="002399"/>
                </a:solidFill>
                <a:latin typeface="Calibri"/>
                <a:cs typeface="Calibri"/>
              </a:rPr>
              <a:t>e</a:t>
            </a:r>
            <a:r>
              <a:rPr dirty="0" sz="1600" spc="30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1600" spc="-10">
                <a:solidFill>
                  <a:srgbClr val="002399"/>
                </a:solidFill>
                <a:latin typeface="Calibri"/>
                <a:cs typeface="Calibri"/>
              </a:rPr>
              <a:t>t</a:t>
            </a:r>
            <a:r>
              <a:rPr dirty="0" sz="1600" spc="-15">
                <a:solidFill>
                  <a:srgbClr val="002399"/>
                </a:solidFill>
                <a:latin typeface="Calibri"/>
                <a:cs typeface="Calibri"/>
              </a:rPr>
              <a:t>h</a:t>
            </a:r>
            <a:r>
              <a:rPr dirty="0" sz="1600" spc="-10">
                <a:solidFill>
                  <a:srgbClr val="002399"/>
                </a:solidFill>
                <a:latin typeface="Calibri"/>
                <a:cs typeface="Calibri"/>
              </a:rPr>
              <a:t>an</a:t>
            </a:r>
            <a:r>
              <a:rPr dirty="0" sz="1600" spc="-15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1600" spc="-15">
                <a:solidFill>
                  <a:srgbClr val="002399"/>
                </a:solidFill>
                <a:latin typeface="Calibri"/>
                <a:cs typeface="Calibri"/>
              </a:rPr>
              <a:t>on</a:t>
            </a:r>
            <a:r>
              <a:rPr dirty="0" sz="1600" spc="-10">
                <a:solidFill>
                  <a:srgbClr val="002399"/>
                </a:solidFill>
                <a:latin typeface="Calibri"/>
                <a:cs typeface="Calibri"/>
              </a:rPr>
              <a:t>e</a:t>
            </a:r>
            <a:r>
              <a:rPr dirty="0" sz="1600" spc="20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1600" spc="-5">
                <a:solidFill>
                  <a:srgbClr val="002399"/>
                </a:solidFill>
                <a:latin typeface="Calibri"/>
                <a:cs typeface="Calibri"/>
              </a:rPr>
              <a:t>l</a:t>
            </a:r>
            <a:r>
              <a:rPr dirty="0" sz="1600" spc="-15">
                <a:solidFill>
                  <a:srgbClr val="002399"/>
                </a:solidFill>
                <a:latin typeface="Calibri"/>
                <a:cs typeface="Calibri"/>
              </a:rPr>
              <a:t>o</a:t>
            </a:r>
            <a:r>
              <a:rPr dirty="0" sz="1600" spc="-30">
                <a:solidFill>
                  <a:srgbClr val="002399"/>
                </a:solidFill>
                <a:latin typeface="Calibri"/>
                <a:cs typeface="Calibri"/>
              </a:rPr>
              <a:t>c</a:t>
            </a:r>
            <a:r>
              <a:rPr dirty="0" sz="1600" spc="-20">
                <a:solidFill>
                  <a:srgbClr val="002399"/>
                </a:solidFill>
                <a:latin typeface="Calibri"/>
                <a:cs typeface="Calibri"/>
              </a:rPr>
              <a:t>a</a:t>
            </a:r>
            <a:r>
              <a:rPr dirty="0" sz="1600" spc="-5">
                <a:solidFill>
                  <a:srgbClr val="002399"/>
                </a:solidFill>
                <a:latin typeface="Calibri"/>
                <a:cs typeface="Calibri"/>
              </a:rPr>
              <a:t>ti</a:t>
            </a:r>
            <a:r>
              <a:rPr dirty="0" sz="1600" spc="-15">
                <a:solidFill>
                  <a:srgbClr val="002399"/>
                </a:solidFill>
                <a:latin typeface="Calibri"/>
                <a:cs typeface="Calibri"/>
              </a:rPr>
              <a:t>on.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47599" y="5822129"/>
            <a:ext cx="5247640" cy="4603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295910" marR="5080" indent="-283210">
              <a:lnSpc>
                <a:spcPts val="1730"/>
              </a:lnSpc>
              <a:buClr>
                <a:srgbClr val="002399"/>
              </a:buClr>
              <a:buFont typeface="Arial"/>
              <a:buChar char="•"/>
              <a:tabLst>
                <a:tab pos="296545" algn="l"/>
              </a:tabLst>
            </a:pPr>
            <a:r>
              <a:rPr dirty="0" sz="1600" spc="-15">
                <a:solidFill>
                  <a:srgbClr val="002399"/>
                </a:solidFill>
                <a:latin typeface="Calibri"/>
                <a:cs typeface="Calibri"/>
              </a:rPr>
              <a:t>Struct</a:t>
            </a:r>
            <a:r>
              <a:rPr dirty="0" sz="1600" spc="-5">
                <a:solidFill>
                  <a:srgbClr val="002399"/>
                </a:solidFill>
                <a:latin typeface="Calibri"/>
                <a:cs typeface="Calibri"/>
              </a:rPr>
              <a:t>u</a:t>
            </a:r>
            <a:r>
              <a:rPr dirty="0" sz="1600" spc="-40">
                <a:solidFill>
                  <a:srgbClr val="002399"/>
                </a:solidFill>
                <a:latin typeface="Calibri"/>
                <a:cs typeface="Calibri"/>
              </a:rPr>
              <a:t>r</a:t>
            </a:r>
            <a:r>
              <a:rPr dirty="0" sz="1600" spc="-10">
                <a:solidFill>
                  <a:srgbClr val="002399"/>
                </a:solidFill>
                <a:latin typeface="Calibri"/>
                <a:cs typeface="Calibri"/>
              </a:rPr>
              <a:t>ed</a:t>
            </a:r>
            <a:r>
              <a:rPr dirty="0" sz="1600" spc="30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1600" spc="-15">
                <a:solidFill>
                  <a:srgbClr val="002399"/>
                </a:solidFill>
                <a:latin typeface="Calibri"/>
                <a:cs typeface="Calibri"/>
              </a:rPr>
              <a:t>s</a:t>
            </a:r>
            <a:r>
              <a:rPr dirty="0" sz="1600" spc="-10">
                <a:solidFill>
                  <a:srgbClr val="002399"/>
                </a:solidFill>
                <a:latin typeface="Calibri"/>
                <a:cs typeface="Calibri"/>
              </a:rPr>
              <a:t>o</a:t>
            </a:r>
            <a:r>
              <a:rPr dirty="0" sz="1600" spc="5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1600" spc="-10">
                <a:solidFill>
                  <a:srgbClr val="002399"/>
                </a:solidFill>
                <a:latin typeface="Calibri"/>
                <a:cs typeface="Calibri"/>
              </a:rPr>
              <a:t>t</a:t>
            </a:r>
            <a:r>
              <a:rPr dirty="0" sz="1600" spc="-15">
                <a:solidFill>
                  <a:srgbClr val="002399"/>
                </a:solidFill>
                <a:latin typeface="Calibri"/>
                <a:cs typeface="Calibri"/>
              </a:rPr>
              <a:t>h</a:t>
            </a:r>
            <a:r>
              <a:rPr dirty="0" sz="1600" spc="-20">
                <a:solidFill>
                  <a:srgbClr val="002399"/>
                </a:solidFill>
                <a:latin typeface="Calibri"/>
                <a:cs typeface="Calibri"/>
              </a:rPr>
              <a:t>a</a:t>
            </a:r>
            <a:r>
              <a:rPr dirty="0" sz="1600" spc="-10">
                <a:solidFill>
                  <a:srgbClr val="002399"/>
                </a:solidFill>
                <a:latin typeface="Calibri"/>
                <a:cs typeface="Calibri"/>
              </a:rPr>
              <a:t>t</a:t>
            </a:r>
            <a:r>
              <a:rPr dirty="0" sz="1600" spc="-15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1600" spc="-15">
                <a:solidFill>
                  <a:srgbClr val="002399"/>
                </a:solidFill>
                <a:latin typeface="Calibri"/>
                <a:cs typeface="Calibri"/>
              </a:rPr>
              <a:t>decis</a:t>
            </a:r>
            <a:r>
              <a:rPr dirty="0" sz="1600">
                <a:solidFill>
                  <a:srgbClr val="002399"/>
                </a:solidFill>
                <a:latin typeface="Calibri"/>
                <a:cs typeface="Calibri"/>
              </a:rPr>
              <a:t>i</a:t>
            </a:r>
            <a:r>
              <a:rPr dirty="0" sz="1600" spc="-15">
                <a:solidFill>
                  <a:srgbClr val="002399"/>
                </a:solidFill>
                <a:latin typeface="Calibri"/>
                <a:cs typeface="Calibri"/>
              </a:rPr>
              <a:t>on</a:t>
            </a:r>
            <a:r>
              <a:rPr dirty="0" sz="1600" spc="-10">
                <a:solidFill>
                  <a:srgbClr val="002399"/>
                </a:solidFill>
                <a:latin typeface="Calibri"/>
                <a:cs typeface="Calibri"/>
              </a:rPr>
              <a:t>s</a:t>
            </a:r>
            <a:r>
              <a:rPr dirty="0" sz="1600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1600" spc="-15">
                <a:solidFill>
                  <a:srgbClr val="002399"/>
                </a:solidFill>
                <a:latin typeface="Calibri"/>
                <a:cs typeface="Calibri"/>
              </a:rPr>
              <a:t>o</a:t>
            </a:r>
            <a:r>
              <a:rPr dirty="0" sz="1600" spc="-10">
                <a:solidFill>
                  <a:srgbClr val="002399"/>
                </a:solidFill>
                <a:latin typeface="Calibri"/>
                <a:cs typeface="Calibri"/>
              </a:rPr>
              <a:t>n</a:t>
            </a:r>
            <a:r>
              <a:rPr dirty="0" sz="1600" spc="10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1600" spc="-15">
                <a:solidFill>
                  <a:srgbClr val="002399"/>
                </a:solidFill>
                <a:latin typeface="Calibri"/>
                <a:cs typeface="Calibri"/>
              </a:rPr>
              <a:t>d</a:t>
            </a:r>
            <a:r>
              <a:rPr dirty="0" sz="1600">
                <a:solidFill>
                  <a:srgbClr val="002399"/>
                </a:solidFill>
                <a:latin typeface="Calibri"/>
                <a:cs typeface="Calibri"/>
              </a:rPr>
              <a:t>i</a:t>
            </a:r>
            <a:r>
              <a:rPr dirty="0" sz="1600" spc="-15">
                <a:solidFill>
                  <a:srgbClr val="002399"/>
                </a:solidFill>
                <a:latin typeface="Calibri"/>
                <a:cs typeface="Calibri"/>
              </a:rPr>
              <a:t>sposa</a:t>
            </a:r>
            <a:r>
              <a:rPr dirty="0" sz="1600" spc="-5">
                <a:solidFill>
                  <a:srgbClr val="002399"/>
                </a:solidFill>
                <a:latin typeface="Calibri"/>
                <a:cs typeface="Calibri"/>
              </a:rPr>
              <a:t>l</a:t>
            </a:r>
            <a:r>
              <a:rPr dirty="0" sz="1600" spc="-20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1600" spc="-15">
                <a:solidFill>
                  <a:srgbClr val="002399"/>
                </a:solidFill>
                <a:latin typeface="Calibri"/>
                <a:cs typeface="Calibri"/>
              </a:rPr>
              <a:t>m</a:t>
            </a:r>
            <a:r>
              <a:rPr dirty="0" sz="1600" spc="-30">
                <a:solidFill>
                  <a:srgbClr val="002399"/>
                </a:solidFill>
                <a:latin typeface="Calibri"/>
                <a:cs typeface="Calibri"/>
              </a:rPr>
              <a:t>e</a:t>
            </a:r>
            <a:r>
              <a:rPr dirty="0" sz="1600" spc="-10">
                <a:solidFill>
                  <a:srgbClr val="002399"/>
                </a:solidFill>
                <a:latin typeface="Calibri"/>
                <a:cs typeface="Calibri"/>
              </a:rPr>
              <a:t>t</a:t>
            </a:r>
            <a:r>
              <a:rPr dirty="0" sz="1600" spc="-15">
                <a:solidFill>
                  <a:srgbClr val="002399"/>
                </a:solidFill>
                <a:latin typeface="Calibri"/>
                <a:cs typeface="Calibri"/>
              </a:rPr>
              <a:t>hod(s</a:t>
            </a:r>
            <a:r>
              <a:rPr dirty="0" sz="1600" spc="-5">
                <a:solidFill>
                  <a:srgbClr val="002399"/>
                </a:solidFill>
                <a:latin typeface="Calibri"/>
                <a:cs typeface="Calibri"/>
              </a:rPr>
              <a:t>)</a:t>
            </a:r>
            <a:r>
              <a:rPr dirty="0" sz="1600" spc="30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1600" spc="-15">
                <a:solidFill>
                  <a:srgbClr val="002399"/>
                </a:solidFill>
                <a:latin typeface="Calibri"/>
                <a:cs typeface="Calibri"/>
              </a:rPr>
              <a:t>o</a:t>
            </a:r>
            <a:r>
              <a:rPr dirty="0" sz="1600" spc="-10">
                <a:solidFill>
                  <a:srgbClr val="002399"/>
                </a:solidFill>
                <a:latin typeface="Calibri"/>
                <a:cs typeface="Calibri"/>
              </a:rPr>
              <a:t>r</a:t>
            </a:r>
            <a:r>
              <a:rPr dirty="0" sz="1600" spc="15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1600" spc="-15">
                <a:solidFill>
                  <a:srgbClr val="002399"/>
                </a:solidFill>
                <a:latin typeface="Calibri"/>
                <a:cs typeface="Calibri"/>
              </a:rPr>
              <a:t>s</a:t>
            </a:r>
            <a:r>
              <a:rPr dirty="0" sz="1600" spc="-5">
                <a:solidFill>
                  <a:srgbClr val="002399"/>
                </a:solidFill>
                <a:latin typeface="Calibri"/>
                <a:cs typeface="Calibri"/>
              </a:rPr>
              <a:t>i</a:t>
            </a:r>
            <a:r>
              <a:rPr dirty="0" sz="1600" spc="-20">
                <a:solidFill>
                  <a:srgbClr val="002399"/>
                </a:solidFill>
                <a:latin typeface="Calibri"/>
                <a:cs typeface="Calibri"/>
              </a:rPr>
              <a:t>t</a:t>
            </a:r>
            <a:r>
              <a:rPr dirty="0" sz="1600" spc="-10">
                <a:solidFill>
                  <a:srgbClr val="002399"/>
                </a:solidFill>
                <a:latin typeface="Calibri"/>
                <a:cs typeface="Calibri"/>
              </a:rPr>
              <a:t>e</a:t>
            </a:r>
            <a:r>
              <a:rPr dirty="0" sz="1600" spc="-15">
                <a:solidFill>
                  <a:srgbClr val="002399"/>
                </a:solidFill>
                <a:latin typeface="Calibri"/>
                <a:cs typeface="Calibri"/>
              </a:rPr>
              <a:t>(</a:t>
            </a:r>
            <a:r>
              <a:rPr dirty="0" sz="1600" spc="-15">
                <a:solidFill>
                  <a:srgbClr val="002399"/>
                </a:solidFill>
                <a:latin typeface="Calibri"/>
                <a:cs typeface="Calibri"/>
              </a:rPr>
              <a:t>s)</a:t>
            </a:r>
            <a:r>
              <a:rPr dirty="0" sz="1600" spc="-10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1600" spc="-25">
                <a:solidFill>
                  <a:srgbClr val="002399"/>
                </a:solidFill>
                <a:latin typeface="Calibri"/>
                <a:cs typeface="Calibri"/>
              </a:rPr>
              <a:t>c</a:t>
            </a:r>
            <a:r>
              <a:rPr dirty="0" sz="1600" spc="-15">
                <a:solidFill>
                  <a:srgbClr val="002399"/>
                </a:solidFill>
                <a:latin typeface="Calibri"/>
                <a:cs typeface="Calibri"/>
              </a:rPr>
              <a:t>ou</a:t>
            </a:r>
            <a:r>
              <a:rPr dirty="0" sz="1600">
                <a:solidFill>
                  <a:srgbClr val="002399"/>
                </a:solidFill>
                <a:latin typeface="Calibri"/>
                <a:cs typeface="Calibri"/>
              </a:rPr>
              <a:t>l</a:t>
            </a:r>
            <a:r>
              <a:rPr dirty="0" sz="1600" spc="-10">
                <a:solidFill>
                  <a:srgbClr val="002399"/>
                </a:solidFill>
                <a:latin typeface="Calibri"/>
                <a:cs typeface="Calibri"/>
              </a:rPr>
              <a:t>d</a:t>
            </a:r>
            <a:r>
              <a:rPr dirty="0" sz="1600" spc="-5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1600" spc="-15">
                <a:solidFill>
                  <a:srgbClr val="002399"/>
                </a:solidFill>
                <a:latin typeface="Calibri"/>
                <a:cs typeface="Calibri"/>
              </a:rPr>
              <a:t>b</a:t>
            </a:r>
            <a:r>
              <a:rPr dirty="0" sz="1600" spc="-10">
                <a:solidFill>
                  <a:srgbClr val="002399"/>
                </a:solidFill>
                <a:latin typeface="Calibri"/>
                <a:cs typeface="Calibri"/>
              </a:rPr>
              <a:t>e</a:t>
            </a:r>
            <a:r>
              <a:rPr dirty="0" sz="1600" spc="10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1600" spc="-10">
                <a:solidFill>
                  <a:srgbClr val="002399"/>
                </a:solidFill>
                <a:latin typeface="Calibri"/>
                <a:cs typeface="Calibri"/>
              </a:rPr>
              <a:t>made</a:t>
            </a:r>
            <a:r>
              <a:rPr dirty="0" sz="1600" spc="-5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1600" spc="-25">
                <a:solidFill>
                  <a:srgbClr val="002399"/>
                </a:solidFill>
                <a:latin typeface="Calibri"/>
                <a:cs typeface="Calibri"/>
              </a:rPr>
              <a:t>b</a:t>
            </a:r>
            <a:r>
              <a:rPr dirty="0" sz="1600" spc="-10">
                <a:solidFill>
                  <a:srgbClr val="002399"/>
                </a:solidFill>
                <a:latin typeface="Calibri"/>
                <a:cs typeface="Calibri"/>
              </a:rPr>
              <a:t>y</a:t>
            </a:r>
            <a:r>
              <a:rPr dirty="0" sz="1600" spc="5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1600" spc="-30">
                <a:solidFill>
                  <a:srgbClr val="002399"/>
                </a:solidFill>
                <a:latin typeface="Calibri"/>
                <a:cs typeface="Calibri"/>
              </a:rPr>
              <a:t>w</a:t>
            </a:r>
            <a:r>
              <a:rPr dirty="0" sz="1600" spc="-10">
                <a:solidFill>
                  <a:srgbClr val="002399"/>
                </a:solidFill>
                <a:latin typeface="Calibri"/>
                <a:cs typeface="Calibri"/>
              </a:rPr>
              <a:t>a</a:t>
            </a:r>
            <a:r>
              <a:rPr dirty="0" sz="1600" spc="-20">
                <a:solidFill>
                  <a:srgbClr val="002399"/>
                </a:solidFill>
                <a:latin typeface="Calibri"/>
                <a:cs typeface="Calibri"/>
              </a:rPr>
              <a:t>s</a:t>
            </a:r>
            <a:r>
              <a:rPr dirty="0" sz="1600" spc="-20">
                <a:solidFill>
                  <a:srgbClr val="002399"/>
                </a:solidFill>
                <a:latin typeface="Calibri"/>
                <a:cs typeface="Calibri"/>
              </a:rPr>
              <a:t>t</a:t>
            </a:r>
            <a:r>
              <a:rPr dirty="0" sz="1600" spc="-10">
                <a:solidFill>
                  <a:srgbClr val="002399"/>
                </a:solidFill>
                <a:latin typeface="Calibri"/>
                <a:cs typeface="Calibri"/>
              </a:rPr>
              <a:t>e</a:t>
            </a:r>
            <a:r>
              <a:rPr dirty="0" sz="1600" spc="-5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1600" spc="-10">
                <a:solidFill>
                  <a:srgbClr val="002399"/>
                </a:solidFill>
                <a:latin typeface="Calibri"/>
                <a:cs typeface="Calibri"/>
              </a:rPr>
              <a:t>type.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6019800" y="1527047"/>
            <a:ext cx="2874645" cy="4758055"/>
          </a:xfrm>
          <a:custGeom>
            <a:avLst/>
            <a:gdLst/>
            <a:ahLst/>
            <a:cxnLst/>
            <a:rect l="l" t="t" r="r" b="b"/>
            <a:pathLst>
              <a:path w="2874645" h="4758055">
                <a:moveTo>
                  <a:pt x="0" y="4757928"/>
                </a:moveTo>
                <a:lnTo>
                  <a:pt x="2874263" y="4757928"/>
                </a:lnTo>
                <a:lnTo>
                  <a:pt x="2874263" y="0"/>
                </a:lnTo>
                <a:lnTo>
                  <a:pt x="0" y="0"/>
                </a:lnTo>
                <a:lnTo>
                  <a:pt x="0" y="4757928"/>
                </a:lnTo>
                <a:close/>
              </a:path>
            </a:pathLst>
          </a:custGeom>
          <a:solidFill>
            <a:srgbClr val="3333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6019800" y="1527047"/>
            <a:ext cx="2874645" cy="4758055"/>
          </a:xfrm>
          <a:custGeom>
            <a:avLst/>
            <a:gdLst/>
            <a:ahLst/>
            <a:cxnLst/>
            <a:rect l="l" t="t" r="r" b="b"/>
            <a:pathLst>
              <a:path w="2874645" h="4758055">
                <a:moveTo>
                  <a:pt x="0" y="4757928"/>
                </a:moveTo>
                <a:lnTo>
                  <a:pt x="2874263" y="4757928"/>
                </a:lnTo>
                <a:lnTo>
                  <a:pt x="2874263" y="0"/>
                </a:lnTo>
                <a:lnTo>
                  <a:pt x="0" y="0"/>
                </a:lnTo>
                <a:lnTo>
                  <a:pt x="0" y="4757928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/>
          <p:nvPr/>
        </p:nvSpPr>
        <p:spPr>
          <a:xfrm>
            <a:off x="6384163" y="1597025"/>
            <a:ext cx="2145665" cy="228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600" spc="-4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dirty="0" sz="1600" spc="-10">
                <a:solidFill>
                  <a:srgbClr val="FFFFFF"/>
                </a:solidFill>
                <a:latin typeface="Calibri"/>
                <a:cs typeface="Calibri"/>
              </a:rPr>
              <a:t>esou</a:t>
            </a:r>
            <a:r>
              <a:rPr dirty="0" sz="1600" spc="-45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dirty="0" sz="1600" spc="-10">
                <a:solidFill>
                  <a:srgbClr val="FFFFFF"/>
                </a:solidFill>
                <a:latin typeface="Calibri"/>
                <a:cs typeface="Calibri"/>
              </a:rPr>
              <a:t>ce</a:t>
            </a:r>
            <a:r>
              <a:rPr dirty="0" sz="1600" spc="3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600" spc="-1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dirty="0" sz="1600" spc="-4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dirty="0" sz="1600" spc="-10">
                <a:solidFill>
                  <a:srgbClr val="FFFFFF"/>
                </a:solidFill>
                <a:latin typeface="Calibri"/>
                <a:cs typeface="Calibri"/>
              </a:rPr>
              <a:t>eas</a:t>
            </a:r>
            <a:r>
              <a:rPr dirty="0" sz="1600" spc="1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600" spc="-5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dirty="0" sz="1600" spc="-35">
                <a:solidFill>
                  <a:srgbClr val="FFFFFF"/>
                </a:solidFill>
                <a:latin typeface="Calibri"/>
                <a:cs typeface="Calibri"/>
              </a:rPr>
              <a:t>v</a:t>
            </a:r>
            <a:r>
              <a:rPr dirty="0" sz="1600" spc="-1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l</a:t>
            </a:r>
            <a:r>
              <a:rPr dirty="0" sz="1600" spc="-15">
                <a:solidFill>
                  <a:srgbClr val="FFFFFF"/>
                </a:solidFill>
                <a:latin typeface="Calibri"/>
                <a:cs typeface="Calibri"/>
              </a:rPr>
              <a:t>u</a:t>
            </a:r>
            <a:r>
              <a:rPr dirty="0" sz="1600" spc="-20">
                <a:solidFill>
                  <a:srgbClr val="FFFFFF"/>
                </a:solidFill>
                <a:latin typeface="Calibri"/>
                <a:cs typeface="Calibri"/>
              </a:rPr>
              <a:t>at</a:t>
            </a:r>
            <a:r>
              <a:rPr dirty="0" sz="1600" spc="-10">
                <a:solidFill>
                  <a:srgbClr val="FFFFFF"/>
                </a:solidFill>
                <a:latin typeface="Calibri"/>
                <a:cs typeface="Calibri"/>
              </a:rPr>
              <a:t>ed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6395846" y="1791080"/>
            <a:ext cx="2120265" cy="0"/>
          </a:xfrm>
          <a:custGeom>
            <a:avLst/>
            <a:gdLst/>
            <a:ahLst/>
            <a:cxnLst/>
            <a:rect l="l" t="t" r="r" b="b"/>
            <a:pathLst>
              <a:path w="2120265" h="0">
                <a:moveTo>
                  <a:pt x="0" y="0"/>
                </a:moveTo>
                <a:lnTo>
                  <a:pt x="2119883" y="0"/>
                </a:lnTo>
              </a:path>
            </a:pathLst>
          </a:custGeom>
          <a:ln w="1498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 txBox="1"/>
          <p:nvPr/>
        </p:nvSpPr>
        <p:spPr>
          <a:xfrm>
            <a:off x="6094603" y="1840636"/>
            <a:ext cx="2242820" cy="43141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923925">
              <a:lnSpc>
                <a:spcPct val="100000"/>
              </a:lnSpc>
            </a:pPr>
            <a:r>
              <a:rPr dirty="0" sz="1600" u="heavy">
                <a:solidFill>
                  <a:srgbClr val="FFFFFF"/>
                </a:solidFill>
                <a:latin typeface="Calibri"/>
                <a:cs typeface="Calibri"/>
              </a:rPr>
              <a:t>in</a:t>
            </a:r>
            <a:r>
              <a:rPr dirty="0" sz="1600" spc="-15" u="heavy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600" spc="-15" u="heavy">
                <a:solidFill>
                  <a:srgbClr val="FFFFFF"/>
                </a:solidFill>
                <a:latin typeface="Calibri"/>
                <a:cs typeface="Calibri"/>
              </a:rPr>
              <a:t>Fin</a:t>
            </a:r>
            <a:r>
              <a:rPr dirty="0" sz="1600" spc="-5" u="heavy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dirty="0" sz="1600" u="heavy">
                <a:solidFill>
                  <a:srgbClr val="FFFFFF"/>
                </a:solidFill>
                <a:latin typeface="Calibri"/>
                <a:cs typeface="Calibri"/>
              </a:rPr>
              <a:t>l</a:t>
            </a:r>
            <a:r>
              <a:rPr dirty="0" sz="1600" spc="-15" u="heavy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600" spc="-15" u="heavy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dirty="0" sz="1600" spc="-5" u="heavy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dirty="0" sz="1600" u="heavy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endParaRPr sz="1600">
              <a:latin typeface="Calibri"/>
              <a:cs typeface="Calibri"/>
            </a:endParaRPr>
          </a:p>
          <a:p>
            <a:pPr marL="243840" marR="5080" indent="-231140">
              <a:lnSpc>
                <a:spcPct val="100000"/>
              </a:lnSpc>
              <a:spcBef>
                <a:spcPts val="600"/>
              </a:spcBef>
              <a:buClr>
                <a:srgbClr val="FFFFFF"/>
              </a:buClr>
              <a:buFont typeface="Calibri"/>
              <a:buAutoNum type="arabicPeriod"/>
              <a:tabLst>
                <a:tab pos="244475" algn="l"/>
              </a:tabLst>
            </a:pPr>
            <a:r>
              <a:rPr dirty="0" sz="1600" spc="-15">
                <a:solidFill>
                  <a:srgbClr val="FFFFFF"/>
                </a:solidFill>
                <a:latin typeface="Calibri"/>
                <a:cs typeface="Calibri"/>
              </a:rPr>
              <a:t>C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l</a:t>
            </a:r>
            <a:r>
              <a:rPr dirty="0" sz="1600" spc="-10">
                <a:solidFill>
                  <a:srgbClr val="FFFFFF"/>
                </a:solidFill>
                <a:latin typeface="Calibri"/>
                <a:cs typeface="Calibri"/>
              </a:rPr>
              <a:t>im</a:t>
            </a:r>
            <a:r>
              <a:rPr dirty="0" sz="1600" spc="-25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dirty="0" sz="1600" spc="-2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dirty="0" sz="1600" spc="-10">
                <a:solidFill>
                  <a:srgbClr val="FFFFFF"/>
                </a:solidFill>
                <a:latin typeface="Calibri"/>
                <a:cs typeface="Calibri"/>
              </a:rPr>
              <a:t>e,</a:t>
            </a:r>
            <a:r>
              <a:rPr dirty="0" sz="1600" spc="-3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600" spc="-10">
                <a:solidFill>
                  <a:srgbClr val="FFFFFF"/>
                </a:solidFill>
                <a:latin typeface="Calibri"/>
                <a:cs typeface="Calibri"/>
              </a:rPr>
              <a:t>Air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600" spc="-25">
                <a:solidFill>
                  <a:srgbClr val="FFFFFF"/>
                </a:solidFill>
                <a:latin typeface="Calibri"/>
                <a:cs typeface="Calibri"/>
              </a:rPr>
              <a:t>Q</a:t>
            </a:r>
            <a:r>
              <a:rPr dirty="0" sz="1600" spc="-15">
                <a:solidFill>
                  <a:srgbClr val="FFFFFF"/>
                </a:solidFill>
                <a:latin typeface="Calibri"/>
                <a:cs typeface="Calibri"/>
              </a:rPr>
              <a:t>u</a:t>
            </a:r>
            <a:r>
              <a:rPr dirty="0" sz="1600" spc="-5">
                <a:solidFill>
                  <a:srgbClr val="FFFFFF"/>
                </a:solidFill>
                <a:latin typeface="Calibri"/>
                <a:cs typeface="Calibri"/>
              </a:rPr>
              <a:t>alit</a:t>
            </a:r>
            <a:r>
              <a:rPr dirty="0" sz="1600" spc="-125">
                <a:solidFill>
                  <a:srgbClr val="FFFFFF"/>
                </a:solidFill>
                <a:latin typeface="Calibri"/>
                <a:cs typeface="Calibri"/>
              </a:rPr>
              <a:t>y</a:t>
            </a:r>
            <a:r>
              <a:rPr dirty="0" sz="1600" spc="-5">
                <a:solidFill>
                  <a:srgbClr val="FFFFFF"/>
                </a:solidFill>
                <a:latin typeface="Calibri"/>
                <a:cs typeface="Calibri"/>
              </a:rPr>
              <a:t>,</a:t>
            </a:r>
            <a:r>
              <a:rPr dirty="0" sz="1600" spc="-3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600" spc="-10">
                <a:solidFill>
                  <a:srgbClr val="FFFFFF"/>
                </a:solidFill>
                <a:latin typeface="Calibri"/>
                <a:cs typeface="Calibri"/>
              </a:rPr>
              <a:t>and</a:t>
            </a:r>
            <a:r>
              <a:rPr dirty="0" sz="1600" spc="-10">
                <a:solidFill>
                  <a:srgbClr val="FFFFFF"/>
                </a:solidFill>
                <a:latin typeface="Calibri"/>
                <a:cs typeface="Calibri"/>
              </a:rPr>
              <a:t> Noi</a:t>
            </a:r>
            <a:r>
              <a:rPr dirty="0" sz="1600" spc="-15">
                <a:solidFill>
                  <a:srgbClr val="FFFFFF"/>
                </a:solidFill>
                <a:latin typeface="Calibri"/>
                <a:cs typeface="Calibri"/>
              </a:rPr>
              <a:t>se</a:t>
            </a:r>
            <a:endParaRPr sz="1600">
              <a:latin typeface="Calibri"/>
              <a:cs typeface="Calibri"/>
            </a:endParaRPr>
          </a:p>
          <a:p>
            <a:pPr marL="243840" indent="-231140">
              <a:lnSpc>
                <a:spcPct val="100000"/>
              </a:lnSpc>
              <a:spcBef>
                <a:spcPts val="600"/>
              </a:spcBef>
              <a:buClr>
                <a:srgbClr val="FFFFFF"/>
              </a:buClr>
              <a:buFont typeface="Calibri"/>
              <a:buAutoNum type="arabicPeriod"/>
              <a:tabLst>
                <a:tab pos="244475" algn="l"/>
              </a:tabLst>
            </a:pPr>
            <a:r>
              <a:rPr dirty="0" sz="1600" spc="-10">
                <a:solidFill>
                  <a:srgbClr val="FFFFFF"/>
                </a:solidFill>
                <a:latin typeface="Calibri"/>
                <a:cs typeface="Calibri"/>
              </a:rPr>
              <a:t>Geology</a:t>
            </a:r>
            <a:r>
              <a:rPr dirty="0" sz="1600" spc="1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600" spc="-10">
                <a:solidFill>
                  <a:srgbClr val="FFFFFF"/>
                </a:solidFill>
                <a:latin typeface="Calibri"/>
                <a:cs typeface="Calibri"/>
              </a:rPr>
              <a:t>and</a:t>
            </a:r>
            <a:r>
              <a:rPr dirty="0" sz="1600" spc="-1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600" spc="-15">
                <a:solidFill>
                  <a:srgbClr val="FFFFFF"/>
                </a:solidFill>
                <a:latin typeface="Calibri"/>
                <a:cs typeface="Calibri"/>
              </a:rPr>
              <a:t>Soi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l</a:t>
            </a:r>
            <a:r>
              <a:rPr dirty="0" sz="1600" spc="-1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endParaRPr sz="1600">
              <a:latin typeface="Calibri"/>
              <a:cs typeface="Calibri"/>
            </a:endParaRPr>
          </a:p>
          <a:p>
            <a:pPr marL="243840" indent="-231140">
              <a:lnSpc>
                <a:spcPct val="100000"/>
              </a:lnSpc>
              <a:spcBef>
                <a:spcPts val="600"/>
              </a:spcBef>
              <a:buClr>
                <a:srgbClr val="FFFFFF"/>
              </a:buClr>
              <a:buFont typeface="Calibri"/>
              <a:buAutoNum type="arabicPeriod"/>
              <a:tabLst>
                <a:tab pos="244475" algn="l"/>
              </a:tabLst>
            </a:pPr>
            <a:r>
              <a:rPr dirty="0" sz="1600" spc="-80">
                <a:solidFill>
                  <a:srgbClr val="FFFFFF"/>
                </a:solidFill>
                <a:latin typeface="Calibri"/>
                <a:cs typeface="Calibri"/>
              </a:rPr>
              <a:t>W</a:t>
            </a:r>
            <a:r>
              <a:rPr dirty="0" sz="1600" spc="-2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dirty="0" sz="1600" spc="-2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dirty="0" sz="1600" spc="-10">
                <a:solidFill>
                  <a:srgbClr val="FFFFFF"/>
                </a:solidFill>
                <a:latin typeface="Calibri"/>
                <a:cs typeface="Calibri"/>
              </a:rPr>
              <a:t>er</a:t>
            </a:r>
            <a:r>
              <a:rPr dirty="0" sz="1600" spc="1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600" spc="-4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dirty="0" sz="1600" spc="-10">
                <a:solidFill>
                  <a:srgbClr val="FFFFFF"/>
                </a:solidFill>
                <a:latin typeface="Calibri"/>
                <a:cs typeface="Calibri"/>
              </a:rPr>
              <a:t>esou</a:t>
            </a:r>
            <a:r>
              <a:rPr dirty="0" sz="1600" spc="-45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dirty="0" sz="1600" spc="-10">
                <a:solidFill>
                  <a:srgbClr val="FFFFFF"/>
                </a:solidFill>
                <a:latin typeface="Calibri"/>
                <a:cs typeface="Calibri"/>
              </a:rPr>
              <a:t>c</a:t>
            </a:r>
            <a:r>
              <a:rPr dirty="0" sz="1600" spc="-2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dirty="0" sz="1600" spc="-1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endParaRPr sz="1600">
              <a:latin typeface="Calibri"/>
              <a:cs typeface="Calibri"/>
            </a:endParaRPr>
          </a:p>
          <a:p>
            <a:pPr marL="243840" indent="-231140">
              <a:lnSpc>
                <a:spcPct val="100000"/>
              </a:lnSpc>
              <a:spcBef>
                <a:spcPts val="600"/>
              </a:spcBef>
              <a:buClr>
                <a:srgbClr val="FFFFFF"/>
              </a:buClr>
              <a:buFont typeface="Calibri"/>
              <a:buAutoNum type="arabicPeriod"/>
              <a:tabLst>
                <a:tab pos="244475" algn="l"/>
              </a:tabLst>
            </a:pPr>
            <a:r>
              <a:rPr dirty="0" sz="1600" spc="-10">
                <a:solidFill>
                  <a:srgbClr val="FFFFFF"/>
                </a:solidFill>
                <a:latin typeface="Calibri"/>
                <a:cs typeface="Calibri"/>
              </a:rPr>
              <a:t>Human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600" spc="-10">
                <a:solidFill>
                  <a:srgbClr val="FFFFFF"/>
                </a:solidFill>
                <a:latin typeface="Calibri"/>
                <a:cs typeface="Calibri"/>
              </a:rPr>
              <a:t>Hea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l</a:t>
            </a:r>
            <a:r>
              <a:rPr dirty="0" sz="1600" spc="-10">
                <a:solidFill>
                  <a:srgbClr val="FFFFFF"/>
                </a:solidFill>
                <a:latin typeface="Calibri"/>
                <a:cs typeface="Calibri"/>
              </a:rPr>
              <a:t>th</a:t>
            </a:r>
            <a:endParaRPr sz="1600">
              <a:latin typeface="Calibri"/>
              <a:cs typeface="Calibri"/>
            </a:endParaRPr>
          </a:p>
          <a:p>
            <a:pPr marL="243840" indent="-231140">
              <a:lnSpc>
                <a:spcPct val="100000"/>
              </a:lnSpc>
              <a:spcBef>
                <a:spcPts val="600"/>
              </a:spcBef>
              <a:buClr>
                <a:srgbClr val="FFFFFF"/>
              </a:buClr>
              <a:buFont typeface="Calibri"/>
              <a:buAutoNum type="arabicPeriod"/>
              <a:tabLst>
                <a:tab pos="244475" algn="l"/>
              </a:tabLst>
            </a:pPr>
            <a:r>
              <a:rPr dirty="0" sz="1600" spc="-35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dirty="0" sz="1600" spc="-25">
                <a:solidFill>
                  <a:srgbClr val="FFFFFF"/>
                </a:solidFill>
                <a:latin typeface="Calibri"/>
                <a:cs typeface="Calibri"/>
              </a:rPr>
              <a:t>c</a:t>
            </a:r>
            <a:r>
              <a:rPr dirty="0" sz="1600" spc="-15">
                <a:solidFill>
                  <a:srgbClr val="FFFFFF"/>
                </a:solidFill>
                <a:latin typeface="Calibri"/>
                <a:cs typeface="Calibri"/>
              </a:rPr>
              <a:t>olo</a:t>
            </a:r>
            <a:r>
              <a:rPr dirty="0" sz="1600" spc="-5">
                <a:solidFill>
                  <a:srgbClr val="FFFFFF"/>
                </a:solidFill>
                <a:latin typeface="Calibri"/>
                <a:cs typeface="Calibri"/>
              </a:rPr>
              <a:t>g</a:t>
            </a:r>
            <a:r>
              <a:rPr dirty="0" sz="1600" spc="-10">
                <a:solidFill>
                  <a:srgbClr val="FFFFFF"/>
                </a:solidFill>
                <a:latin typeface="Calibri"/>
                <a:cs typeface="Calibri"/>
              </a:rPr>
              <a:t>y</a:t>
            </a:r>
            <a:endParaRPr sz="1600">
              <a:latin typeface="Calibri"/>
              <a:cs typeface="Calibri"/>
            </a:endParaRPr>
          </a:p>
          <a:p>
            <a:pPr marL="243840" indent="-231140">
              <a:lnSpc>
                <a:spcPct val="100000"/>
              </a:lnSpc>
              <a:spcBef>
                <a:spcPts val="600"/>
              </a:spcBef>
              <a:buClr>
                <a:srgbClr val="FFFFFF"/>
              </a:buClr>
              <a:buFont typeface="Calibri"/>
              <a:buAutoNum type="arabicPeriod"/>
              <a:tabLst>
                <a:tab pos="244475" algn="l"/>
              </a:tabLst>
            </a:pPr>
            <a:r>
              <a:rPr dirty="0" sz="1600" spc="-15">
                <a:solidFill>
                  <a:srgbClr val="FFFFFF"/>
                </a:solidFill>
                <a:latin typeface="Calibri"/>
                <a:cs typeface="Calibri"/>
              </a:rPr>
              <a:t>Socioe</a:t>
            </a:r>
            <a:r>
              <a:rPr dirty="0" sz="1600" spc="-25">
                <a:solidFill>
                  <a:srgbClr val="FFFFFF"/>
                </a:solidFill>
                <a:latin typeface="Calibri"/>
                <a:cs typeface="Calibri"/>
              </a:rPr>
              <a:t>c</a:t>
            </a:r>
            <a:r>
              <a:rPr dirty="0" sz="1600" spc="-15">
                <a:solidFill>
                  <a:srgbClr val="FFFFFF"/>
                </a:solidFill>
                <a:latin typeface="Calibri"/>
                <a:cs typeface="Calibri"/>
              </a:rPr>
              <a:t>onomics</a:t>
            </a:r>
            <a:endParaRPr sz="1600">
              <a:latin typeface="Calibri"/>
              <a:cs typeface="Calibri"/>
            </a:endParaRPr>
          </a:p>
          <a:p>
            <a:pPr marL="243840" indent="-231140">
              <a:lnSpc>
                <a:spcPct val="100000"/>
              </a:lnSpc>
              <a:spcBef>
                <a:spcPts val="600"/>
              </a:spcBef>
              <a:buClr>
                <a:srgbClr val="FFFFFF"/>
              </a:buClr>
              <a:buFont typeface="Calibri"/>
              <a:buAutoNum type="arabicPeriod"/>
              <a:tabLst>
                <a:tab pos="244475" algn="l"/>
              </a:tabLst>
            </a:pPr>
            <a:r>
              <a:rPr dirty="0" sz="1600" spc="-15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dirty="0" sz="1600" spc="-35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dirty="0" sz="1600" spc="-10">
                <a:solidFill>
                  <a:srgbClr val="FFFFFF"/>
                </a:solidFill>
                <a:latin typeface="Calibri"/>
                <a:cs typeface="Calibri"/>
              </a:rPr>
              <a:t>vi</a:t>
            </a:r>
            <a:r>
              <a:rPr dirty="0" sz="1600" spc="-35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dirty="0" sz="1600" spc="-15">
                <a:solidFill>
                  <a:srgbClr val="FFFFFF"/>
                </a:solidFill>
                <a:latin typeface="Calibri"/>
                <a:cs typeface="Calibri"/>
              </a:rPr>
              <a:t>onme</a:t>
            </a:r>
            <a:r>
              <a:rPr dirty="0" sz="1600" spc="-25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dirty="0" sz="1600" spc="-3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dirty="0" sz="1600" spc="-10">
                <a:solidFill>
                  <a:srgbClr val="FFFFFF"/>
                </a:solidFill>
                <a:latin typeface="Calibri"/>
                <a:cs typeface="Calibri"/>
              </a:rPr>
              <a:t>al</a:t>
            </a:r>
            <a:r>
              <a:rPr dirty="0" sz="1600" spc="1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600" spc="-15">
                <a:solidFill>
                  <a:srgbClr val="FFFFFF"/>
                </a:solidFill>
                <a:latin typeface="Calibri"/>
                <a:cs typeface="Calibri"/>
              </a:rPr>
              <a:t>Ju</a:t>
            </a:r>
            <a:r>
              <a:rPr dirty="0" sz="1600" spc="-2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dirty="0" sz="1600" spc="-10">
                <a:solidFill>
                  <a:srgbClr val="FFFFFF"/>
                </a:solidFill>
                <a:latin typeface="Calibri"/>
                <a:cs typeface="Calibri"/>
              </a:rPr>
              <a:t>tice</a:t>
            </a:r>
            <a:endParaRPr sz="1600">
              <a:latin typeface="Calibri"/>
              <a:cs typeface="Calibri"/>
            </a:endParaRPr>
          </a:p>
          <a:p>
            <a:pPr marL="243840" indent="-231140">
              <a:lnSpc>
                <a:spcPct val="100000"/>
              </a:lnSpc>
              <a:spcBef>
                <a:spcPts val="600"/>
              </a:spcBef>
              <a:buClr>
                <a:srgbClr val="FFFFFF"/>
              </a:buClr>
              <a:buFont typeface="Calibri"/>
              <a:buAutoNum type="arabicPeriod"/>
              <a:tabLst>
                <a:tab pos="244475" algn="l"/>
              </a:tabLst>
            </a:pPr>
            <a:r>
              <a:rPr dirty="0" sz="1600" spc="-15">
                <a:solidFill>
                  <a:srgbClr val="FFFFFF"/>
                </a:solidFill>
                <a:latin typeface="Calibri"/>
                <a:cs typeface="Calibri"/>
              </a:rPr>
              <a:t>L</a:t>
            </a:r>
            <a:r>
              <a:rPr dirty="0" sz="1600" spc="-1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dirty="0" sz="1600" spc="-15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dirty="0" sz="1600" spc="-10">
                <a:solidFill>
                  <a:srgbClr val="FFFFFF"/>
                </a:solidFill>
                <a:latin typeface="Calibri"/>
                <a:cs typeface="Calibri"/>
              </a:rPr>
              <a:t>d</a:t>
            </a:r>
            <a:r>
              <a:rPr dirty="0" sz="1600" spc="-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600" spc="-10">
                <a:solidFill>
                  <a:srgbClr val="FFFFFF"/>
                </a:solidFill>
                <a:latin typeface="Calibri"/>
                <a:cs typeface="Calibri"/>
              </a:rPr>
              <a:t>Use</a:t>
            </a:r>
            <a:endParaRPr sz="1600">
              <a:latin typeface="Calibri"/>
              <a:cs typeface="Calibri"/>
            </a:endParaRPr>
          </a:p>
          <a:p>
            <a:pPr marL="12700" marR="297815">
              <a:lnSpc>
                <a:spcPct val="131300"/>
              </a:lnSpc>
              <a:buClr>
                <a:srgbClr val="FFFFFF"/>
              </a:buClr>
              <a:buFont typeface="Calibri"/>
              <a:buAutoNum type="arabicPeriod"/>
              <a:tabLst>
                <a:tab pos="244475" algn="l"/>
              </a:tabLst>
            </a:pPr>
            <a:r>
              <a:rPr dirty="0" sz="1600" spc="-105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dirty="0" sz="1600" spc="-55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dirty="0" sz="1600" spc="-10">
                <a:solidFill>
                  <a:srgbClr val="FFFFFF"/>
                </a:solidFill>
                <a:latin typeface="Calibri"/>
                <a:cs typeface="Calibri"/>
              </a:rPr>
              <a:t>an</a:t>
            </a:r>
            <a:r>
              <a:rPr dirty="0" sz="1600" spc="-15">
                <a:solidFill>
                  <a:srgbClr val="FFFFFF"/>
                </a:solidFill>
                <a:latin typeface="Calibri"/>
                <a:cs typeface="Calibri"/>
              </a:rPr>
              <a:t>spor</a:t>
            </a:r>
            <a:r>
              <a:rPr dirty="0" sz="1600" spc="-35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dirty="0" sz="1600" spc="-2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dirty="0" sz="1600" spc="-5">
                <a:solidFill>
                  <a:srgbClr val="FFFFFF"/>
                </a:solidFill>
                <a:latin typeface="Calibri"/>
                <a:cs typeface="Calibri"/>
              </a:rPr>
              <a:t>ti</a:t>
            </a:r>
            <a:r>
              <a:rPr dirty="0" sz="1600" spc="-15">
                <a:solidFill>
                  <a:srgbClr val="FFFFFF"/>
                </a:solidFill>
                <a:latin typeface="Calibri"/>
                <a:cs typeface="Calibri"/>
              </a:rPr>
              <a:t>on</a:t>
            </a:r>
            <a:r>
              <a:rPr dirty="0" sz="1600" spc="-15">
                <a:solidFill>
                  <a:srgbClr val="FFFFFF"/>
                </a:solidFill>
                <a:latin typeface="Calibri"/>
                <a:cs typeface="Calibri"/>
              </a:rPr>
              <a:t> 10</a:t>
            </a:r>
            <a:r>
              <a:rPr dirty="0" sz="1600" spc="5">
                <a:solidFill>
                  <a:srgbClr val="FFFFFF"/>
                </a:solidFill>
                <a:latin typeface="Calibri"/>
                <a:cs typeface="Calibri"/>
              </a:rPr>
              <a:t>.</a:t>
            </a:r>
            <a:r>
              <a:rPr dirty="0" sz="1600" spc="-15">
                <a:solidFill>
                  <a:srgbClr val="FFFFFF"/>
                </a:solidFill>
                <a:latin typeface="Calibri"/>
                <a:cs typeface="Calibri"/>
              </a:rPr>
              <a:t>Cu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l</a:t>
            </a:r>
            <a:r>
              <a:rPr dirty="0" sz="1600" spc="-1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dirty="0" sz="1600" spc="-15">
                <a:solidFill>
                  <a:srgbClr val="FFFFFF"/>
                </a:solidFill>
                <a:latin typeface="Calibri"/>
                <a:cs typeface="Calibri"/>
              </a:rPr>
              <a:t>u</a:t>
            </a:r>
            <a:r>
              <a:rPr dirty="0" sz="1600" spc="-5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dirty="0" sz="1600" spc="-10">
                <a:solidFill>
                  <a:srgbClr val="FFFFFF"/>
                </a:solidFill>
                <a:latin typeface="Calibri"/>
                <a:cs typeface="Calibri"/>
              </a:rPr>
              <a:t>al</a:t>
            </a:r>
            <a:r>
              <a:rPr dirty="0" sz="1600" spc="-2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600" spc="-4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dirty="0" sz="1600" spc="-10">
                <a:solidFill>
                  <a:srgbClr val="FFFFFF"/>
                </a:solidFill>
                <a:latin typeface="Calibri"/>
                <a:cs typeface="Calibri"/>
              </a:rPr>
              <a:t>esou</a:t>
            </a:r>
            <a:r>
              <a:rPr dirty="0" sz="1600" spc="-45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dirty="0" sz="1600" spc="-10">
                <a:solidFill>
                  <a:srgbClr val="FFFFFF"/>
                </a:solidFill>
                <a:latin typeface="Calibri"/>
                <a:cs typeface="Calibri"/>
              </a:rPr>
              <a:t>c</a:t>
            </a:r>
            <a:r>
              <a:rPr dirty="0" sz="1600" spc="-2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dirty="0" sz="1600" spc="-1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dirty="0" sz="1600" spc="-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600" spc="-15">
                <a:solidFill>
                  <a:srgbClr val="FFFFFF"/>
                </a:solidFill>
                <a:latin typeface="Calibri"/>
                <a:cs typeface="Calibri"/>
              </a:rPr>
              <a:t>11</a:t>
            </a:r>
            <a:r>
              <a:rPr dirty="0" sz="1600" spc="5">
                <a:solidFill>
                  <a:srgbClr val="FFFFFF"/>
                </a:solidFill>
                <a:latin typeface="Calibri"/>
                <a:cs typeface="Calibri"/>
              </a:rPr>
              <a:t>.</a:t>
            </a:r>
            <a:r>
              <a:rPr dirty="0" sz="1600" spc="-80">
                <a:solidFill>
                  <a:srgbClr val="FFFFFF"/>
                </a:solidFill>
                <a:latin typeface="Calibri"/>
                <a:cs typeface="Calibri"/>
              </a:rPr>
              <a:t>W</a:t>
            </a:r>
            <a:r>
              <a:rPr dirty="0" sz="1600" spc="-1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dirty="0" sz="1600" spc="-2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dirty="0" sz="1600" spc="-2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dirty="0" sz="1600" spc="-1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dirty="0" sz="1600" spc="-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600" spc="-15">
                <a:solidFill>
                  <a:srgbClr val="FFFFFF"/>
                </a:solidFill>
                <a:latin typeface="Calibri"/>
                <a:cs typeface="Calibri"/>
              </a:rPr>
              <a:t>Ma</a:t>
            </a:r>
            <a:r>
              <a:rPr dirty="0" sz="1600" spc="-15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dirty="0" sz="1600" spc="-1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dirty="0" sz="1600" spc="-20">
                <a:solidFill>
                  <a:srgbClr val="FFFFFF"/>
                </a:solidFill>
                <a:latin typeface="Calibri"/>
                <a:cs typeface="Calibri"/>
              </a:rPr>
              <a:t>g</a:t>
            </a:r>
            <a:r>
              <a:rPr dirty="0" sz="1600" spc="-1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dirty="0" sz="1600" spc="-25">
                <a:solidFill>
                  <a:srgbClr val="FFFFFF"/>
                </a:solidFill>
                <a:latin typeface="Calibri"/>
                <a:cs typeface="Calibri"/>
              </a:rPr>
              <a:t>m</a:t>
            </a:r>
            <a:r>
              <a:rPr dirty="0" sz="1600" spc="-1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dirty="0" sz="1600" spc="-25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dirty="0" sz="1600" spc="-1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endParaRPr sz="16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600"/>
              </a:spcBef>
            </a:pPr>
            <a:r>
              <a:rPr dirty="0" sz="1600" spc="-15">
                <a:solidFill>
                  <a:srgbClr val="FFFFFF"/>
                </a:solidFill>
                <a:latin typeface="Calibri"/>
                <a:cs typeface="Calibri"/>
              </a:rPr>
              <a:t>12</a:t>
            </a:r>
            <a:r>
              <a:rPr dirty="0" sz="1600" spc="-5">
                <a:solidFill>
                  <a:srgbClr val="FFFFFF"/>
                </a:solidFill>
                <a:latin typeface="Calibri"/>
                <a:cs typeface="Calibri"/>
              </a:rPr>
              <a:t>.</a:t>
            </a:r>
            <a:r>
              <a:rPr dirty="0" sz="1600" spc="1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600" spc="-15">
                <a:solidFill>
                  <a:srgbClr val="FFFFFF"/>
                </a:solidFill>
                <a:latin typeface="Calibri"/>
                <a:cs typeface="Calibri"/>
              </a:rPr>
              <a:t>Cumu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l</a:t>
            </a:r>
            <a:r>
              <a:rPr dirty="0" sz="1600" spc="-2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dirty="0" sz="1600" spc="-5">
                <a:solidFill>
                  <a:srgbClr val="FFFFFF"/>
                </a:solidFill>
                <a:latin typeface="Calibri"/>
                <a:cs typeface="Calibri"/>
              </a:rPr>
              <a:t>ti</a:t>
            </a:r>
            <a:r>
              <a:rPr dirty="0" sz="1600" spc="-25">
                <a:solidFill>
                  <a:srgbClr val="FFFFFF"/>
                </a:solidFill>
                <a:latin typeface="Calibri"/>
                <a:cs typeface="Calibri"/>
              </a:rPr>
              <a:t>v</a:t>
            </a:r>
            <a:r>
              <a:rPr dirty="0" sz="1600" spc="-1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dirty="0" sz="1600" spc="-3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600" spc="-10">
                <a:solidFill>
                  <a:srgbClr val="FFFFFF"/>
                </a:solidFill>
                <a:latin typeface="Calibri"/>
                <a:cs typeface="Calibri"/>
              </a:rPr>
              <a:t>Impacts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14" name="object 14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15">
                <a:hlinkClick r:id="rId2"/>
              </a:rPr>
              <a:t>w</a:t>
            </a:r>
            <a:r>
              <a:rPr dirty="0" spc="-10">
                <a:hlinkClick r:id="rId2"/>
              </a:rPr>
              <a:t>w</a:t>
            </a:r>
            <a:r>
              <a:rPr dirty="0" spc="-10">
                <a:hlinkClick r:id="rId2"/>
              </a:rPr>
              <a:t>w.</a:t>
            </a:r>
            <a:r>
              <a:rPr dirty="0" spc="-5">
                <a:hlinkClick r:id="rId2"/>
              </a:rPr>
              <a:t>ener</a:t>
            </a:r>
            <a:r>
              <a:rPr dirty="0" spc="-10">
                <a:hlinkClick r:id="rId2"/>
              </a:rPr>
              <a:t>gy</a:t>
            </a:r>
            <a:r>
              <a:rPr dirty="0" spc="-5">
                <a:hlinkClick r:id="rId2"/>
              </a:rPr>
              <a:t>.</a:t>
            </a:r>
            <a:r>
              <a:rPr dirty="0" spc="-15">
                <a:hlinkClick r:id="rId2"/>
              </a:rPr>
              <a:t>g</a:t>
            </a:r>
            <a:r>
              <a:rPr dirty="0" spc="-10">
                <a:hlinkClick r:id="rId2"/>
              </a:rPr>
              <a:t>o</a:t>
            </a:r>
            <a:r>
              <a:rPr dirty="0" spc="-10">
                <a:hlinkClick r:id="rId2"/>
              </a:rPr>
              <a:t>v</a:t>
            </a:r>
            <a:r>
              <a:rPr dirty="0" spc="-5">
                <a:hlinkClick r:id="rId2"/>
              </a:rPr>
              <a:t>/</a:t>
            </a:r>
            <a:r>
              <a:rPr dirty="0" spc="-15">
                <a:hlinkClick r:id="rId2"/>
              </a:rPr>
              <a:t>E</a:t>
            </a:r>
            <a:r>
              <a:rPr dirty="0" spc="-10">
                <a:hlinkClick r:id="rId2"/>
              </a:rPr>
              <a:t>M</a:t>
            </a:r>
          </a:p>
        </p:txBody>
      </p:sp>
      <p:sp>
        <p:nvSpPr>
          <p:cNvPr id="15" name="object 1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8575">
              <a:lnSpc>
                <a:spcPct val="100000"/>
              </a:lnSpc>
            </a:pPr>
            <a:fld id="{81D60167-4931-47E6-BA6A-407CBD079E47}" type="slidenum">
              <a:rPr dirty="0" spc="-5"/>
              <a:t>2</a:t>
            </a:fld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463165">
              <a:lnSpc>
                <a:spcPct val="100000"/>
              </a:lnSpc>
            </a:pPr>
            <a:r>
              <a:rPr dirty="0" spc="-90"/>
              <a:t>F</a:t>
            </a:r>
            <a:r>
              <a:rPr dirty="0" spc="-15"/>
              <a:t>ac</a:t>
            </a:r>
            <a:r>
              <a:rPr dirty="0" spc="-30"/>
              <a:t>t</a:t>
            </a:r>
            <a:r>
              <a:rPr dirty="0" spc="-15"/>
              <a:t>o</a:t>
            </a:r>
            <a:r>
              <a:rPr dirty="0" spc="-50"/>
              <a:t>r</a:t>
            </a:r>
            <a:r>
              <a:rPr dirty="0" spc="-15"/>
              <a:t>s</a:t>
            </a:r>
            <a:r>
              <a:rPr dirty="0" spc="10"/>
              <a:t> </a:t>
            </a:r>
            <a:r>
              <a:rPr dirty="0" spc="-20"/>
              <a:t>Co</a:t>
            </a:r>
            <a:r>
              <a:rPr dirty="0" spc="-25"/>
              <a:t>n</a:t>
            </a:r>
            <a:r>
              <a:rPr dirty="0" spc="-15"/>
              <a:t>side</a:t>
            </a:r>
            <a:r>
              <a:rPr dirty="0" spc="-50"/>
              <a:t>r</a:t>
            </a:r>
            <a:r>
              <a:rPr dirty="0" spc="-20"/>
              <a:t>e</a:t>
            </a:r>
            <a:r>
              <a:rPr dirty="0" spc="-15"/>
              <a:t>d</a:t>
            </a:r>
            <a:r>
              <a:rPr dirty="0" spc="30"/>
              <a:t> </a:t>
            </a:r>
            <a:r>
              <a:rPr dirty="0" spc="-20"/>
              <a:t>Durin</a:t>
            </a:r>
            <a:r>
              <a:rPr dirty="0" spc="-15"/>
              <a:t>g</a:t>
            </a:r>
            <a:r>
              <a:rPr dirty="0" spc="15"/>
              <a:t> </a:t>
            </a:r>
            <a:r>
              <a:rPr dirty="0" spc="-15"/>
              <a:t>the</a:t>
            </a:r>
            <a:r>
              <a:rPr dirty="0" spc="5"/>
              <a:t> </a:t>
            </a:r>
            <a:r>
              <a:rPr dirty="0" spc="-25"/>
              <a:t>D</a:t>
            </a:r>
            <a:r>
              <a:rPr dirty="0" spc="-30"/>
              <a:t>e</a:t>
            </a:r>
            <a:r>
              <a:rPr dirty="0" spc="-45"/>
              <a:t>v</a:t>
            </a:r>
            <a:r>
              <a:rPr dirty="0" spc="-20"/>
              <a:t>el</a:t>
            </a:r>
            <a:r>
              <a:rPr dirty="0" spc="-25"/>
              <a:t>o</a:t>
            </a:r>
            <a:r>
              <a:rPr dirty="0" spc="-20"/>
              <a:t>pme</a:t>
            </a:r>
            <a:r>
              <a:rPr dirty="0" spc="-45"/>
              <a:t>n</a:t>
            </a:r>
            <a:r>
              <a:rPr dirty="0" spc="-10"/>
              <a:t>t</a:t>
            </a:r>
          </a:p>
          <a:p>
            <a:pPr marL="4899025">
              <a:lnSpc>
                <a:spcPct val="100000"/>
              </a:lnSpc>
              <a:spcBef>
                <a:spcPts val="25"/>
              </a:spcBef>
            </a:pPr>
            <a:r>
              <a:rPr dirty="0" spc="-15"/>
              <a:t>of</a:t>
            </a:r>
            <a:r>
              <a:rPr dirty="0" spc="-5"/>
              <a:t> </a:t>
            </a:r>
            <a:r>
              <a:rPr dirty="0" spc="-15"/>
              <a:t>the</a:t>
            </a:r>
            <a:r>
              <a:rPr dirty="0" spc="10"/>
              <a:t> </a:t>
            </a:r>
            <a:r>
              <a:rPr dirty="0" spc="-20"/>
              <a:t>P</a:t>
            </a:r>
            <a:r>
              <a:rPr dirty="0" spc="-45"/>
              <a:t>r</a:t>
            </a:r>
            <a:r>
              <a:rPr dirty="0" spc="-45"/>
              <a:t>e</a:t>
            </a:r>
            <a:r>
              <a:rPr dirty="0" spc="-60"/>
              <a:t>f</a:t>
            </a:r>
            <a:r>
              <a:rPr dirty="0" spc="-20"/>
              <a:t>er</a:t>
            </a:r>
            <a:r>
              <a:rPr dirty="0" spc="-45"/>
              <a:t>r</a:t>
            </a:r>
            <a:r>
              <a:rPr dirty="0" spc="-20"/>
              <a:t>e</a:t>
            </a:r>
            <a:r>
              <a:rPr dirty="0" spc="-15"/>
              <a:t>d</a:t>
            </a:r>
            <a:r>
              <a:rPr dirty="0" spc="45"/>
              <a:t> </a:t>
            </a:r>
            <a:r>
              <a:rPr dirty="0" spc="-15"/>
              <a:t>Al</a:t>
            </a:r>
            <a:r>
              <a:rPr dirty="0" spc="-50"/>
              <a:t>t</a:t>
            </a:r>
            <a:r>
              <a:rPr dirty="0" spc="-20"/>
              <a:t>ern</a:t>
            </a:r>
            <a:r>
              <a:rPr dirty="0" spc="-40"/>
              <a:t>a</a:t>
            </a:r>
            <a:r>
              <a:rPr dirty="0" spc="-10"/>
              <a:t>ti</a:t>
            </a:r>
            <a:r>
              <a:rPr dirty="0" spc="-45"/>
              <a:t>v</a:t>
            </a:r>
            <a:r>
              <a:rPr dirty="0" spc="-15"/>
              <a:t>e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15">
                <a:hlinkClick r:id="rId2"/>
              </a:rPr>
              <a:t>w</a:t>
            </a:r>
            <a:r>
              <a:rPr dirty="0" spc="-10">
                <a:hlinkClick r:id="rId2"/>
              </a:rPr>
              <a:t>w</a:t>
            </a:r>
            <a:r>
              <a:rPr dirty="0" spc="-10">
                <a:hlinkClick r:id="rId2"/>
              </a:rPr>
              <a:t>w.</a:t>
            </a:r>
            <a:r>
              <a:rPr dirty="0" spc="-5">
                <a:hlinkClick r:id="rId2"/>
              </a:rPr>
              <a:t>ener</a:t>
            </a:r>
            <a:r>
              <a:rPr dirty="0" spc="-10">
                <a:hlinkClick r:id="rId2"/>
              </a:rPr>
              <a:t>gy</a:t>
            </a:r>
            <a:r>
              <a:rPr dirty="0" spc="-5">
                <a:hlinkClick r:id="rId2"/>
              </a:rPr>
              <a:t>.</a:t>
            </a:r>
            <a:r>
              <a:rPr dirty="0" spc="-15">
                <a:hlinkClick r:id="rId2"/>
              </a:rPr>
              <a:t>g</a:t>
            </a:r>
            <a:r>
              <a:rPr dirty="0" spc="-10">
                <a:hlinkClick r:id="rId2"/>
              </a:rPr>
              <a:t>o</a:t>
            </a:r>
            <a:r>
              <a:rPr dirty="0" spc="-10">
                <a:hlinkClick r:id="rId2"/>
              </a:rPr>
              <a:t>v</a:t>
            </a:r>
            <a:r>
              <a:rPr dirty="0" spc="-5">
                <a:hlinkClick r:id="rId2"/>
              </a:rPr>
              <a:t>/</a:t>
            </a:r>
            <a:r>
              <a:rPr dirty="0" spc="-15">
                <a:hlinkClick r:id="rId2"/>
              </a:rPr>
              <a:t>E</a:t>
            </a:r>
            <a:r>
              <a:rPr dirty="0" spc="-10">
                <a:hlinkClick r:id="rId2"/>
              </a:rPr>
              <a:t>M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8575">
              <a:lnSpc>
                <a:spcPct val="100000"/>
              </a:lnSpc>
            </a:pPr>
            <a:fld id="{81D60167-4931-47E6-BA6A-407CBD079E47}" type="slidenum">
              <a:rPr dirty="0" spc="-5"/>
              <a:t>2</a:t>
            </a:fld>
          </a:p>
        </p:txBody>
      </p:sp>
      <p:sp>
        <p:nvSpPr>
          <p:cNvPr id="3" name="object 3"/>
          <p:cNvSpPr txBox="1"/>
          <p:nvPr/>
        </p:nvSpPr>
        <p:spPr>
          <a:xfrm>
            <a:off x="387807" y="1256307"/>
            <a:ext cx="8188959" cy="49453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55600" marR="200025" indent="-342900">
              <a:lnSpc>
                <a:spcPct val="90000"/>
              </a:lnSpc>
              <a:buClr>
                <a:srgbClr val="002399"/>
              </a:buClr>
              <a:buFont typeface="Arial"/>
              <a:buChar char="•"/>
              <a:tabLst>
                <a:tab pos="355600" algn="l"/>
              </a:tabLst>
            </a:pPr>
            <a:r>
              <a:rPr dirty="0" sz="2000">
                <a:solidFill>
                  <a:srgbClr val="002399"/>
                </a:solidFill>
                <a:latin typeface="Calibri"/>
                <a:cs typeface="Calibri"/>
              </a:rPr>
              <a:t>Publ</a:t>
            </a:r>
            <a:r>
              <a:rPr dirty="0" sz="2000" spc="-15">
                <a:solidFill>
                  <a:srgbClr val="002399"/>
                </a:solidFill>
                <a:latin typeface="Calibri"/>
                <a:cs typeface="Calibri"/>
              </a:rPr>
              <a:t>i</a:t>
            </a:r>
            <a:r>
              <a:rPr dirty="0" sz="2000">
                <a:solidFill>
                  <a:srgbClr val="002399"/>
                </a:solidFill>
                <a:latin typeface="Calibri"/>
                <a:cs typeface="Calibri"/>
              </a:rPr>
              <a:t>c co</a:t>
            </a:r>
            <a:r>
              <a:rPr dirty="0" sz="2000" spc="-15">
                <a:solidFill>
                  <a:srgbClr val="002399"/>
                </a:solidFill>
                <a:latin typeface="Calibri"/>
                <a:cs typeface="Calibri"/>
              </a:rPr>
              <a:t>m</a:t>
            </a:r>
            <a:r>
              <a:rPr dirty="0" sz="2000" spc="-10">
                <a:solidFill>
                  <a:srgbClr val="002399"/>
                </a:solidFill>
                <a:latin typeface="Calibri"/>
                <a:cs typeface="Calibri"/>
              </a:rPr>
              <a:t>m</a:t>
            </a:r>
            <a:r>
              <a:rPr dirty="0" sz="2000">
                <a:solidFill>
                  <a:srgbClr val="002399"/>
                </a:solidFill>
                <a:latin typeface="Calibri"/>
                <a:cs typeface="Calibri"/>
              </a:rPr>
              <a:t>e</a:t>
            </a:r>
            <a:r>
              <a:rPr dirty="0" sz="2000" spc="-25">
                <a:solidFill>
                  <a:srgbClr val="002399"/>
                </a:solidFill>
                <a:latin typeface="Calibri"/>
                <a:cs typeface="Calibri"/>
              </a:rPr>
              <a:t>n</a:t>
            </a:r>
            <a:r>
              <a:rPr dirty="0" sz="2000">
                <a:solidFill>
                  <a:srgbClr val="002399"/>
                </a:solidFill>
                <a:latin typeface="Calibri"/>
                <a:cs typeface="Calibri"/>
              </a:rPr>
              <a:t>ts </a:t>
            </a:r>
            <a:r>
              <a:rPr dirty="0" sz="2000" spc="-5">
                <a:solidFill>
                  <a:srgbClr val="002399"/>
                </a:solidFill>
                <a:latin typeface="Calibri"/>
                <a:cs typeface="Calibri"/>
              </a:rPr>
              <a:t>p</a:t>
            </a:r>
            <a:r>
              <a:rPr dirty="0" sz="2000" spc="-40">
                <a:solidFill>
                  <a:srgbClr val="002399"/>
                </a:solidFill>
                <a:latin typeface="Calibri"/>
                <a:cs typeface="Calibri"/>
              </a:rPr>
              <a:t>r</a:t>
            </a:r>
            <a:r>
              <a:rPr dirty="0" sz="2000" spc="-15">
                <a:solidFill>
                  <a:srgbClr val="002399"/>
                </a:solidFill>
                <a:latin typeface="Calibri"/>
                <a:cs typeface="Calibri"/>
              </a:rPr>
              <a:t>o</a:t>
            </a:r>
            <a:r>
              <a:rPr dirty="0" sz="2000" spc="-10">
                <a:solidFill>
                  <a:srgbClr val="002399"/>
                </a:solidFill>
                <a:latin typeface="Calibri"/>
                <a:cs typeface="Calibri"/>
              </a:rPr>
              <a:t>v</a:t>
            </a:r>
            <a:r>
              <a:rPr dirty="0" sz="2000">
                <a:solidFill>
                  <a:srgbClr val="002399"/>
                </a:solidFill>
                <a:latin typeface="Calibri"/>
                <a:cs typeface="Calibri"/>
              </a:rPr>
              <a:t>id</a:t>
            </a:r>
            <a:r>
              <a:rPr dirty="0" sz="2000" spc="-10">
                <a:solidFill>
                  <a:srgbClr val="002399"/>
                </a:solidFill>
                <a:latin typeface="Calibri"/>
                <a:cs typeface="Calibri"/>
              </a:rPr>
              <a:t>e</a:t>
            </a:r>
            <a:r>
              <a:rPr dirty="0" sz="2000">
                <a:solidFill>
                  <a:srgbClr val="002399"/>
                </a:solidFill>
                <a:latin typeface="Calibri"/>
                <a:cs typeface="Calibri"/>
              </a:rPr>
              <a:t>d</a:t>
            </a:r>
            <a:r>
              <a:rPr dirty="0" sz="2000" spc="-10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2000" spc="-5">
                <a:solidFill>
                  <a:srgbClr val="002399"/>
                </a:solidFill>
                <a:latin typeface="Calibri"/>
                <a:cs typeface="Calibri"/>
              </a:rPr>
              <a:t>o</a:t>
            </a:r>
            <a:r>
              <a:rPr dirty="0" sz="2000">
                <a:solidFill>
                  <a:srgbClr val="002399"/>
                </a:solidFill>
                <a:latin typeface="Calibri"/>
                <a:cs typeface="Calibri"/>
              </a:rPr>
              <a:t>n</a:t>
            </a:r>
            <a:r>
              <a:rPr dirty="0" sz="2000" spc="-10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002399"/>
                </a:solidFill>
                <a:latin typeface="Calibri"/>
                <a:cs typeface="Calibri"/>
              </a:rPr>
              <a:t>the </a:t>
            </a:r>
            <a:r>
              <a:rPr dirty="0" sz="2000" spc="-5">
                <a:solidFill>
                  <a:srgbClr val="002399"/>
                </a:solidFill>
                <a:latin typeface="Calibri"/>
                <a:cs typeface="Calibri"/>
              </a:rPr>
              <a:t>D</a:t>
            </a:r>
            <a:r>
              <a:rPr dirty="0" sz="2000" spc="-40">
                <a:solidFill>
                  <a:srgbClr val="002399"/>
                </a:solidFill>
                <a:latin typeface="Calibri"/>
                <a:cs typeface="Calibri"/>
              </a:rPr>
              <a:t>r</a:t>
            </a:r>
            <a:r>
              <a:rPr dirty="0" sz="2000" spc="-15">
                <a:solidFill>
                  <a:srgbClr val="002399"/>
                </a:solidFill>
                <a:latin typeface="Calibri"/>
                <a:cs typeface="Calibri"/>
              </a:rPr>
              <a:t>a</a:t>
            </a:r>
            <a:r>
              <a:rPr dirty="0" sz="2000" spc="-5">
                <a:solidFill>
                  <a:srgbClr val="002399"/>
                </a:solidFill>
                <a:latin typeface="Calibri"/>
                <a:cs typeface="Calibri"/>
              </a:rPr>
              <a:t>f</a:t>
            </a:r>
            <a:r>
              <a:rPr dirty="0" sz="2000">
                <a:solidFill>
                  <a:srgbClr val="002399"/>
                </a:solidFill>
                <a:latin typeface="Calibri"/>
                <a:cs typeface="Calibri"/>
              </a:rPr>
              <a:t>t</a:t>
            </a:r>
            <a:r>
              <a:rPr dirty="0" sz="2000" spc="-10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2000" spc="-20">
                <a:solidFill>
                  <a:srgbClr val="002399"/>
                </a:solidFill>
                <a:latin typeface="Calibri"/>
                <a:cs typeface="Calibri"/>
              </a:rPr>
              <a:t>G</a:t>
            </a:r>
            <a:r>
              <a:rPr dirty="0" sz="2000" spc="-45">
                <a:solidFill>
                  <a:srgbClr val="002399"/>
                </a:solidFill>
                <a:latin typeface="Calibri"/>
                <a:cs typeface="Calibri"/>
              </a:rPr>
              <a:t>T</a:t>
            </a:r>
            <a:r>
              <a:rPr dirty="0" sz="2000" spc="-5">
                <a:solidFill>
                  <a:srgbClr val="002399"/>
                </a:solidFill>
                <a:latin typeface="Calibri"/>
                <a:cs typeface="Calibri"/>
              </a:rPr>
              <a:t>C</a:t>
            </a:r>
            <a:r>
              <a:rPr dirty="0" sz="2000">
                <a:solidFill>
                  <a:srgbClr val="002399"/>
                </a:solidFill>
                <a:latin typeface="Calibri"/>
                <a:cs typeface="Calibri"/>
              </a:rPr>
              <a:t>C</a:t>
            </a:r>
            <a:r>
              <a:rPr dirty="0" sz="2000" spc="-25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2000" spc="-5">
                <a:solidFill>
                  <a:srgbClr val="002399"/>
                </a:solidFill>
                <a:latin typeface="Calibri"/>
                <a:cs typeface="Calibri"/>
              </a:rPr>
              <a:t>EI</a:t>
            </a:r>
            <a:r>
              <a:rPr dirty="0" sz="2000">
                <a:solidFill>
                  <a:srgbClr val="002399"/>
                </a:solidFill>
                <a:latin typeface="Calibri"/>
                <a:cs typeface="Calibri"/>
              </a:rPr>
              <a:t>S: </a:t>
            </a:r>
            <a:r>
              <a:rPr dirty="0" sz="2000" spc="-5">
                <a:solidFill>
                  <a:srgbClr val="002399"/>
                </a:solidFill>
                <a:latin typeface="Calibri"/>
                <a:cs typeface="Calibri"/>
              </a:rPr>
              <a:t>O</a:t>
            </a:r>
            <a:r>
              <a:rPr dirty="0" sz="2000" spc="-30">
                <a:solidFill>
                  <a:srgbClr val="002399"/>
                </a:solidFill>
                <a:latin typeface="Calibri"/>
                <a:cs typeface="Calibri"/>
              </a:rPr>
              <a:t>v</a:t>
            </a:r>
            <a:r>
              <a:rPr dirty="0" sz="2000">
                <a:solidFill>
                  <a:srgbClr val="002399"/>
                </a:solidFill>
                <a:latin typeface="Calibri"/>
                <a:cs typeface="Calibri"/>
              </a:rPr>
              <a:t>er</a:t>
            </a:r>
            <a:r>
              <a:rPr dirty="0" sz="2000" spc="-10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002399"/>
                </a:solidFill>
                <a:latin typeface="Calibri"/>
                <a:cs typeface="Calibri"/>
              </a:rPr>
              <a:t>4</a:t>
            </a:r>
            <a:r>
              <a:rPr dirty="0" sz="2000" spc="5">
                <a:solidFill>
                  <a:srgbClr val="002399"/>
                </a:solidFill>
                <a:latin typeface="Calibri"/>
                <a:cs typeface="Calibri"/>
              </a:rPr>
              <a:t>,</a:t>
            </a:r>
            <a:r>
              <a:rPr dirty="0" sz="2000">
                <a:solidFill>
                  <a:srgbClr val="002399"/>
                </a:solidFill>
                <a:latin typeface="Calibri"/>
                <a:cs typeface="Calibri"/>
              </a:rPr>
              <a:t>000</a:t>
            </a:r>
            <a:r>
              <a:rPr dirty="0" sz="2000" spc="-40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2000" spc="-5">
                <a:solidFill>
                  <a:srgbClr val="002399"/>
                </a:solidFill>
                <a:latin typeface="Calibri"/>
                <a:cs typeface="Calibri"/>
              </a:rPr>
              <a:t>pu</a:t>
            </a:r>
            <a:r>
              <a:rPr dirty="0" sz="2000" spc="5">
                <a:solidFill>
                  <a:srgbClr val="002399"/>
                </a:solidFill>
                <a:latin typeface="Calibri"/>
                <a:cs typeface="Calibri"/>
              </a:rPr>
              <a:t>b</a:t>
            </a:r>
            <a:r>
              <a:rPr dirty="0" sz="2000">
                <a:solidFill>
                  <a:srgbClr val="002399"/>
                </a:solidFill>
                <a:latin typeface="Calibri"/>
                <a:cs typeface="Calibri"/>
              </a:rPr>
              <a:t>l</a:t>
            </a:r>
            <a:r>
              <a:rPr dirty="0" sz="2000" spc="-10">
                <a:solidFill>
                  <a:srgbClr val="002399"/>
                </a:solidFill>
                <a:latin typeface="Calibri"/>
                <a:cs typeface="Calibri"/>
              </a:rPr>
              <a:t>i</a:t>
            </a:r>
            <a:r>
              <a:rPr dirty="0" sz="2000">
                <a:solidFill>
                  <a:srgbClr val="002399"/>
                </a:solidFill>
                <a:latin typeface="Calibri"/>
                <a:cs typeface="Calibri"/>
              </a:rPr>
              <a:t>c</a:t>
            </a:r>
            <a:r>
              <a:rPr dirty="0" sz="2000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2000" spc="-10">
                <a:solidFill>
                  <a:srgbClr val="002399"/>
                </a:solidFill>
                <a:latin typeface="Calibri"/>
                <a:cs typeface="Calibri"/>
              </a:rPr>
              <a:t>c</a:t>
            </a:r>
            <a:r>
              <a:rPr dirty="0" sz="2000" spc="-5">
                <a:solidFill>
                  <a:srgbClr val="002399"/>
                </a:solidFill>
                <a:latin typeface="Calibri"/>
                <a:cs typeface="Calibri"/>
              </a:rPr>
              <a:t>om</a:t>
            </a:r>
            <a:r>
              <a:rPr dirty="0" sz="2000" spc="-10">
                <a:solidFill>
                  <a:srgbClr val="002399"/>
                </a:solidFill>
                <a:latin typeface="Calibri"/>
                <a:cs typeface="Calibri"/>
              </a:rPr>
              <a:t>m</a:t>
            </a:r>
            <a:r>
              <a:rPr dirty="0" sz="2000">
                <a:solidFill>
                  <a:srgbClr val="002399"/>
                </a:solidFill>
                <a:latin typeface="Calibri"/>
                <a:cs typeface="Calibri"/>
              </a:rPr>
              <a:t>e</a:t>
            </a:r>
            <a:r>
              <a:rPr dirty="0" sz="2000" spc="-25">
                <a:solidFill>
                  <a:srgbClr val="002399"/>
                </a:solidFill>
                <a:latin typeface="Calibri"/>
                <a:cs typeface="Calibri"/>
              </a:rPr>
              <a:t>n</a:t>
            </a:r>
            <a:r>
              <a:rPr dirty="0" sz="2000">
                <a:solidFill>
                  <a:srgbClr val="002399"/>
                </a:solidFill>
                <a:latin typeface="Calibri"/>
                <a:cs typeface="Calibri"/>
              </a:rPr>
              <a:t>ts </a:t>
            </a:r>
            <a:r>
              <a:rPr dirty="0" sz="2000" spc="-20">
                <a:solidFill>
                  <a:srgbClr val="002399"/>
                </a:solidFill>
                <a:latin typeface="Calibri"/>
                <a:cs typeface="Calibri"/>
              </a:rPr>
              <a:t>w</a:t>
            </a:r>
            <a:r>
              <a:rPr dirty="0" sz="2000">
                <a:solidFill>
                  <a:srgbClr val="002399"/>
                </a:solidFill>
                <a:latin typeface="Calibri"/>
                <a:cs typeface="Calibri"/>
              </a:rPr>
              <a:t>e</a:t>
            </a:r>
            <a:r>
              <a:rPr dirty="0" sz="2000" spc="-30">
                <a:solidFill>
                  <a:srgbClr val="002399"/>
                </a:solidFill>
                <a:latin typeface="Calibri"/>
                <a:cs typeface="Calibri"/>
              </a:rPr>
              <a:t>r</a:t>
            </a:r>
            <a:r>
              <a:rPr dirty="0" sz="2000">
                <a:solidFill>
                  <a:srgbClr val="002399"/>
                </a:solidFill>
                <a:latin typeface="Calibri"/>
                <a:cs typeface="Calibri"/>
              </a:rPr>
              <a:t>e </a:t>
            </a:r>
            <a:r>
              <a:rPr dirty="0" sz="2000" spc="-5">
                <a:solidFill>
                  <a:srgbClr val="002399"/>
                </a:solidFill>
                <a:latin typeface="Calibri"/>
                <a:cs typeface="Calibri"/>
              </a:rPr>
              <a:t>submi</a:t>
            </a:r>
            <a:r>
              <a:rPr dirty="0" sz="2000" spc="-30">
                <a:solidFill>
                  <a:srgbClr val="002399"/>
                </a:solidFill>
                <a:latin typeface="Calibri"/>
                <a:cs typeface="Calibri"/>
              </a:rPr>
              <a:t>t</a:t>
            </a:r>
            <a:r>
              <a:rPr dirty="0" sz="2000" spc="-25">
                <a:solidFill>
                  <a:srgbClr val="002399"/>
                </a:solidFill>
                <a:latin typeface="Calibri"/>
                <a:cs typeface="Calibri"/>
              </a:rPr>
              <a:t>t</a:t>
            </a:r>
            <a:r>
              <a:rPr dirty="0" sz="2000">
                <a:solidFill>
                  <a:srgbClr val="002399"/>
                </a:solidFill>
                <a:latin typeface="Calibri"/>
                <a:cs typeface="Calibri"/>
              </a:rPr>
              <a:t>ed</a:t>
            </a:r>
            <a:r>
              <a:rPr dirty="0" sz="2000" spc="-5">
                <a:solidFill>
                  <a:srgbClr val="002399"/>
                </a:solidFill>
                <a:latin typeface="Calibri"/>
                <a:cs typeface="Calibri"/>
              </a:rPr>
              <a:t> o</a:t>
            </a:r>
            <a:r>
              <a:rPr dirty="0" sz="2000">
                <a:solidFill>
                  <a:srgbClr val="002399"/>
                </a:solidFill>
                <a:latin typeface="Calibri"/>
                <a:cs typeface="Calibri"/>
              </a:rPr>
              <a:t>n</a:t>
            </a:r>
            <a:r>
              <a:rPr dirty="0" sz="2000" spc="-5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002399"/>
                </a:solidFill>
                <a:latin typeface="Calibri"/>
                <a:cs typeface="Calibri"/>
              </a:rPr>
              <a:t>the</a:t>
            </a:r>
            <a:r>
              <a:rPr dirty="0" sz="2000" spc="-10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2000" spc="-5">
                <a:solidFill>
                  <a:srgbClr val="002399"/>
                </a:solidFill>
                <a:latin typeface="Calibri"/>
                <a:cs typeface="Calibri"/>
              </a:rPr>
              <a:t>D</a:t>
            </a:r>
            <a:r>
              <a:rPr dirty="0" sz="2000" spc="-40">
                <a:solidFill>
                  <a:srgbClr val="002399"/>
                </a:solidFill>
                <a:latin typeface="Calibri"/>
                <a:cs typeface="Calibri"/>
              </a:rPr>
              <a:t>r</a:t>
            </a:r>
            <a:r>
              <a:rPr dirty="0" sz="2000" spc="-15">
                <a:solidFill>
                  <a:srgbClr val="002399"/>
                </a:solidFill>
                <a:latin typeface="Calibri"/>
                <a:cs typeface="Calibri"/>
              </a:rPr>
              <a:t>a</a:t>
            </a:r>
            <a:r>
              <a:rPr dirty="0" sz="2000" spc="-5">
                <a:solidFill>
                  <a:srgbClr val="002399"/>
                </a:solidFill>
                <a:latin typeface="Calibri"/>
                <a:cs typeface="Calibri"/>
              </a:rPr>
              <a:t>f</a:t>
            </a:r>
            <a:r>
              <a:rPr dirty="0" sz="2000">
                <a:solidFill>
                  <a:srgbClr val="002399"/>
                </a:solidFill>
                <a:latin typeface="Calibri"/>
                <a:cs typeface="Calibri"/>
              </a:rPr>
              <a:t>t</a:t>
            </a:r>
            <a:r>
              <a:rPr dirty="0" sz="2000" spc="-10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2000" spc="-20">
                <a:solidFill>
                  <a:srgbClr val="002399"/>
                </a:solidFill>
                <a:latin typeface="Calibri"/>
                <a:cs typeface="Calibri"/>
              </a:rPr>
              <a:t>G</a:t>
            </a:r>
            <a:r>
              <a:rPr dirty="0" sz="2000" spc="-45">
                <a:solidFill>
                  <a:srgbClr val="002399"/>
                </a:solidFill>
                <a:latin typeface="Calibri"/>
                <a:cs typeface="Calibri"/>
              </a:rPr>
              <a:t>T</a:t>
            </a:r>
            <a:r>
              <a:rPr dirty="0" sz="2000" spc="-5">
                <a:solidFill>
                  <a:srgbClr val="002399"/>
                </a:solidFill>
                <a:latin typeface="Calibri"/>
                <a:cs typeface="Calibri"/>
              </a:rPr>
              <a:t>C</a:t>
            </a:r>
            <a:r>
              <a:rPr dirty="0" sz="2000">
                <a:solidFill>
                  <a:srgbClr val="002399"/>
                </a:solidFill>
                <a:latin typeface="Calibri"/>
                <a:cs typeface="Calibri"/>
              </a:rPr>
              <a:t>C</a:t>
            </a:r>
            <a:r>
              <a:rPr dirty="0" sz="2000" spc="-10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002399"/>
                </a:solidFill>
                <a:latin typeface="Calibri"/>
                <a:cs typeface="Calibri"/>
              </a:rPr>
              <a:t>EIS. </a:t>
            </a:r>
            <a:r>
              <a:rPr dirty="0" sz="2000" spc="-20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002399"/>
                </a:solidFill>
                <a:latin typeface="Calibri"/>
                <a:cs typeface="Calibri"/>
              </a:rPr>
              <a:t>D</a:t>
            </a:r>
            <a:r>
              <a:rPr dirty="0" sz="2000" spc="-5">
                <a:solidFill>
                  <a:srgbClr val="002399"/>
                </a:solidFill>
                <a:latin typeface="Calibri"/>
                <a:cs typeface="Calibri"/>
              </a:rPr>
              <a:t>O</a:t>
            </a:r>
            <a:r>
              <a:rPr dirty="0" sz="2000">
                <a:solidFill>
                  <a:srgbClr val="002399"/>
                </a:solidFill>
                <a:latin typeface="Calibri"/>
                <a:cs typeface="Calibri"/>
              </a:rPr>
              <a:t>E</a:t>
            </a:r>
            <a:r>
              <a:rPr dirty="0" sz="2000" spc="-25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002399"/>
                </a:solidFill>
                <a:latin typeface="Calibri"/>
                <a:cs typeface="Calibri"/>
              </a:rPr>
              <a:t>add</a:t>
            </a:r>
            <a:r>
              <a:rPr dirty="0" sz="2000" spc="-30">
                <a:solidFill>
                  <a:srgbClr val="002399"/>
                </a:solidFill>
                <a:latin typeface="Calibri"/>
                <a:cs typeface="Calibri"/>
              </a:rPr>
              <a:t>r</a:t>
            </a:r>
            <a:r>
              <a:rPr dirty="0" sz="2000">
                <a:solidFill>
                  <a:srgbClr val="002399"/>
                </a:solidFill>
                <a:latin typeface="Calibri"/>
                <a:cs typeface="Calibri"/>
              </a:rPr>
              <a:t>es</a:t>
            </a:r>
            <a:r>
              <a:rPr dirty="0" sz="2000" spc="-15">
                <a:solidFill>
                  <a:srgbClr val="002399"/>
                </a:solidFill>
                <a:latin typeface="Calibri"/>
                <a:cs typeface="Calibri"/>
              </a:rPr>
              <a:t>s</a:t>
            </a:r>
            <a:r>
              <a:rPr dirty="0" sz="2000">
                <a:solidFill>
                  <a:srgbClr val="002399"/>
                </a:solidFill>
                <a:latin typeface="Calibri"/>
                <a:cs typeface="Calibri"/>
              </a:rPr>
              <a:t>es</a:t>
            </a:r>
            <a:r>
              <a:rPr dirty="0" sz="2000" spc="5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002399"/>
                </a:solidFill>
                <a:latin typeface="Calibri"/>
                <a:cs typeface="Calibri"/>
              </a:rPr>
              <a:t>those</a:t>
            </a:r>
            <a:r>
              <a:rPr dirty="0" sz="2000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2000" spc="-10">
                <a:solidFill>
                  <a:srgbClr val="002399"/>
                </a:solidFill>
                <a:latin typeface="Calibri"/>
                <a:cs typeface="Calibri"/>
              </a:rPr>
              <a:t>c</a:t>
            </a:r>
            <a:r>
              <a:rPr dirty="0" sz="2000" spc="-5">
                <a:solidFill>
                  <a:srgbClr val="002399"/>
                </a:solidFill>
                <a:latin typeface="Calibri"/>
                <a:cs typeface="Calibri"/>
              </a:rPr>
              <a:t>om</a:t>
            </a:r>
            <a:r>
              <a:rPr dirty="0" sz="2000" spc="-10">
                <a:solidFill>
                  <a:srgbClr val="002399"/>
                </a:solidFill>
                <a:latin typeface="Calibri"/>
                <a:cs typeface="Calibri"/>
              </a:rPr>
              <a:t>m</a:t>
            </a:r>
            <a:r>
              <a:rPr dirty="0" sz="2000">
                <a:solidFill>
                  <a:srgbClr val="002399"/>
                </a:solidFill>
                <a:latin typeface="Calibri"/>
                <a:cs typeface="Calibri"/>
              </a:rPr>
              <a:t>e</a:t>
            </a:r>
            <a:r>
              <a:rPr dirty="0" sz="2000" spc="-25">
                <a:solidFill>
                  <a:srgbClr val="002399"/>
                </a:solidFill>
                <a:latin typeface="Calibri"/>
                <a:cs typeface="Calibri"/>
              </a:rPr>
              <a:t>n</a:t>
            </a:r>
            <a:r>
              <a:rPr dirty="0" sz="2000">
                <a:solidFill>
                  <a:srgbClr val="002399"/>
                </a:solidFill>
                <a:latin typeface="Calibri"/>
                <a:cs typeface="Calibri"/>
              </a:rPr>
              <a:t>ts in</a:t>
            </a:r>
            <a:r>
              <a:rPr dirty="0" sz="2000" spc="-5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002399"/>
                </a:solidFill>
                <a:latin typeface="Calibri"/>
                <a:cs typeface="Calibri"/>
              </a:rPr>
              <a:t>the</a:t>
            </a:r>
            <a:r>
              <a:rPr dirty="0" sz="2000" spc="-10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2000" spc="-5">
                <a:solidFill>
                  <a:srgbClr val="002399"/>
                </a:solidFill>
                <a:latin typeface="Calibri"/>
                <a:cs typeface="Calibri"/>
              </a:rPr>
              <a:t>Com</a:t>
            </a:r>
            <a:r>
              <a:rPr dirty="0" sz="2000" spc="-10">
                <a:solidFill>
                  <a:srgbClr val="002399"/>
                </a:solidFill>
                <a:latin typeface="Calibri"/>
                <a:cs typeface="Calibri"/>
              </a:rPr>
              <a:t>m</a:t>
            </a:r>
            <a:r>
              <a:rPr dirty="0" sz="2000">
                <a:solidFill>
                  <a:srgbClr val="002399"/>
                </a:solidFill>
                <a:latin typeface="Calibri"/>
                <a:cs typeface="Calibri"/>
              </a:rPr>
              <a:t>e</a:t>
            </a:r>
            <a:r>
              <a:rPr dirty="0" sz="2000" spc="-25">
                <a:solidFill>
                  <a:srgbClr val="002399"/>
                </a:solidFill>
                <a:latin typeface="Calibri"/>
                <a:cs typeface="Calibri"/>
              </a:rPr>
              <a:t>n</a:t>
            </a:r>
            <a:r>
              <a:rPr dirty="0" sz="2000">
                <a:solidFill>
                  <a:srgbClr val="002399"/>
                </a:solidFill>
                <a:latin typeface="Calibri"/>
                <a:cs typeface="Calibri"/>
              </a:rPr>
              <a:t>t </a:t>
            </a:r>
            <a:r>
              <a:rPr dirty="0" sz="2000" spc="-30">
                <a:solidFill>
                  <a:srgbClr val="002399"/>
                </a:solidFill>
                <a:latin typeface="Calibri"/>
                <a:cs typeface="Calibri"/>
              </a:rPr>
              <a:t>R</a:t>
            </a:r>
            <a:r>
              <a:rPr dirty="0" sz="2000">
                <a:solidFill>
                  <a:srgbClr val="002399"/>
                </a:solidFill>
                <a:latin typeface="Calibri"/>
                <a:cs typeface="Calibri"/>
              </a:rPr>
              <a:t>esponse</a:t>
            </a:r>
            <a:r>
              <a:rPr dirty="0" sz="2000" spc="-15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2000" spc="-5">
                <a:solidFill>
                  <a:srgbClr val="002399"/>
                </a:solidFill>
                <a:latin typeface="Calibri"/>
                <a:cs typeface="Calibri"/>
              </a:rPr>
              <a:t>Do</a:t>
            </a:r>
            <a:r>
              <a:rPr dirty="0" sz="2000" spc="5">
                <a:solidFill>
                  <a:srgbClr val="002399"/>
                </a:solidFill>
                <a:latin typeface="Calibri"/>
                <a:cs typeface="Calibri"/>
              </a:rPr>
              <a:t>c</a:t>
            </a:r>
            <a:r>
              <a:rPr dirty="0" sz="2000" spc="-5">
                <a:solidFill>
                  <a:srgbClr val="002399"/>
                </a:solidFill>
                <a:latin typeface="Calibri"/>
                <a:cs typeface="Calibri"/>
              </a:rPr>
              <a:t>ume</a:t>
            </a:r>
            <a:r>
              <a:rPr dirty="0" sz="2000" spc="-25">
                <a:solidFill>
                  <a:srgbClr val="002399"/>
                </a:solidFill>
                <a:latin typeface="Calibri"/>
                <a:cs typeface="Calibri"/>
              </a:rPr>
              <a:t>n</a:t>
            </a:r>
            <a:r>
              <a:rPr dirty="0" sz="2000">
                <a:solidFill>
                  <a:srgbClr val="002399"/>
                </a:solidFill>
                <a:latin typeface="Calibri"/>
                <a:cs typeface="Calibri"/>
              </a:rPr>
              <a:t>t</a:t>
            </a:r>
            <a:r>
              <a:rPr dirty="0" sz="2000" spc="-20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2000" spc="-5">
                <a:solidFill>
                  <a:srgbClr val="002399"/>
                </a:solidFill>
                <a:latin typeface="Calibri"/>
                <a:cs typeface="Calibri"/>
              </a:rPr>
              <a:t>sectio</a:t>
            </a:r>
            <a:r>
              <a:rPr dirty="0" sz="2000">
                <a:solidFill>
                  <a:srgbClr val="002399"/>
                </a:solidFill>
                <a:latin typeface="Calibri"/>
                <a:cs typeface="Calibri"/>
              </a:rPr>
              <a:t>n </a:t>
            </a:r>
            <a:r>
              <a:rPr dirty="0" sz="2000" spc="-5">
                <a:solidFill>
                  <a:srgbClr val="002399"/>
                </a:solidFill>
                <a:latin typeface="Calibri"/>
                <a:cs typeface="Calibri"/>
              </a:rPr>
              <a:t>o</a:t>
            </a:r>
            <a:r>
              <a:rPr dirty="0" sz="2000">
                <a:solidFill>
                  <a:srgbClr val="002399"/>
                </a:solidFill>
                <a:latin typeface="Calibri"/>
                <a:cs typeface="Calibri"/>
              </a:rPr>
              <a:t>f</a:t>
            </a:r>
            <a:r>
              <a:rPr dirty="0" sz="2000" spc="5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002399"/>
                </a:solidFill>
                <a:latin typeface="Calibri"/>
                <a:cs typeface="Calibri"/>
              </a:rPr>
              <a:t>the</a:t>
            </a:r>
            <a:r>
              <a:rPr dirty="0" sz="2000" spc="5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2000" spc="-5">
                <a:solidFill>
                  <a:srgbClr val="002399"/>
                </a:solidFill>
                <a:latin typeface="Calibri"/>
                <a:cs typeface="Calibri"/>
              </a:rPr>
              <a:t>Fina</a:t>
            </a:r>
            <a:r>
              <a:rPr dirty="0" sz="2000">
                <a:solidFill>
                  <a:srgbClr val="002399"/>
                </a:solidFill>
                <a:latin typeface="Calibri"/>
                <a:cs typeface="Calibri"/>
              </a:rPr>
              <a:t>l</a:t>
            </a:r>
            <a:r>
              <a:rPr dirty="0" sz="2000" spc="5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2000" spc="-20">
                <a:solidFill>
                  <a:srgbClr val="002399"/>
                </a:solidFill>
                <a:latin typeface="Calibri"/>
                <a:cs typeface="Calibri"/>
              </a:rPr>
              <a:t>G</a:t>
            </a:r>
            <a:r>
              <a:rPr dirty="0" sz="2000" spc="-45">
                <a:solidFill>
                  <a:srgbClr val="002399"/>
                </a:solidFill>
                <a:latin typeface="Calibri"/>
                <a:cs typeface="Calibri"/>
              </a:rPr>
              <a:t>T</a:t>
            </a:r>
            <a:r>
              <a:rPr dirty="0" sz="2000" spc="-5">
                <a:solidFill>
                  <a:srgbClr val="002399"/>
                </a:solidFill>
                <a:latin typeface="Calibri"/>
                <a:cs typeface="Calibri"/>
              </a:rPr>
              <a:t>CC</a:t>
            </a:r>
            <a:r>
              <a:rPr dirty="0" sz="2000" spc="-5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002399"/>
                </a:solidFill>
                <a:latin typeface="Calibri"/>
                <a:cs typeface="Calibri"/>
              </a:rPr>
              <a:t>EIS.</a:t>
            </a:r>
            <a:endParaRPr sz="2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2"/>
              </a:spcBef>
              <a:buClr>
                <a:srgbClr val="002399"/>
              </a:buClr>
              <a:buFont typeface="Arial"/>
              <a:buChar char="•"/>
            </a:pPr>
            <a:endParaRPr sz="2400">
              <a:latin typeface="Times New Roman"/>
              <a:cs typeface="Times New Roman"/>
            </a:endParaRPr>
          </a:p>
          <a:p>
            <a:pPr algn="just" marL="238125" marR="852169" indent="-225425">
              <a:lnSpc>
                <a:spcPts val="2160"/>
              </a:lnSpc>
              <a:buClr>
                <a:srgbClr val="002399"/>
              </a:buClr>
              <a:buFont typeface="Arial"/>
              <a:buChar char="•"/>
              <a:tabLst>
                <a:tab pos="238760" algn="l"/>
              </a:tabLst>
            </a:pPr>
            <a:r>
              <a:rPr dirty="0" sz="2000" spc="-5">
                <a:solidFill>
                  <a:srgbClr val="002399"/>
                </a:solidFill>
                <a:latin typeface="Calibri"/>
                <a:cs typeface="Calibri"/>
              </a:rPr>
              <a:t>Di</a:t>
            </a:r>
            <a:r>
              <a:rPr dirty="0" sz="2000" spc="-10">
                <a:solidFill>
                  <a:srgbClr val="002399"/>
                </a:solidFill>
                <a:latin typeface="Calibri"/>
                <a:cs typeface="Calibri"/>
              </a:rPr>
              <a:t>s</a:t>
            </a:r>
            <a:r>
              <a:rPr dirty="0" sz="2000" spc="-5">
                <a:solidFill>
                  <a:srgbClr val="002399"/>
                </a:solidFill>
                <a:latin typeface="Calibri"/>
                <a:cs typeface="Calibri"/>
              </a:rPr>
              <a:t>posa</a:t>
            </a:r>
            <a:r>
              <a:rPr dirty="0" sz="2000">
                <a:solidFill>
                  <a:srgbClr val="002399"/>
                </a:solidFill>
                <a:latin typeface="Calibri"/>
                <a:cs typeface="Calibri"/>
              </a:rPr>
              <a:t>l</a:t>
            </a:r>
            <a:r>
              <a:rPr dirty="0" sz="2000" spc="-10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2000" spc="-5">
                <a:solidFill>
                  <a:srgbClr val="002399"/>
                </a:solidFill>
                <a:latin typeface="Calibri"/>
                <a:cs typeface="Calibri"/>
              </a:rPr>
              <a:t>s</a:t>
            </a:r>
            <a:r>
              <a:rPr dirty="0" sz="2000" spc="-10">
                <a:solidFill>
                  <a:srgbClr val="002399"/>
                </a:solidFill>
                <a:latin typeface="Calibri"/>
                <a:cs typeface="Calibri"/>
              </a:rPr>
              <a:t>i</a:t>
            </a:r>
            <a:r>
              <a:rPr dirty="0" sz="2000" spc="-25">
                <a:solidFill>
                  <a:srgbClr val="002399"/>
                </a:solidFill>
                <a:latin typeface="Calibri"/>
                <a:cs typeface="Calibri"/>
              </a:rPr>
              <a:t>t</a:t>
            </a:r>
            <a:r>
              <a:rPr dirty="0" sz="2000">
                <a:solidFill>
                  <a:srgbClr val="002399"/>
                </a:solidFill>
                <a:latin typeface="Calibri"/>
                <a:cs typeface="Calibri"/>
              </a:rPr>
              <a:t>e:</a:t>
            </a:r>
            <a:r>
              <a:rPr dirty="0" sz="2000" spc="10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2000" spc="-45">
                <a:solidFill>
                  <a:srgbClr val="002399"/>
                </a:solidFill>
                <a:latin typeface="Calibri"/>
                <a:cs typeface="Calibri"/>
              </a:rPr>
              <a:t>P</a:t>
            </a:r>
            <a:r>
              <a:rPr dirty="0" sz="2000" spc="-5">
                <a:solidFill>
                  <a:srgbClr val="002399"/>
                </a:solidFill>
                <a:latin typeface="Calibri"/>
                <a:cs typeface="Calibri"/>
              </a:rPr>
              <a:t>o</a:t>
            </a:r>
            <a:r>
              <a:rPr dirty="0" sz="2000" spc="-30">
                <a:solidFill>
                  <a:srgbClr val="002399"/>
                </a:solidFill>
                <a:latin typeface="Calibri"/>
                <a:cs typeface="Calibri"/>
              </a:rPr>
              <a:t>t</a:t>
            </a:r>
            <a:r>
              <a:rPr dirty="0" sz="2000">
                <a:solidFill>
                  <a:srgbClr val="002399"/>
                </a:solidFill>
                <a:latin typeface="Calibri"/>
                <a:cs typeface="Calibri"/>
              </a:rPr>
              <a:t>e</a:t>
            </a:r>
            <a:r>
              <a:rPr dirty="0" sz="2000" spc="-25">
                <a:solidFill>
                  <a:srgbClr val="002399"/>
                </a:solidFill>
                <a:latin typeface="Calibri"/>
                <a:cs typeface="Calibri"/>
              </a:rPr>
              <a:t>n</a:t>
            </a:r>
            <a:r>
              <a:rPr dirty="0" sz="2000">
                <a:solidFill>
                  <a:srgbClr val="002399"/>
                </a:solidFill>
                <a:latin typeface="Calibri"/>
                <a:cs typeface="Calibri"/>
              </a:rPr>
              <a:t>ti</a:t>
            </a:r>
            <a:r>
              <a:rPr dirty="0" sz="2000" spc="-5">
                <a:solidFill>
                  <a:srgbClr val="002399"/>
                </a:solidFill>
                <a:latin typeface="Calibri"/>
                <a:cs typeface="Calibri"/>
              </a:rPr>
              <a:t>a</a:t>
            </a:r>
            <a:r>
              <a:rPr dirty="0" sz="2000">
                <a:solidFill>
                  <a:srgbClr val="002399"/>
                </a:solidFill>
                <a:latin typeface="Calibri"/>
                <a:cs typeface="Calibri"/>
              </a:rPr>
              <a:t>l</a:t>
            </a:r>
            <a:r>
              <a:rPr dirty="0" sz="2000" spc="20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2000" spc="-5">
                <a:solidFill>
                  <a:srgbClr val="002399"/>
                </a:solidFill>
                <a:latin typeface="Calibri"/>
                <a:cs typeface="Calibri"/>
              </a:rPr>
              <a:t>huma</a:t>
            </a:r>
            <a:r>
              <a:rPr dirty="0" sz="2000">
                <a:solidFill>
                  <a:srgbClr val="002399"/>
                </a:solidFill>
                <a:latin typeface="Calibri"/>
                <a:cs typeface="Calibri"/>
              </a:rPr>
              <a:t>n</a:t>
            </a:r>
            <a:r>
              <a:rPr dirty="0" sz="2000" spc="-20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2000" spc="-5">
                <a:solidFill>
                  <a:srgbClr val="002399"/>
                </a:solidFill>
                <a:latin typeface="Calibri"/>
                <a:cs typeface="Calibri"/>
              </a:rPr>
              <a:t>heal</a:t>
            </a:r>
            <a:r>
              <a:rPr dirty="0" sz="2000">
                <a:solidFill>
                  <a:srgbClr val="002399"/>
                </a:solidFill>
                <a:latin typeface="Calibri"/>
                <a:cs typeface="Calibri"/>
              </a:rPr>
              <a:t>th i</a:t>
            </a:r>
            <a:r>
              <a:rPr dirty="0" sz="2000" spc="-10">
                <a:solidFill>
                  <a:srgbClr val="002399"/>
                </a:solidFill>
                <a:latin typeface="Calibri"/>
                <a:cs typeface="Calibri"/>
              </a:rPr>
              <a:t>m</a:t>
            </a:r>
            <a:r>
              <a:rPr dirty="0" sz="2000" spc="-5">
                <a:solidFill>
                  <a:srgbClr val="002399"/>
                </a:solidFill>
                <a:latin typeface="Calibri"/>
                <a:cs typeface="Calibri"/>
              </a:rPr>
              <a:t>pact</a:t>
            </a:r>
            <a:r>
              <a:rPr dirty="0" sz="2000">
                <a:solidFill>
                  <a:srgbClr val="002399"/>
                </a:solidFill>
                <a:latin typeface="Calibri"/>
                <a:cs typeface="Calibri"/>
              </a:rPr>
              <a:t>s</a:t>
            </a:r>
            <a:r>
              <a:rPr dirty="0" sz="2000" spc="15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2000" spc="-5">
                <a:solidFill>
                  <a:srgbClr val="002399"/>
                </a:solidFill>
                <a:latin typeface="Calibri"/>
                <a:cs typeface="Calibri"/>
              </a:rPr>
              <a:t>(includin</a:t>
            </a:r>
            <a:r>
              <a:rPr dirty="0" sz="2000">
                <a:solidFill>
                  <a:srgbClr val="002399"/>
                </a:solidFill>
                <a:latin typeface="Calibri"/>
                <a:cs typeface="Calibri"/>
              </a:rPr>
              <a:t>g </a:t>
            </a:r>
            <a:r>
              <a:rPr dirty="0" sz="2000" spc="-5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002399"/>
                </a:solidFill>
                <a:latin typeface="Calibri"/>
                <a:cs typeface="Calibri"/>
              </a:rPr>
              <a:t>those</a:t>
            </a:r>
            <a:r>
              <a:rPr dirty="0" sz="2000" spc="-15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2000" spc="-5">
                <a:solidFill>
                  <a:srgbClr val="002399"/>
                </a:solidFill>
                <a:latin typeface="Calibri"/>
                <a:cs typeface="Calibri"/>
              </a:rPr>
              <a:t>f</a:t>
            </a:r>
            <a:r>
              <a:rPr dirty="0" sz="2000" spc="-40">
                <a:solidFill>
                  <a:srgbClr val="002399"/>
                </a:solidFill>
                <a:latin typeface="Calibri"/>
                <a:cs typeface="Calibri"/>
              </a:rPr>
              <a:t>r</a:t>
            </a:r>
            <a:r>
              <a:rPr dirty="0" sz="2000" spc="-5">
                <a:solidFill>
                  <a:srgbClr val="002399"/>
                </a:solidFill>
                <a:latin typeface="Calibri"/>
                <a:cs typeface="Calibri"/>
              </a:rPr>
              <a:t>om</a:t>
            </a:r>
            <a:r>
              <a:rPr dirty="0" sz="2000" spc="-5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002399"/>
                </a:solidFill>
                <a:latin typeface="Calibri"/>
                <a:cs typeface="Calibri"/>
              </a:rPr>
              <a:t>t</a:t>
            </a:r>
            <a:r>
              <a:rPr dirty="0" sz="2000" spc="-40">
                <a:solidFill>
                  <a:srgbClr val="002399"/>
                </a:solidFill>
                <a:latin typeface="Calibri"/>
                <a:cs typeface="Calibri"/>
              </a:rPr>
              <a:t>r</a:t>
            </a:r>
            <a:r>
              <a:rPr dirty="0" sz="2000">
                <a:solidFill>
                  <a:srgbClr val="002399"/>
                </a:solidFill>
                <a:latin typeface="Calibri"/>
                <a:cs typeface="Calibri"/>
              </a:rPr>
              <a:t>anspor</a:t>
            </a:r>
            <a:r>
              <a:rPr dirty="0" sz="2000" spc="-25">
                <a:solidFill>
                  <a:srgbClr val="002399"/>
                </a:solidFill>
                <a:latin typeface="Calibri"/>
                <a:cs typeface="Calibri"/>
              </a:rPr>
              <a:t>t</a:t>
            </a:r>
            <a:r>
              <a:rPr dirty="0" sz="2000" spc="-25">
                <a:solidFill>
                  <a:srgbClr val="002399"/>
                </a:solidFill>
                <a:latin typeface="Calibri"/>
                <a:cs typeface="Calibri"/>
              </a:rPr>
              <a:t>a</a:t>
            </a:r>
            <a:r>
              <a:rPr dirty="0" sz="2000">
                <a:solidFill>
                  <a:srgbClr val="002399"/>
                </a:solidFill>
                <a:latin typeface="Calibri"/>
                <a:cs typeface="Calibri"/>
              </a:rPr>
              <a:t>tion and cumul</a:t>
            </a:r>
            <a:r>
              <a:rPr dirty="0" sz="2000" spc="-30">
                <a:solidFill>
                  <a:srgbClr val="002399"/>
                </a:solidFill>
                <a:latin typeface="Calibri"/>
                <a:cs typeface="Calibri"/>
              </a:rPr>
              <a:t>a</a:t>
            </a:r>
            <a:r>
              <a:rPr dirty="0" sz="2000">
                <a:solidFill>
                  <a:srgbClr val="002399"/>
                </a:solidFill>
                <a:latin typeface="Calibri"/>
                <a:cs typeface="Calibri"/>
              </a:rPr>
              <a:t>ti</a:t>
            </a:r>
            <a:r>
              <a:rPr dirty="0" sz="2000" spc="-35">
                <a:solidFill>
                  <a:srgbClr val="002399"/>
                </a:solidFill>
                <a:latin typeface="Calibri"/>
                <a:cs typeface="Calibri"/>
              </a:rPr>
              <a:t>v</a:t>
            </a:r>
            <a:r>
              <a:rPr dirty="0" sz="2000">
                <a:solidFill>
                  <a:srgbClr val="002399"/>
                </a:solidFill>
                <a:latin typeface="Calibri"/>
                <a:cs typeface="Calibri"/>
              </a:rPr>
              <a:t>e</a:t>
            </a:r>
            <a:r>
              <a:rPr dirty="0" sz="2000" spc="10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002399"/>
                </a:solidFill>
                <a:latin typeface="Calibri"/>
                <a:cs typeface="Calibri"/>
              </a:rPr>
              <a:t>i</a:t>
            </a:r>
            <a:r>
              <a:rPr dirty="0" sz="2000" spc="-10">
                <a:solidFill>
                  <a:srgbClr val="002399"/>
                </a:solidFill>
                <a:latin typeface="Calibri"/>
                <a:cs typeface="Calibri"/>
              </a:rPr>
              <a:t>m</a:t>
            </a:r>
            <a:r>
              <a:rPr dirty="0" sz="2000" spc="-5">
                <a:solidFill>
                  <a:srgbClr val="002399"/>
                </a:solidFill>
                <a:latin typeface="Calibri"/>
                <a:cs typeface="Calibri"/>
              </a:rPr>
              <a:t>pa</a:t>
            </a:r>
            <a:r>
              <a:rPr dirty="0" sz="2000" spc="5">
                <a:solidFill>
                  <a:srgbClr val="002399"/>
                </a:solidFill>
                <a:latin typeface="Calibri"/>
                <a:cs typeface="Calibri"/>
              </a:rPr>
              <a:t>c</a:t>
            </a:r>
            <a:r>
              <a:rPr dirty="0" sz="2000">
                <a:solidFill>
                  <a:srgbClr val="002399"/>
                </a:solidFill>
                <a:latin typeface="Calibri"/>
                <a:cs typeface="Calibri"/>
              </a:rPr>
              <a:t>ts),</a:t>
            </a:r>
            <a:r>
              <a:rPr dirty="0" sz="2000" spc="15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002399"/>
                </a:solidFill>
                <a:latin typeface="Calibri"/>
                <a:cs typeface="Calibri"/>
              </a:rPr>
              <a:t>c</a:t>
            </a:r>
            <a:r>
              <a:rPr dirty="0" sz="2000" spc="5">
                <a:solidFill>
                  <a:srgbClr val="002399"/>
                </a:solidFill>
                <a:latin typeface="Calibri"/>
                <a:cs typeface="Calibri"/>
              </a:rPr>
              <a:t>u</a:t>
            </a:r>
            <a:r>
              <a:rPr dirty="0" sz="2000">
                <a:solidFill>
                  <a:srgbClr val="002399"/>
                </a:solidFill>
                <a:latin typeface="Calibri"/>
                <a:cs typeface="Calibri"/>
              </a:rPr>
              <a:t>ltu</a:t>
            </a:r>
            <a:r>
              <a:rPr dirty="0" sz="2000" spc="-45">
                <a:solidFill>
                  <a:srgbClr val="002399"/>
                </a:solidFill>
                <a:latin typeface="Calibri"/>
                <a:cs typeface="Calibri"/>
              </a:rPr>
              <a:t>r</a:t>
            </a:r>
            <a:r>
              <a:rPr dirty="0" sz="2000">
                <a:solidFill>
                  <a:srgbClr val="002399"/>
                </a:solidFill>
                <a:latin typeface="Calibri"/>
                <a:cs typeface="Calibri"/>
              </a:rPr>
              <a:t>al</a:t>
            </a:r>
            <a:r>
              <a:rPr dirty="0" sz="2000" spc="-15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2000" spc="-30">
                <a:solidFill>
                  <a:srgbClr val="002399"/>
                </a:solidFill>
                <a:latin typeface="Calibri"/>
                <a:cs typeface="Calibri"/>
              </a:rPr>
              <a:t>r</a:t>
            </a:r>
            <a:r>
              <a:rPr dirty="0" sz="2000">
                <a:solidFill>
                  <a:srgbClr val="002399"/>
                </a:solidFill>
                <a:latin typeface="Calibri"/>
                <a:cs typeface="Calibri"/>
              </a:rPr>
              <a:t>esou</a:t>
            </a:r>
            <a:r>
              <a:rPr dirty="0" sz="2000" spc="-35">
                <a:solidFill>
                  <a:srgbClr val="002399"/>
                </a:solidFill>
                <a:latin typeface="Calibri"/>
                <a:cs typeface="Calibri"/>
              </a:rPr>
              <a:t>r</a:t>
            </a:r>
            <a:r>
              <a:rPr dirty="0" sz="2000">
                <a:solidFill>
                  <a:srgbClr val="002399"/>
                </a:solidFill>
                <a:latin typeface="Calibri"/>
                <a:cs typeface="Calibri"/>
              </a:rPr>
              <a:t>ces</a:t>
            </a:r>
            <a:r>
              <a:rPr dirty="0" sz="2000" spc="10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002399"/>
                </a:solidFill>
                <a:latin typeface="Calibri"/>
                <a:cs typeface="Calibri"/>
              </a:rPr>
              <a:t>and</a:t>
            </a:r>
            <a:r>
              <a:rPr dirty="0" sz="2000" spc="-15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002399"/>
                </a:solidFill>
                <a:latin typeface="Calibri"/>
                <a:cs typeface="Calibri"/>
              </a:rPr>
              <a:t>tr</a:t>
            </a:r>
            <a:r>
              <a:rPr dirty="0" sz="2000" spc="-10">
                <a:solidFill>
                  <a:srgbClr val="002399"/>
                </a:solidFill>
                <a:latin typeface="Calibri"/>
                <a:cs typeface="Calibri"/>
              </a:rPr>
              <a:t>i</a:t>
            </a:r>
            <a:r>
              <a:rPr dirty="0" sz="2000" spc="-5">
                <a:solidFill>
                  <a:srgbClr val="002399"/>
                </a:solidFill>
                <a:latin typeface="Calibri"/>
                <a:cs typeface="Calibri"/>
              </a:rPr>
              <a:t>bal</a:t>
            </a:r>
            <a:r>
              <a:rPr dirty="0" sz="2000" spc="-5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2000" spc="-10">
                <a:solidFill>
                  <a:srgbClr val="002399"/>
                </a:solidFill>
                <a:latin typeface="Calibri"/>
                <a:cs typeface="Calibri"/>
              </a:rPr>
              <a:t>c</a:t>
            </a:r>
            <a:r>
              <a:rPr dirty="0" sz="2000" spc="-5">
                <a:solidFill>
                  <a:srgbClr val="002399"/>
                </a:solidFill>
                <a:latin typeface="Calibri"/>
                <a:cs typeface="Calibri"/>
              </a:rPr>
              <a:t>on</a:t>
            </a:r>
            <a:r>
              <a:rPr dirty="0" sz="2000" spc="5">
                <a:solidFill>
                  <a:srgbClr val="002399"/>
                </a:solidFill>
                <a:latin typeface="Calibri"/>
                <a:cs typeface="Calibri"/>
              </a:rPr>
              <a:t>c</a:t>
            </a:r>
            <a:r>
              <a:rPr dirty="0" sz="2000">
                <a:solidFill>
                  <a:srgbClr val="002399"/>
                </a:solidFill>
                <a:latin typeface="Calibri"/>
                <a:cs typeface="Calibri"/>
              </a:rPr>
              <a:t>ern</a:t>
            </a:r>
            <a:r>
              <a:rPr dirty="0" sz="2000" spc="-5">
                <a:solidFill>
                  <a:srgbClr val="002399"/>
                </a:solidFill>
                <a:latin typeface="Calibri"/>
                <a:cs typeface="Calibri"/>
              </a:rPr>
              <a:t>s</a:t>
            </a:r>
            <a:r>
              <a:rPr dirty="0" sz="2000">
                <a:solidFill>
                  <a:srgbClr val="002399"/>
                </a:solidFill>
                <a:latin typeface="Calibri"/>
                <a:cs typeface="Calibri"/>
              </a:rPr>
              <a:t>,</a:t>
            </a:r>
            <a:r>
              <a:rPr dirty="0" sz="2000" spc="-20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002399"/>
                </a:solidFill>
                <a:latin typeface="Calibri"/>
                <a:cs typeface="Calibri"/>
              </a:rPr>
              <a:t>l</a:t>
            </a:r>
            <a:r>
              <a:rPr dirty="0" sz="2000" spc="-20">
                <a:solidFill>
                  <a:srgbClr val="002399"/>
                </a:solidFill>
                <a:latin typeface="Calibri"/>
                <a:cs typeface="Calibri"/>
              </a:rPr>
              <a:t>a</a:t>
            </a:r>
            <a:r>
              <a:rPr dirty="0" sz="2000" spc="-20">
                <a:solidFill>
                  <a:srgbClr val="002399"/>
                </a:solidFill>
                <a:latin typeface="Calibri"/>
                <a:cs typeface="Calibri"/>
              </a:rPr>
              <a:t>w</a:t>
            </a:r>
            <a:r>
              <a:rPr dirty="0" sz="2000" spc="-5">
                <a:solidFill>
                  <a:srgbClr val="002399"/>
                </a:solidFill>
                <a:latin typeface="Calibri"/>
                <a:cs typeface="Calibri"/>
              </a:rPr>
              <a:t>s</a:t>
            </a:r>
            <a:r>
              <a:rPr dirty="0" sz="2000">
                <a:solidFill>
                  <a:srgbClr val="002399"/>
                </a:solidFill>
                <a:latin typeface="Calibri"/>
                <a:cs typeface="Calibri"/>
              </a:rPr>
              <a:t>, </a:t>
            </a:r>
            <a:r>
              <a:rPr dirty="0" sz="2000" spc="-25">
                <a:solidFill>
                  <a:srgbClr val="002399"/>
                </a:solidFill>
                <a:latin typeface="Calibri"/>
                <a:cs typeface="Calibri"/>
              </a:rPr>
              <a:t>r</a:t>
            </a:r>
            <a:r>
              <a:rPr dirty="0" sz="2000">
                <a:solidFill>
                  <a:srgbClr val="002399"/>
                </a:solidFill>
                <a:latin typeface="Calibri"/>
                <a:cs typeface="Calibri"/>
              </a:rPr>
              <a:t>egul</a:t>
            </a:r>
            <a:r>
              <a:rPr dirty="0" sz="2000" spc="-30">
                <a:solidFill>
                  <a:srgbClr val="002399"/>
                </a:solidFill>
                <a:latin typeface="Calibri"/>
                <a:cs typeface="Calibri"/>
              </a:rPr>
              <a:t>a</a:t>
            </a:r>
            <a:r>
              <a:rPr dirty="0" sz="2000">
                <a:solidFill>
                  <a:srgbClr val="002399"/>
                </a:solidFill>
                <a:latin typeface="Calibri"/>
                <a:cs typeface="Calibri"/>
              </a:rPr>
              <a:t>tions, and </a:t>
            </a:r>
            <a:r>
              <a:rPr dirty="0" sz="2000" spc="-5">
                <a:solidFill>
                  <a:srgbClr val="002399"/>
                </a:solidFill>
                <a:latin typeface="Calibri"/>
                <a:cs typeface="Calibri"/>
              </a:rPr>
              <a:t>othe</a:t>
            </a:r>
            <a:r>
              <a:rPr dirty="0" sz="2000">
                <a:solidFill>
                  <a:srgbClr val="002399"/>
                </a:solidFill>
                <a:latin typeface="Calibri"/>
                <a:cs typeface="Calibri"/>
              </a:rPr>
              <a:t>r</a:t>
            </a:r>
            <a:r>
              <a:rPr dirty="0" sz="2000" spc="-10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2000" spc="-30">
                <a:solidFill>
                  <a:srgbClr val="002399"/>
                </a:solidFill>
                <a:latin typeface="Calibri"/>
                <a:cs typeface="Calibri"/>
              </a:rPr>
              <a:t>r</a:t>
            </a:r>
            <a:r>
              <a:rPr dirty="0" sz="2000">
                <a:solidFill>
                  <a:srgbClr val="002399"/>
                </a:solidFill>
                <a:latin typeface="Calibri"/>
                <a:cs typeface="Calibri"/>
              </a:rPr>
              <a:t>equi</a:t>
            </a:r>
            <a:r>
              <a:rPr dirty="0" sz="2000" spc="-30">
                <a:solidFill>
                  <a:srgbClr val="002399"/>
                </a:solidFill>
                <a:latin typeface="Calibri"/>
                <a:cs typeface="Calibri"/>
              </a:rPr>
              <a:t>r</a:t>
            </a:r>
            <a:r>
              <a:rPr dirty="0" sz="2000">
                <a:solidFill>
                  <a:srgbClr val="002399"/>
                </a:solidFill>
                <a:latin typeface="Calibri"/>
                <a:cs typeface="Calibri"/>
              </a:rPr>
              <a:t>e</a:t>
            </a:r>
            <a:r>
              <a:rPr dirty="0" sz="2000" spc="-10">
                <a:solidFill>
                  <a:srgbClr val="002399"/>
                </a:solidFill>
                <a:latin typeface="Calibri"/>
                <a:cs typeface="Calibri"/>
              </a:rPr>
              <a:t>m</a:t>
            </a:r>
            <a:r>
              <a:rPr dirty="0" sz="2000">
                <a:solidFill>
                  <a:srgbClr val="002399"/>
                </a:solidFill>
                <a:latin typeface="Calibri"/>
                <a:cs typeface="Calibri"/>
              </a:rPr>
              <a:t>e</a:t>
            </a:r>
            <a:r>
              <a:rPr dirty="0" sz="2000" spc="-25">
                <a:solidFill>
                  <a:srgbClr val="002399"/>
                </a:solidFill>
                <a:latin typeface="Calibri"/>
                <a:cs typeface="Calibri"/>
              </a:rPr>
              <a:t>n</a:t>
            </a:r>
            <a:r>
              <a:rPr dirty="0" sz="2000">
                <a:solidFill>
                  <a:srgbClr val="002399"/>
                </a:solidFill>
                <a:latin typeface="Calibri"/>
                <a:cs typeface="Calibri"/>
              </a:rPr>
              <a:t>ts</a:t>
            </a:r>
            <a:endParaRPr sz="2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Clr>
                <a:srgbClr val="002399"/>
              </a:buClr>
              <a:buFont typeface="Arial"/>
              <a:buChar char="•"/>
            </a:pPr>
            <a:endParaRPr sz="2650">
              <a:latin typeface="Times New Roman"/>
              <a:cs typeface="Times New Roman"/>
            </a:endParaRPr>
          </a:p>
          <a:p>
            <a:pPr marL="238125" indent="-225425">
              <a:lnSpc>
                <a:spcPts val="2280"/>
              </a:lnSpc>
              <a:buClr>
                <a:srgbClr val="002399"/>
              </a:buClr>
              <a:buFont typeface="Arial"/>
              <a:buChar char="•"/>
              <a:tabLst>
                <a:tab pos="238760" algn="l"/>
              </a:tabLst>
            </a:pPr>
            <a:r>
              <a:rPr dirty="0" sz="2000" spc="-70">
                <a:solidFill>
                  <a:srgbClr val="002399"/>
                </a:solidFill>
                <a:latin typeface="Calibri"/>
                <a:cs typeface="Calibri"/>
              </a:rPr>
              <a:t>W</a:t>
            </a:r>
            <a:r>
              <a:rPr dirty="0" sz="2000">
                <a:solidFill>
                  <a:srgbClr val="002399"/>
                </a:solidFill>
                <a:latin typeface="Calibri"/>
                <a:cs typeface="Calibri"/>
              </a:rPr>
              <a:t>a</a:t>
            </a:r>
            <a:r>
              <a:rPr dirty="0" sz="2000" spc="-35">
                <a:solidFill>
                  <a:srgbClr val="002399"/>
                </a:solidFill>
                <a:latin typeface="Calibri"/>
                <a:cs typeface="Calibri"/>
              </a:rPr>
              <a:t>s</a:t>
            </a:r>
            <a:r>
              <a:rPr dirty="0" sz="2000" spc="-25">
                <a:solidFill>
                  <a:srgbClr val="002399"/>
                </a:solidFill>
                <a:latin typeface="Calibri"/>
                <a:cs typeface="Calibri"/>
              </a:rPr>
              <a:t>t</a:t>
            </a:r>
            <a:r>
              <a:rPr dirty="0" sz="2000">
                <a:solidFill>
                  <a:srgbClr val="002399"/>
                </a:solidFill>
                <a:latin typeface="Calibri"/>
                <a:cs typeface="Calibri"/>
              </a:rPr>
              <a:t>e type: Rad</a:t>
            </a:r>
            <a:r>
              <a:rPr dirty="0" sz="2000" spc="-10">
                <a:solidFill>
                  <a:srgbClr val="002399"/>
                </a:solidFill>
                <a:latin typeface="Calibri"/>
                <a:cs typeface="Calibri"/>
              </a:rPr>
              <a:t>i</a:t>
            </a:r>
            <a:r>
              <a:rPr dirty="0" sz="2000" spc="-5">
                <a:solidFill>
                  <a:srgbClr val="002399"/>
                </a:solidFill>
                <a:latin typeface="Calibri"/>
                <a:cs typeface="Calibri"/>
              </a:rPr>
              <a:t>onu</a:t>
            </a:r>
            <a:r>
              <a:rPr dirty="0" sz="2000" spc="5">
                <a:solidFill>
                  <a:srgbClr val="002399"/>
                </a:solidFill>
                <a:latin typeface="Calibri"/>
                <a:cs typeface="Calibri"/>
              </a:rPr>
              <a:t>c</a:t>
            </a:r>
            <a:r>
              <a:rPr dirty="0" sz="2000">
                <a:solidFill>
                  <a:srgbClr val="002399"/>
                </a:solidFill>
                <a:latin typeface="Calibri"/>
                <a:cs typeface="Calibri"/>
              </a:rPr>
              <a:t>l</a:t>
            </a:r>
            <a:r>
              <a:rPr dirty="0" sz="2000" spc="-10">
                <a:solidFill>
                  <a:srgbClr val="002399"/>
                </a:solidFill>
                <a:latin typeface="Calibri"/>
                <a:cs typeface="Calibri"/>
              </a:rPr>
              <a:t>i</a:t>
            </a:r>
            <a:r>
              <a:rPr dirty="0" sz="2000" spc="-5">
                <a:solidFill>
                  <a:srgbClr val="002399"/>
                </a:solidFill>
                <a:latin typeface="Calibri"/>
                <a:cs typeface="Calibri"/>
              </a:rPr>
              <a:t>d</a:t>
            </a:r>
            <a:r>
              <a:rPr dirty="0" sz="2000">
                <a:solidFill>
                  <a:srgbClr val="002399"/>
                </a:solidFill>
                <a:latin typeface="Calibri"/>
                <a:cs typeface="Calibri"/>
              </a:rPr>
              <a:t>e</a:t>
            </a:r>
            <a:r>
              <a:rPr dirty="0" sz="2000" spc="-20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002399"/>
                </a:solidFill>
                <a:latin typeface="Calibri"/>
                <a:cs typeface="Calibri"/>
              </a:rPr>
              <a:t>i</a:t>
            </a:r>
            <a:r>
              <a:rPr dirty="0" sz="2000" spc="-40">
                <a:solidFill>
                  <a:srgbClr val="002399"/>
                </a:solidFill>
                <a:latin typeface="Calibri"/>
                <a:cs typeface="Calibri"/>
              </a:rPr>
              <a:t>n</a:t>
            </a:r>
            <a:r>
              <a:rPr dirty="0" sz="2000" spc="-30">
                <a:solidFill>
                  <a:srgbClr val="002399"/>
                </a:solidFill>
                <a:latin typeface="Calibri"/>
                <a:cs typeface="Calibri"/>
              </a:rPr>
              <a:t>v</a:t>
            </a:r>
            <a:r>
              <a:rPr dirty="0" sz="2000">
                <a:solidFill>
                  <a:srgbClr val="002399"/>
                </a:solidFill>
                <a:latin typeface="Calibri"/>
                <a:cs typeface="Calibri"/>
              </a:rPr>
              <a:t>e</a:t>
            </a:r>
            <a:r>
              <a:rPr dirty="0" sz="2000" spc="-25">
                <a:solidFill>
                  <a:srgbClr val="002399"/>
                </a:solidFill>
                <a:latin typeface="Calibri"/>
                <a:cs typeface="Calibri"/>
              </a:rPr>
              <a:t>n</a:t>
            </a:r>
            <a:r>
              <a:rPr dirty="0" sz="2000" spc="-25">
                <a:solidFill>
                  <a:srgbClr val="002399"/>
                </a:solidFill>
                <a:latin typeface="Calibri"/>
                <a:cs typeface="Calibri"/>
              </a:rPr>
              <a:t>t</a:t>
            </a:r>
            <a:r>
              <a:rPr dirty="0" sz="2000" spc="-5">
                <a:solidFill>
                  <a:srgbClr val="002399"/>
                </a:solidFill>
                <a:latin typeface="Calibri"/>
                <a:cs typeface="Calibri"/>
              </a:rPr>
              <a:t>o</a:t>
            </a:r>
            <a:r>
              <a:rPr dirty="0" sz="2000">
                <a:solidFill>
                  <a:srgbClr val="002399"/>
                </a:solidFill>
                <a:latin typeface="Calibri"/>
                <a:cs typeface="Calibri"/>
              </a:rPr>
              <a:t>ry</a:t>
            </a:r>
            <a:r>
              <a:rPr dirty="0" sz="2000" spc="-30">
                <a:solidFill>
                  <a:srgbClr val="002399"/>
                </a:solidFill>
                <a:latin typeface="Calibri"/>
                <a:cs typeface="Calibri"/>
              </a:rPr>
              <a:t>/</a:t>
            </a:r>
            <a:r>
              <a:rPr dirty="0" sz="2000">
                <a:solidFill>
                  <a:srgbClr val="002399"/>
                </a:solidFill>
                <a:latin typeface="Calibri"/>
                <a:cs typeface="Calibri"/>
              </a:rPr>
              <a:t>cha</a:t>
            </a:r>
            <a:r>
              <a:rPr dirty="0" sz="2000" spc="-40">
                <a:solidFill>
                  <a:srgbClr val="002399"/>
                </a:solidFill>
                <a:latin typeface="Calibri"/>
                <a:cs typeface="Calibri"/>
              </a:rPr>
              <a:t>r</a:t>
            </a:r>
            <a:r>
              <a:rPr dirty="0" sz="2000">
                <a:solidFill>
                  <a:srgbClr val="002399"/>
                </a:solidFill>
                <a:latin typeface="Calibri"/>
                <a:cs typeface="Calibri"/>
              </a:rPr>
              <a:t>ac</a:t>
            </a:r>
            <a:r>
              <a:rPr dirty="0" sz="2000" spc="-25">
                <a:solidFill>
                  <a:srgbClr val="002399"/>
                </a:solidFill>
                <a:latin typeface="Calibri"/>
                <a:cs typeface="Calibri"/>
              </a:rPr>
              <a:t>t</a:t>
            </a:r>
            <a:r>
              <a:rPr dirty="0" sz="2000">
                <a:solidFill>
                  <a:srgbClr val="002399"/>
                </a:solidFill>
                <a:latin typeface="Calibri"/>
                <a:cs typeface="Calibri"/>
              </a:rPr>
              <a:t>e</a:t>
            </a:r>
            <a:r>
              <a:rPr dirty="0" sz="2000" spc="-10">
                <a:solidFill>
                  <a:srgbClr val="002399"/>
                </a:solidFill>
                <a:latin typeface="Calibri"/>
                <a:cs typeface="Calibri"/>
              </a:rPr>
              <a:t>r</a:t>
            </a:r>
            <a:r>
              <a:rPr dirty="0" sz="2000">
                <a:solidFill>
                  <a:srgbClr val="002399"/>
                </a:solidFill>
                <a:latin typeface="Calibri"/>
                <a:cs typeface="Calibri"/>
              </a:rPr>
              <a:t>i</a:t>
            </a:r>
            <a:r>
              <a:rPr dirty="0" sz="2000" spc="-35">
                <a:solidFill>
                  <a:srgbClr val="002399"/>
                </a:solidFill>
                <a:latin typeface="Calibri"/>
                <a:cs typeface="Calibri"/>
              </a:rPr>
              <a:t>s</a:t>
            </a:r>
            <a:r>
              <a:rPr dirty="0" sz="2000">
                <a:solidFill>
                  <a:srgbClr val="002399"/>
                </a:solidFill>
                <a:latin typeface="Calibri"/>
                <a:cs typeface="Calibri"/>
              </a:rPr>
              <a:t>tic</a:t>
            </a:r>
            <a:r>
              <a:rPr dirty="0" sz="2000" spc="-5">
                <a:solidFill>
                  <a:srgbClr val="002399"/>
                </a:solidFill>
                <a:latin typeface="Calibri"/>
                <a:cs typeface="Calibri"/>
              </a:rPr>
              <a:t>s</a:t>
            </a:r>
            <a:r>
              <a:rPr dirty="0" sz="2000">
                <a:solidFill>
                  <a:srgbClr val="002399"/>
                </a:solidFill>
                <a:latin typeface="Calibri"/>
                <a:cs typeface="Calibri"/>
              </a:rPr>
              <a:t>,</a:t>
            </a:r>
            <a:r>
              <a:rPr dirty="0" sz="2000" spc="40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2000" spc="-30">
                <a:solidFill>
                  <a:srgbClr val="002399"/>
                </a:solidFill>
                <a:latin typeface="Calibri"/>
                <a:cs typeface="Calibri"/>
              </a:rPr>
              <a:t>w</a:t>
            </a:r>
            <a:r>
              <a:rPr dirty="0" sz="2000">
                <a:solidFill>
                  <a:srgbClr val="002399"/>
                </a:solidFill>
                <a:latin typeface="Calibri"/>
                <a:cs typeface="Calibri"/>
              </a:rPr>
              <a:t>a</a:t>
            </a:r>
            <a:r>
              <a:rPr dirty="0" sz="2000" spc="-35">
                <a:solidFill>
                  <a:srgbClr val="002399"/>
                </a:solidFill>
                <a:latin typeface="Calibri"/>
                <a:cs typeface="Calibri"/>
              </a:rPr>
              <a:t>s</a:t>
            </a:r>
            <a:r>
              <a:rPr dirty="0" sz="2000" spc="-25">
                <a:solidFill>
                  <a:srgbClr val="002399"/>
                </a:solidFill>
                <a:latin typeface="Calibri"/>
                <a:cs typeface="Calibri"/>
              </a:rPr>
              <a:t>t</a:t>
            </a:r>
            <a:r>
              <a:rPr dirty="0" sz="2000">
                <a:solidFill>
                  <a:srgbClr val="002399"/>
                </a:solidFill>
                <a:latin typeface="Calibri"/>
                <a:cs typeface="Calibri"/>
              </a:rPr>
              <a:t>e</a:t>
            </a:r>
            <a:r>
              <a:rPr dirty="0" sz="2000" spc="10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2000" spc="-40">
                <a:solidFill>
                  <a:srgbClr val="002399"/>
                </a:solidFill>
                <a:latin typeface="Calibri"/>
                <a:cs typeface="Calibri"/>
              </a:rPr>
              <a:t>f</a:t>
            </a:r>
            <a:r>
              <a:rPr dirty="0" sz="2000" spc="-5">
                <a:solidFill>
                  <a:srgbClr val="002399"/>
                </a:solidFill>
                <a:latin typeface="Calibri"/>
                <a:cs typeface="Calibri"/>
              </a:rPr>
              <a:t>or</a:t>
            </a:r>
            <a:r>
              <a:rPr dirty="0" sz="2000">
                <a:solidFill>
                  <a:srgbClr val="002399"/>
                </a:solidFill>
                <a:latin typeface="Calibri"/>
                <a:cs typeface="Calibri"/>
              </a:rPr>
              <a:t>m</a:t>
            </a:r>
            <a:r>
              <a:rPr dirty="0" sz="2000" spc="-20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2000" spc="-30">
                <a:solidFill>
                  <a:srgbClr val="002399"/>
                </a:solidFill>
                <a:latin typeface="Calibri"/>
                <a:cs typeface="Calibri"/>
              </a:rPr>
              <a:t>s</a:t>
            </a:r>
            <a:r>
              <a:rPr dirty="0" sz="2000" spc="-25">
                <a:solidFill>
                  <a:srgbClr val="002399"/>
                </a:solidFill>
                <a:latin typeface="Calibri"/>
                <a:cs typeface="Calibri"/>
              </a:rPr>
              <a:t>t</a:t>
            </a:r>
            <a:r>
              <a:rPr dirty="0" sz="2000">
                <a:solidFill>
                  <a:srgbClr val="002399"/>
                </a:solidFill>
                <a:latin typeface="Calibri"/>
                <a:cs typeface="Calibri"/>
              </a:rPr>
              <a:t>abi</a:t>
            </a:r>
            <a:r>
              <a:rPr dirty="0" sz="2000" spc="-10">
                <a:solidFill>
                  <a:srgbClr val="002399"/>
                </a:solidFill>
                <a:latin typeface="Calibri"/>
                <a:cs typeface="Calibri"/>
              </a:rPr>
              <a:t>l</a:t>
            </a:r>
            <a:r>
              <a:rPr dirty="0" sz="2000">
                <a:solidFill>
                  <a:srgbClr val="002399"/>
                </a:solidFill>
                <a:latin typeface="Calibri"/>
                <a:cs typeface="Calibri"/>
              </a:rPr>
              <a:t>it</a:t>
            </a:r>
            <a:r>
              <a:rPr dirty="0" sz="2000" spc="-150">
                <a:solidFill>
                  <a:srgbClr val="002399"/>
                </a:solidFill>
                <a:latin typeface="Calibri"/>
                <a:cs typeface="Calibri"/>
              </a:rPr>
              <a:t>y</a:t>
            </a:r>
            <a:r>
              <a:rPr dirty="0" sz="2000">
                <a:solidFill>
                  <a:srgbClr val="002399"/>
                </a:solidFill>
                <a:latin typeface="Calibri"/>
                <a:cs typeface="Calibri"/>
              </a:rPr>
              <a:t>,</a:t>
            </a:r>
            <a:endParaRPr sz="2000">
              <a:latin typeface="Calibri"/>
              <a:cs typeface="Calibri"/>
            </a:endParaRPr>
          </a:p>
          <a:p>
            <a:pPr marL="238125">
              <a:lnSpc>
                <a:spcPts val="2280"/>
              </a:lnSpc>
            </a:pPr>
            <a:r>
              <a:rPr dirty="0" sz="2000" spc="-5">
                <a:solidFill>
                  <a:srgbClr val="002399"/>
                </a:solidFill>
                <a:latin typeface="Calibri"/>
                <a:cs typeface="Calibri"/>
              </a:rPr>
              <a:t>p</a:t>
            </a:r>
            <a:r>
              <a:rPr dirty="0" sz="2000" spc="-30">
                <a:solidFill>
                  <a:srgbClr val="002399"/>
                </a:solidFill>
                <a:latin typeface="Calibri"/>
                <a:cs typeface="Calibri"/>
              </a:rPr>
              <a:t>h</a:t>
            </a:r>
            <a:r>
              <a:rPr dirty="0" sz="2000" spc="-20">
                <a:solidFill>
                  <a:srgbClr val="002399"/>
                </a:solidFill>
                <a:latin typeface="Calibri"/>
                <a:cs typeface="Calibri"/>
              </a:rPr>
              <a:t>y</a:t>
            </a:r>
            <a:r>
              <a:rPr dirty="0" sz="2000" spc="-5">
                <a:solidFill>
                  <a:srgbClr val="002399"/>
                </a:solidFill>
                <a:latin typeface="Calibri"/>
                <a:cs typeface="Calibri"/>
              </a:rPr>
              <a:t>s</a:t>
            </a:r>
            <a:r>
              <a:rPr dirty="0" sz="2000" spc="-10">
                <a:solidFill>
                  <a:srgbClr val="002399"/>
                </a:solidFill>
                <a:latin typeface="Calibri"/>
                <a:cs typeface="Calibri"/>
              </a:rPr>
              <a:t>ic</a:t>
            </a:r>
            <a:r>
              <a:rPr dirty="0" sz="2000">
                <a:solidFill>
                  <a:srgbClr val="002399"/>
                </a:solidFill>
                <a:latin typeface="Calibri"/>
                <a:cs typeface="Calibri"/>
              </a:rPr>
              <a:t>al</a:t>
            </a:r>
            <a:r>
              <a:rPr dirty="0" sz="2000" spc="-15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002399"/>
                </a:solidFill>
                <a:latin typeface="Calibri"/>
                <a:cs typeface="Calibri"/>
              </a:rPr>
              <a:t>c</a:t>
            </a:r>
            <a:r>
              <a:rPr dirty="0" sz="2000" spc="5">
                <a:solidFill>
                  <a:srgbClr val="002399"/>
                </a:solidFill>
                <a:latin typeface="Calibri"/>
                <a:cs typeface="Calibri"/>
              </a:rPr>
              <a:t>h</a:t>
            </a:r>
            <a:r>
              <a:rPr dirty="0" sz="2000">
                <a:solidFill>
                  <a:srgbClr val="002399"/>
                </a:solidFill>
                <a:latin typeface="Calibri"/>
                <a:cs typeface="Calibri"/>
              </a:rPr>
              <a:t>a</a:t>
            </a:r>
            <a:r>
              <a:rPr dirty="0" sz="2000" spc="-40">
                <a:solidFill>
                  <a:srgbClr val="002399"/>
                </a:solidFill>
                <a:latin typeface="Calibri"/>
                <a:cs typeface="Calibri"/>
              </a:rPr>
              <a:t>r</a:t>
            </a:r>
            <a:r>
              <a:rPr dirty="0" sz="2000">
                <a:solidFill>
                  <a:srgbClr val="002399"/>
                </a:solidFill>
                <a:latin typeface="Calibri"/>
                <a:cs typeface="Calibri"/>
              </a:rPr>
              <a:t>ac</a:t>
            </a:r>
            <a:r>
              <a:rPr dirty="0" sz="2000" spc="-20">
                <a:solidFill>
                  <a:srgbClr val="002399"/>
                </a:solidFill>
                <a:latin typeface="Calibri"/>
                <a:cs typeface="Calibri"/>
              </a:rPr>
              <a:t>t</a:t>
            </a:r>
            <a:r>
              <a:rPr dirty="0" sz="2000">
                <a:solidFill>
                  <a:srgbClr val="002399"/>
                </a:solidFill>
                <a:latin typeface="Calibri"/>
                <a:cs typeface="Calibri"/>
              </a:rPr>
              <a:t>er</a:t>
            </a:r>
            <a:r>
              <a:rPr dirty="0" sz="2000" spc="-10">
                <a:solidFill>
                  <a:srgbClr val="002399"/>
                </a:solidFill>
                <a:latin typeface="Calibri"/>
                <a:cs typeface="Calibri"/>
              </a:rPr>
              <a:t>i</a:t>
            </a:r>
            <a:r>
              <a:rPr dirty="0" sz="2000" spc="-30">
                <a:solidFill>
                  <a:srgbClr val="002399"/>
                </a:solidFill>
                <a:latin typeface="Calibri"/>
                <a:cs typeface="Calibri"/>
              </a:rPr>
              <a:t>s</a:t>
            </a:r>
            <a:r>
              <a:rPr dirty="0" sz="2000">
                <a:solidFill>
                  <a:srgbClr val="002399"/>
                </a:solidFill>
                <a:latin typeface="Calibri"/>
                <a:cs typeface="Calibri"/>
              </a:rPr>
              <a:t>tics,</a:t>
            </a:r>
            <a:r>
              <a:rPr dirty="0" sz="2000" spc="35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002399"/>
                </a:solidFill>
                <a:latin typeface="Calibri"/>
                <a:cs typeface="Calibri"/>
              </a:rPr>
              <a:t>and</a:t>
            </a:r>
            <a:r>
              <a:rPr dirty="0" sz="2000" spc="-15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2000" spc="-40">
                <a:solidFill>
                  <a:srgbClr val="002399"/>
                </a:solidFill>
                <a:latin typeface="Calibri"/>
                <a:cs typeface="Calibri"/>
              </a:rPr>
              <a:t>a</a:t>
            </a:r>
            <a:r>
              <a:rPr dirty="0" sz="2000" spc="-30">
                <a:solidFill>
                  <a:srgbClr val="002399"/>
                </a:solidFill>
                <a:latin typeface="Calibri"/>
                <a:cs typeface="Calibri"/>
              </a:rPr>
              <a:t>v</a:t>
            </a:r>
            <a:r>
              <a:rPr dirty="0" sz="2000">
                <a:solidFill>
                  <a:srgbClr val="002399"/>
                </a:solidFill>
                <a:latin typeface="Calibri"/>
                <a:cs typeface="Calibri"/>
              </a:rPr>
              <a:t>ai</a:t>
            </a:r>
            <a:r>
              <a:rPr dirty="0" sz="2000" spc="-10">
                <a:solidFill>
                  <a:srgbClr val="002399"/>
                </a:solidFill>
                <a:latin typeface="Calibri"/>
                <a:cs typeface="Calibri"/>
              </a:rPr>
              <a:t>l</a:t>
            </a:r>
            <a:r>
              <a:rPr dirty="0" sz="2000">
                <a:solidFill>
                  <a:srgbClr val="002399"/>
                </a:solidFill>
                <a:latin typeface="Calibri"/>
                <a:cs typeface="Calibri"/>
              </a:rPr>
              <a:t>abil</a:t>
            </a:r>
            <a:r>
              <a:rPr dirty="0" sz="2000" spc="-10">
                <a:solidFill>
                  <a:srgbClr val="002399"/>
                </a:solidFill>
                <a:latin typeface="Calibri"/>
                <a:cs typeface="Calibri"/>
              </a:rPr>
              <a:t>i</a:t>
            </a:r>
            <a:r>
              <a:rPr dirty="0" sz="2000">
                <a:solidFill>
                  <a:srgbClr val="002399"/>
                </a:solidFill>
                <a:latin typeface="Calibri"/>
                <a:cs typeface="Calibri"/>
              </a:rPr>
              <a:t>ty</a:t>
            </a:r>
            <a:r>
              <a:rPr dirty="0" sz="2000" spc="30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2000" spc="-40">
                <a:solidFill>
                  <a:srgbClr val="002399"/>
                </a:solidFill>
                <a:latin typeface="Calibri"/>
                <a:cs typeface="Calibri"/>
              </a:rPr>
              <a:t>f</a:t>
            </a:r>
            <a:r>
              <a:rPr dirty="0" sz="2000" spc="-5">
                <a:solidFill>
                  <a:srgbClr val="002399"/>
                </a:solidFill>
                <a:latin typeface="Calibri"/>
                <a:cs typeface="Calibri"/>
              </a:rPr>
              <a:t>o</a:t>
            </a:r>
            <a:r>
              <a:rPr dirty="0" sz="2000">
                <a:solidFill>
                  <a:srgbClr val="002399"/>
                </a:solidFill>
                <a:latin typeface="Calibri"/>
                <a:cs typeface="Calibri"/>
              </a:rPr>
              <a:t>r</a:t>
            </a:r>
            <a:r>
              <a:rPr dirty="0" sz="2000" spc="-10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2000" spc="-5">
                <a:solidFill>
                  <a:srgbClr val="002399"/>
                </a:solidFill>
                <a:latin typeface="Calibri"/>
                <a:cs typeface="Calibri"/>
              </a:rPr>
              <a:t>disposal</a:t>
            </a:r>
            <a:endParaRPr sz="2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2700">
              <a:latin typeface="Times New Roman"/>
              <a:cs typeface="Times New Roman"/>
            </a:endParaRPr>
          </a:p>
          <a:p>
            <a:pPr marL="238125" indent="-225425">
              <a:lnSpc>
                <a:spcPts val="2280"/>
              </a:lnSpc>
              <a:buClr>
                <a:srgbClr val="002399"/>
              </a:buClr>
              <a:buFont typeface="Arial"/>
              <a:buChar char="•"/>
              <a:tabLst>
                <a:tab pos="238760" algn="l"/>
              </a:tabLst>
            </a:pPr>
            <a:r>
              <a:rPr dirty="0" sz="2000" spc="-5">
                <a:solidFill>
                  <a:srgbClr val="002399"/>
                </a:solidFill>
                <a:latin typeface="Calibri"/>
                <a:cs typeface="Calibri"/>
              </a:rPr>
              <a:t>Disposa</a:t>
            </a:r>
            <a:r>
              <a:rPr dirty="0" sz="2000">
                <a:solidFill>
                  <a:srgbClr val="002399"/>
                </a:solidFill>
                <a:latin typeface="Calibri"/>
                <a:cs typeface="Calibri"/>
              </a:rPr>
              <a:t>l</a:t>
            </a:r>
            <a:r>
              <a:rPr dirty="0" sz="2000" spc="-10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002399"/>
                </a:solidFill>
                <a:latin typeface="Calibri"/>
                <a:cs typeface="Calibri"/>
              </a:rPr>
              <a:t>m</a:t>
            </a:r>
            <a:r>
              <a:rPr dirty="0" sz="2000" spc="-20">
                <a:solidFill>
                  <a:srgbClr val="002399"/>
                </a:solidFill>
                <a:latin typeface="Calibri"/>
                <a:cs typeface="Calibri"/>
              </a:rPr>
              <a:t>e</a:t>
            </a:r>
            <a:r>
              <a:rPr dirty="0" sz="2000">
                <a:solidFill>
                  <a:srgbClr val="002399"/>
                </a:solidFill>
                <a:latin typeface="Calibri"/>
                <a:cs typeface="Calibri"/>
              </a:rPr>
              <a:t>thod: </a:t>
            </a:r>
            <a:r>
              <a:rPr dirty="0" sz="2000" spc="-10">
                <a:solidFill>
                  <a:srgbClr val="002399"/>
                </a:solidFill>
                <a:latin typeface="Calibri"/>
                <a:cs typeface="Calibri"/>
              </a:rPr>
              <a:t>I</a:t>
            </a:r>
            <a:r>
              <a:rPr dirty="0" sz="2000" spc="-5">
                <a:solidFill>
                  <a:srgbClr val="002399"/>
                </a:solidFill>
                <a:latin typeface="Calibri"/>
                <a:cs typeface="Calibri"/>
              </a:rPr>
              <a:t>na</a:t>
            </a:r>
            <a:r>
              <a:rPr dirty="0" sz="2000" spc="5">
                <a:solidFill>
                  <a:srgbClr val="002399"/>
                </a:solidFill>
                <a:latin typeface="Calibri"/>
                <a:cs typeface="Calibri"/>
              </a:rPr>
              <a:t>d</a:t>
            </a:r>
            <a:r>
              <a:rPr dirty="0" sz="2000" spc="-30">
                <a:solidFill>
                  <a:srgbClr val="002399"/>
                </a:solidFill>
                <a:latin typeface="Calibri"/>
                <a:cs typeface="Calibri"/>
              </a:rPr>
              <a:t>v</a:t>
            </a:r>
            <a:r>
              <a:rPr dirty="0" sz="2000">
                <a:solidFill>
                  <a:srgbClr val="002399"/>
                </a:solidFill>
                <a:latin typeface="Calibri"/>
                <a:cs typeface="Calibri"/>
              </a:rPr>
              <a:t>er</a:t>
            </a:r>
            <a:r>
              <a:rPr dirty="0" sz="2000" spc="-30">
                <a:solidFill>
                  <a:srgbClr val="002399"/>
                </a:solidFill>
                <a:latin typeface="Calibri"/>
                <a:cs typeface="Calibri"/>
              </a:rPr>
              <a:t>t</a:t>
            </a:r>
            <a:r>
              <a:rPr dirty="0" sz="2000">
                <a:solidFill>
                  <a:srgbClr val="002399"/>
                </a:solidFill>
                <a:latin typeface="Calibri"/>
                <a:cs typeface="Calibri"/>
              </a:rPr>
              <a:t>e</a:t>
            </a:r>
            <a:r>
              <a:rPr dirty="0" sz="2000" spc="-25">
                <a:solidFill>
                  <a:srgbClr val="002399"/>
                </a:solidFill>
                <a:latin typeface="Calibri"/>
                <a:cs typeface="Calibri"/>
              </a:rPr>
              <a:t>n</a:t>
            </a:r>
            <a:r>
              <a:rPr dirty="0" sz="2000">
                <a:solidFill>
                  <a:srgbClr val="002399"/>
                </a:solidFill>
                <a:latin typeface="Calibri"/>
                <a:cs typeface="Calibri"/>
              </a:rPr>
              <a:t>t </a:t>
            </a:r>
            <a:r>
              <a:rPr dirty="0" sz="2000" spc="5">
                <a:solidFill>
                  <a:srgbClr val="002399"/>
                </a:solidFill>
                <a:latin typeface="Calibri"/>
                <a:cs typeface="Calibri"/>
              </a:rPr>
              <a:t>h</a:t>
            </a:r>
            <a:r>
              <a:rPr dirty="0" sz="2000" spc="-5">
                <a:solidFill>
                  <a:srgbClr val="002399"/>
                </a:solidFill>
                <a:latin typeface="Calibri"/>
                <a:cs typeface="Calibri"/>
              </a:rPr>
              <a:t>uma</a:t>
            </a:r>
            <a:r>
              <a:rPr dirty="0" sz="2000">
                <a:solidFill>
                  <a:srgbClr val="002399"/>
                </a:solidFill>
                <a:latin typeface="Calibri"/>
                <a:cs typeface="Calibri"/>
              </a:rPr>
              <a:t>n</a:t>
            </a:r>
            <a:r>
              <a:rPr dirty="0" sz="2000" spc="-5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002399"/>
                </a:solidFill>
                <a:latin typeface="Calibri"/>
                <a:cs typeface="Calibri"/>
              </a:rPr>
              <a:t>i</a:t>
            </a:r>
            <a:r>
              <a:rPr dirty="0" sz="2000" spc="-25">
                <a:solidFill>
                  <a:srgbClr val="002399"/>
                </a:solidFill>
                <a:latin typeface="Calibri"/>
                <a:cs typeface="Calibri"/>
              </a:rPr>
              <a:t>n</a:t>
            </a:r>
            <a:r>
              <a:rPr dirty="0" sz="2000">
                <a:solidFill>
                  <a:srgbClr val="002399"/>
                </a:solidFill>
                <a:latin typeface="Calibri"/>
                <a:cs typeface="Calibri"/>
              </a:rPr>
              <a:t>trus</a:t>
            </a:r>
            <a:r>
              <a:rPr dirty="0" sz="2000" spc="-10">
                <a:solidFill>
                  <a:srgbClr val="002399"/>
                </a:solidFill>
                <a:latin typeface="Calibri"/>
                <a:cs typeface="Calibri"/>
              </a:rPr>
              <a:t>i</a:t>
            </a:r>
            <a:r>
              <a:rPr dirty="0" sz="2000" spc="-5">
                <a:solidFill>
                  <a:srgbClr val="002399"/>
                </a:solidFill>
                <a:latin typeface="Calibri"/>
                <a:cs typeface="Calibri"/>
              </a:rPr>
              <a:t>on</a:t>
            </a:r>
            <a:r>
              <a:rPr dirty="0" sz="2000">
                <a:solidFill>
                  <a:srgbClr val="002399"/>
                </a:solidFill>
                <a:latin typeface="Calibri"/>
                <a:cs typeface="Calibri"/>
              </a:rPr>
              <a:t>,</a:t>
            </a:r>
            <a:r>
              <a:rPr dirty="0" sz="2000" spc="5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002399"/>
                </a:solidFill>
                <a:latin typeface="Calibri"/>
                <a:cs typeface="Calibri"/>
              </a:rPr>
              <a:t>con</a:t>
            </a:r>
            <a:r>
              <a:rPr dirty="0" sz="2000" spc="-35">
                <a:solidFill>
                  <a:srgbClr val="002399"/>
                </a:solidFill>
                <a:latin typeface="Calibri"/>
                <a:cs typeface="Calibri"/>
              </a:rPr>
              <a:t>s</a:t>
            </a:r>
            <a:r>
              <a:rPr dirty="0" sz="2000">
                <a:solidFill>
                  <a:srgbClr val="002399"/>
                </a:solidFill>
                <a:latin typeface="Calibri"/>
                <a:cs typeface="Calibri"/>
              </a:rPr>
              <a:t>truction</a:t>
            </a:r>
            <a:r>
              <a:rPr dirty="0" sz="2000" spc="-30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002399"/>
                </a:solidFill>
                <a:latin typeface="Calibri"/>
                <a:cs typeface="Calibri"/>
              </a:rPr>
              <a:t>and</a:t>
            </a:r>
            <a:r>
              <a:rPr dirty="0" sz="2000" spc="-5">
                <a:solidFill>
                  <a:srgbClr val="002399"/>
                </a:solidFill>
                <a:latin typeface="Calibri"/>
                <a:cs typeface="Calibri"/>
              </a:rPr>
              <a:t> ope</a:t>
            </a:r>
            <a:r>
              <a:rPr dirty="0" sz="2000" spc="-40">
                <a:solidFill>
                  <a:srgbClr val="002399"/>
                </a:solidFill>
                <a:latin typeface="Calibri"/>
                <a:cs typeface="Calibri"/>
              </a:rPr>
              <a:t>r</a:t>
            </a:r>
            <a:r>
              <a:rPr dirty="0" sz="2000" spc="-25">
                <a:solidFill>
                  <a:srgbClr val="002399"/>
                </a:solidFill>
                <a:latin typeface="Calibri"/>
                <a:cs typeface="Calibri"/>
              </a:rPr>
              <a:t>a</a:t>
            </a:r>
            <a:r>
              <a:rPr dirty="0" sz="2000">
                <a:solidFill>
                  <a:srgbClr val="002399"/>
                </a:solidFill>
                <a:latin typeface="Calibri"/>
                <a:cs typeface="Calibri"/>
              </a:rPr>
              <a:t>tional</a:t>
            </a:r>
            <a:endParaRPr sz="2000">
              <a:latin typeface="Calibri"/>
              <a:cs typeface="Calibri"/>
            </a:endParaRPr>
          </a:p>
          <a:p>
            <a:pPr marL="238125">
              <a:lnSpc>
                <a:spcPts val="2280"/>
              </a:lnSpc>
            </a:pPr>
            <a:r>
              <a:rPr dirty="0" sz="2000" spc="-40">
                <a:solidFill>
                  <a:srgbClr val="002399"/>
                </a:solidFill>
                <a:latin typeface="Calibri"/>
                <a:cs typeface="Calibri"/>
              </a:rPr>
              <a:t>e</a:t>
            </a:r>
            <a:r>
              <a:rPr dirty="0" sz="2000" spc="-5">
                <a:solidFill>
                  <a:srgbClr val="002399"/>
                </a:solidFill>
                <a:latin typeface="Calibri"/>
                <a:cs typeface="Calibri"/>
              </a:rPr>
              <a:t>xpe</a:t>
            </a:r>
            <a:r>
              <a:rPr dirty="0" sz="2000" spc="-10">
                <a:solidFill>
                  <a:srgbClr val="002399"/>
                </a:solidFill>
                <a:latin typeface="Calibri"/>
                <a:cs typeface="Calibri"/>
              </a:rPr>
              <a:t>r</a:t>
            </a:r>
            <a:r>
              <a:rPr dirty="0" sz="2000">
                <a:solidFill>
                  <a:srgbClr val="002399"/>
                </a:solidFill>
                <a:latin typeface="Calibri"/>
                <a:cs typeface="Calibri"/>
              </a:rPr>
              <a:t>i</a:t>
            </a:r>
            <a:r>
              <a:rPr dirty="0" sz="2000" spc="-10">
                <a:solidFill>
                  <a:srgbClr val="002399"/>
                </a:solidFill>
                <a:latin typeface="Calibri"/>
                <a:cs typeface="Calibri"/>
              </a:rPr>
              <a:t>e</a:t>
            </a:r>
            <a:r>
              <a:rPr dirty="0" sz="2000" spc="-5">
                <a:solidFill>
                  <a:srgbClr val="002399"/>
                </a:solidFill>
                <a:latin typeface="Calibri"/>
                <a:cs typeface="Calibri"/>
              </a:rPr>
              <a:t>nce</a:t>
            </a:r>
            <a:r>
              <a:rPr dirty="0" sz="2000">
                <a:solidFill>
                  <a:srgbClr val="002399"/>
                </a:solidFill>
                <a:latin typeface="Calibri"/>
                <a:cs typeface="Calibri"/>
              </a:rPr>
              <a:t>,</a:t>
            </a:r>
            <a:r>
              <a:rPr dirty="0" sz="2000" spc="25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2000" spc="-5">
                <a:solidFill>
                  <a:srgbClr val="002399"/>
                </a:solidFill>
                <a:latin typeface="Calibri"/>
                <a:cs typeface="Calibri"/>
              </a:rPr>
              <a:t>po</a:t>
            </a:r>
            <a:r>
              <a:rPr dirty="0" sz="2000" spc="-30">
                <a:solidFill>
                  <a:srgbClr val="002399"/>
                </a:solidFill>
                <a:latin typeface="Calibri"/>
                <a:cs typeface="Calibri"/>
              </a:rPr>
              <a:t>s</a:t>
            </a:r>
            <a:r>
              <a:rPr dirty="0" sz="2000" spc="5">
                <a:solidFill>
                  <a:srgbClr val="002399"/>
                </a:solidFill>
                <a:latin typeface="Calibri"/>
                <a:cs typeface="Calibri"/>
              </a:rPr>
              <a:t>t</a:t>
            </a:r>
            <a:r>
              <a:rPr dirty="0" sz="2000" spc="-5">
                <a:solidFill>
                  <a:srgbClr val="002399"/>
                </a:solidFill>
                <a:latin typeface="Calibri"/>
                <a:cs typeface="Calibri"/>
              </a:rPr>
              <a:t>-</a:t>
            </a:r>
            <a:r>
              <a:rPr dirty="0" sz="2000">
                <a:solidFill>
                  <a:srgbClr val="002399"/>
                </a:solidFill>
                <a:latin typeface="Calibri"/>
                <a:cs typeface="Calibri"/>
              </a:rPr>
              <a:t>clo</a:t>
            </a:r>
            <a:r>
              <a:rPr dirty="0" sz="2000" spc="-10">
                <a:solidFill>
                  <a:srgbClr val="002399"/>
                </a:solidFill>
                <a:latin typeface="Calibri"/>
                <a:cs typeface="Calibri"/>
              </a:rPr>
              <a:t>s</a:t>
            </a:r>
            <a:r>
              <a:rPr dirty="0" sz="2000" spc="-5">
                <a:solidFill>
                  <a:srgbClr val="002399"/>
                </a:solidFill>
                <a:latin typeface="Calibri"/>
                <a:cs typeface="Calibri"/>
              </a:rPr>
              <a:t>u</a:t>
            </a:r>
            <a:r>
              <a:rPr dirty="0" sz="2000" spc="-30">
                <a:solidFill>
                  <a:srgbClr val="002399"/>
                </a:solidFill>
                <a:latin typeface="Calibri"/>
                <a:cs typeface="Calibri"/>
              </a:rPr>
              <a:t>r</a:t>
            </a:r>
            <a:r>
              <a:rPr dirty="0" sz="2000">
                <a:solidFill>
                  <a:srgbClr val="002399"/>
                </a:solidFill>
                <a:latin typeface="Calibri"/>
                <a:cs typeface="Calibri"/>
              </a:rPr>
              <a:t>e </a:t>
            </a:r>
            <a:r>
              <a:rPr dirty="0" sz="2000" spc="-10">
                <a:solidFill>
                  <a:srgbClr val="002399"/>
                </a:solidFill>
                <a:latin typeface="Calibri"/>
                <a:cs typeface="Calibri"/>
              </a:rPr>
              <a:t>c</a:t>
            </a:r>
            <a:r>
              <a:rPr dirty="0" sz="2000">
                <a:solidFill>
                  <a:srgbClr val="002399"/>
                </a:solidFill>
                <a:latin typeface="Calibri"/>
                <a:cs typeface="Calibri"/>
              </a:rPr>
              <a:t>a</a:t>
            </a:r>
            <a:r>
              <a:rPr dirty="0" sz="2000" spc="-30">
                <a:solidFill>
                  <a:srgbClr val="002399"/>
                </a:solidFill>
                <a:latin typeface="Calibri"/>
                <a:cs typeface="Calibri"/>
              </a:rPr>
              <a:t>r</a:t>
            </a:r>
            <a:r>
              <a:rPr dirty="0" sz="2000">
                <a:solidFill>
                  <a:srgbClr val="002399"/>
                </a:solidFill>
                <a:latin typeface="Calibri"/>
                <a:cs typeface="Calibri"/>
              </a:rPr>
              <a:t>e,</a:t>
            </a:r>
            <a:r>
              <a:rPr dirty="0" sz="2000" spc="-10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002399"/>
                </a:solidFill>
                <a:latin typeface="Calibri"/>
                <a:cs typeface="Calibri"/>
              </a:rPr>
              <a:t>and </a:t>
            </a:r>
            <a:r>
              <a:rPr dirty="0" sz="2000" spc="-15">
                <a:solidFill>
                  <a:srgbClr val="002399"/>
                </a:solidFill>
                <a:latin typeface="Calibri"/>
                <a:cs typeface="Calibri"/>
              </a:rPr>
              <a:t>c</a:t>
            </a:r>
            <a:r>
              <a:rPr dirty="0" sz="2000" spc="-5">
                <a:solidFill>
                  <a:srgbClr val="002399"/>
                </a:solidFill>
                <a:latin typeface="Calibri"/>
                <a:cs typeface="Calibri"/>
              </a:rPr>
              <a:t>o</a:t>
            </a:r>
            <a:r>
              <a:rPr dirty="0" sz="2000" spc="-35">
                <a:solidFill>
                  <a:srgbClr val="002399"/>
                </a:solidFill>
                <a:latin typeface="Calibri"/>
                <a:cs typeface="Calibri"/>
              </a:rPr>
              <a:t>s</a:t>
            </a:r>
            <a:r>
              <a:rPr dirty="0" sz="2000">
                <a:solidFill>
                  <a:srgbClr val="002399"/>
                </a:solidFill>
                <a:latin typeface="Calibri"/>
                <a:cs typeface="Calibri"/>
              </a:rPr>
              <a:t>t</a:t>
            </a:r>
            <a:endParaRPr sz="2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7"/>
              </a:spcBef>
            </a:pPr>
            <a:endParaRPr sz="2700">
              <a:latin typeface="Times New Roman"/>
              <a:cs typeface="Times New Roman"/>
            </a:endParaRPr>
          </a:p>
          <a:p>
            <a:pPr marL="238125" indent="-225425">
              <a:lnSpc>
                <a:spcPct val="100000"/>
              </a:lnSpc>
              <a:buClr>
                <a:srgbClr val="002399"/>
              </a:buClr>
              <a:buFont typeface="Arial"/>
              <a:buChar char="•"/>
              <a:tabLst>
                <a:tab pos="238760" algn="l"/>
              </a:tabLst>
            </a:pPr>
            <a:r>
              <a:rPr dirty="0" sz="2000">
                <a:solidFill>
                  <a:srgbClr val="002399"/>
                </a:solidFill>
                <a:latin typeface="Calibri"/>
                <a:cs typeface="Calibri"/>
              </a:rPr>
              <a:t>P</a:t>
            </a:r>
            <a:r>
              <a:rPr dirty="0" sz="2000" spc="-45">
                <a:solidFill>
                  <a:srgbClr val="002399"/>
                </a:solidFill>
                <a:latin typeface="Calibri"/>
                <a:cs typeface="Calibri"/>
              </a:rPr>
              <a:t>r</a:t>
            </a:r>
            <a:r>
              <a:rPr dirty="0" sz="2000" spc="-5">
                <a:solidFill>
                  <a:srgbClr val="002399"/>
                </a:solidFill>
                <a:latin typeface="Calibri"/>
                <a:cs typeface="Calibri"/>
              </a:rPr>
              <a:t>og</a:t>
            </a:r>
            <a:r>
              <a:rPr dirty="0" sz="2000" spc="-35">
                <a:solidFill>
                  <a:srgbClr val="002399"/>
                </a:solidFill>
                <a:latin typeface="Calibri"/>
                <a:cs typeface="Calibri"/>
              </a:rPr>
              <a:t>r</a:t>
            </a:r>
            <a:r>
              <a:rPr dirty="0" sz="2000">
                <a:solidFill>
                  <a:srgbClr val="002399"/>
                </a:solidFill>
                <a:latin typeface="Calibri"/>
                <a:cs typeface="Calibri"/>
              </a:rPr>
              <a:t>am</a:t>
            </a:r>
            <a:r>
              <a:rPr dirty="0" sz="2000" spc="-10">
                <a:solidFill>
                  <a:srgbClr val="002399"/>
                </a:solidFill>
                <a:latin typeface="Calibri"/>
                <a:cs typeface="Calibri"/>
              </a:rPr>
              <a:t>m</a:t>
            </a:r>
            <a:r>
              <a:rPr dirty="0" sz="2000" spc="-25">
                <a:solidFill>
                  <a:srgbClr val="002399"/>
                </a:solidFill>
                <a:latin typeface="Calibri"/>
                <a:cs typeface="Calibri"/>
              </a:rPr>
              <a:t>a</a:t>
            </a:r>
            <a:r>
              <a:rPr dirty="0" sz="2000">
                <a:solidFill>
                  <a:srgbClr val="002399"/>
                </a:solidFill>
                <a:latin typeface="Calibri"/>
                <a:cs typeface="Calibri"/>
              </a:rPr>
              <a:t>tic</a:t>
            </a:r>
            <a:r>
              <a:rPr dirty="0" sz="2000" spc="15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2000" spc="-40">
                <a:solidFill>
                  <a:srgbClr val="002399"/>
                </a:solidFill>
                <a:latin typeface="Calibri"/>
                <a:cs typeface="Calibri"/>
              </a:rPr>
              <a:t>f</a:t>
            </a:r>
            <a:r>
              <a:rPr dirty="0" sz="2000">
                <a:solidFill>
                  <a:srgbClr val="002399"/>
                </a:solidFill>
                <a:latin typeface="Calibri"/>
                <a:cs typeface="Calibri"/>
              </a:rPr>
              <a:t>ac</a:t>
            </a:r>
            <a:r>
              <a:rPr dirty="0" sz="2000" spc="-20">
                <a:solidFill>
                  <a:srgbClr val="002399"/>
                </a:solidFill>
                <a:latin typeface="Calibri"/>
                <a:cs typeface="Calibri"/>
              </a:rPr>
              <a:t>t</a:t>
            </a:r>
            <a:r>
              <a:rPr dirty="0" sz="2000" spc="-5">
                <a:solidFill>
                  <a:srgbClr val="002399"/>
                </a:solidFill>
                <a:latin typeface="Calibri"/>
                <a:cs typeface="Calibri"/>
              </a:rPr>
              <a:t>o</a:t>
            </a:r>
            <a:r>
              <a:rPr dirty="0" sz="2000" spc="-40">
                <a:solidFill>
                  <a:srgbClr val="002399"/>
                </a:solidFill>
                <a:latin typeface="Calibri"/>
                <a:cs typeface="Calibri"/>
              </a:rPr>
              <a:t>r</a:t>
            </a:r>
            <a:r>
              <a:rPr dirty="0" sz="2000">
                <a:solidFill>
                  <a:srgbClr val="002399"/>
                </a:solidFill>
                <a:latin typeface="Calibri"/>
                <a:cs typeface="Calibri"/>
              </a:rPr>
              <a:t>s</a:t>
            </a:r>
            <a:endParaRPr sz="2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307467" rIns="0" bIns="0" rtlCol="0" vert="horz">
            <a:spAutoFit/>
          </a:bodyPr>
          <a:lstStyle/>
          <a:p>
            <a:pPr marL="5789295">
              <a:lnSpc>
                <a:spcPct val="100000"/>
              </a:lnSpc>
            </a:pPr>
            <a:r>
              <a:rPr dirty="0" spc="-20"/>
              <a:t>P</a:t>
            </a:r>
            <a:r>
              <a:rPr dirty="0" spc="-45"/>
              <a:t>r</a:t>
            </a:r>
            <a:r>
              <a:rPr dirty="0" spc="-45"/>
              <a:t>e</a:t>
            </a:r>
            <a:r>
              <a:rPr dirty="0" spc="-60"/>
              <a:t>f</a:t>
            </a:r>
            <a:r>
              <a:rPr dirty="0" spc="-20"/>
              <a:t>er</a:t>
            </a:r>
            <a:r>
              <a:rPr dirty="0" spc="-45"/>
              <a:t>r</a:t>
            </a:r>
            <a:r>
              <a:rPr dirty="0" spc="-20"/>
              <a:t>e</a:t>
            </a:r>
            <a:r>
              <a:rPr dirty="0" spc="-15"/>
              <a:t>d</a:t>
            </a:r>
            <a:r>
              <a:rPr dirty="0" spc="45"/>
              <a:t> </a:t>
            </a:r>
            <a:r>
              <a:rPr dirty="0" spc="-15"/>
              <a:t>Al</a:t>
            </a:r>
            <a:r>
              <a:rPr dirty="0" spc="-50"/>
              <a:t>t</a:t>
            </a:r>
            <a:r>
              <a:rPr dirty="0" spc="-20"/>
              <a:t>ern</a:t>
            </a:r>
            <a:r>
              <a:rPr dirty="0" spc="-40"/>
              <a:t>a</a:t>
            </a:r>
            <a:r>
              <a:rPr dirty="0" spc="-10"/>
              <a:t>ti</a:t>
            </a:r>
            <a:r>
              <a:rPr dirty="0" spc="-45"/>
              <a:t>v</a:t>
            </a:r>
            <a:r>
              <a:rPr dirty="0" spc="-15"/>
              <a:t>e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15">
                <a:hlinkClick r:id="rId2"/>
              </a:rPr>
              <a:t>w</a:t>
            </a:r>
            <a:r>
              <a:rPr dirty="0" spc="-10">
                <a:hlinkClick r:id="rId2"/>
              </a:rPr>
              <a:t>w</a:t>
            </a:r>
            <a:r>
              <a:rPr dirty="0" spc="-10">
                <a:hlinkClick r:id="rId2"/>
              </a:rPr>
              <a:t>w.</a:t>
            </a:r>
            <a:r>
              <a:rPr dirty="0" spc="-5">
                <a:hlinkClick r:id="rId2"/>
              </a:rPr>
              <a:t>ener</a:t>
            </a:r>
            <a:r>
              <a:rPr dirty="0" spc="-10">
                <a:hlinkClick r:id="rId2"/>
              </a:rPr>
              <a:t>gy</a:t>
            </a:r>
            <a:r>
              <a:rPr dirty="0" spc="-5">
                <a:hlinkClick r:id="rId2"/>
              </a:rPr>
              <a:t>.</a:t>
            </a:r>
            <a:r>
              <a:rPr dirty="0" spc="-15">
                <a:hlinkClick r:id="rId2"/>
              </a:rPr>
              <a:t>g</a:t>
            </a:r>
            <a:r>
              <a:rPr dirty="0" spc="-10">
                <a:hlinkClick r:id="rId2"/>
              </a:rPr>
              <a:t>o</a:t>
            </a:r>
            <a:r>
              <a:rPr dirty="0" spc="-10">
                <a:hlinkClick r:id="rId2"/>
              </a:rPr>
              <a:t>v</a:t>
            </a:r>
            <a:r>
              <a:rPr dirty="0" spc="-5">
                <a:hlinkClick r:id="rId2"/>
              </a:rPr>
              <a:t>/</a:t>
            </a:r>
            <a:r>
              <a:rPr dirty="0" spc="-15">
                <a:hlinkClick r:id="rId2"/>
              </a:rPr>
              <a:t>E</a:t>
            </a:r>
            <a:r>
              <a:rPr dirty="0" spc="-10">
                <a:hlinkClick r:id="rId2"/>
              </a:rPr>
              <a:t>M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8575">
              <a:lnSpc>
                <a:spcPct val="100000"/>
              </a:lnSpc>
            </a:pPr>
            <a:fld id="{81D60167-4931-47E6-BA6A-407CBD079E47}" type="slidenum">
              <a:rPr dirty="0" spc="-5"/>
              <a:t>2</a:t>
            </a:fld>
          </a:p>
        </p:txBody>
      </p:sp>
      <p:sp>
        <p:nvSpPr>
          <p:cNvPr id="3" name="object 3"/>
          <p:cNvSpPr txBox="1"/>
          <p:nvPr/>
        </p:nvSpPr>
        <p:spPr>
          <a:xfrm>
            <a:off x="378968" y="1285944"/>
            <a:ext cx="8168005" cy="473583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55600" marR="229870" indent="-342900">
              <a:lnSpc>
                <a:spcPts val="2110"/>
              </a:lnSpc>
              <a:buClr>
                <a:srgbClr val="002399"/>
              </a:buClr>
              <a:buFont typeface="Arial"/>
              <a:buChar char="•"/>
              <a:tabLst>
                <a:tab pos="356235" algn="l"/>
              </a:tabLst>
            </a:pPr>
            <a:r>
              <a:rPr dirty="0" sz="2200" spc="-20" b="1" u="heavy">
                <a:solidFill>
                  <a:srgbClr val="002399"/>
                </a:solidFill>
                <a:latin typeface="Calibri"/>
                <a:cs typeface="Calibri"/>
              </a:rPr>
              <a:t>The</a:t>
            </a:r>
            <a:r>
              <a:rPr dirty="0" sz="2200" b="1" u="heavy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2200" spc="-10" b="1" u="heavy">
                <a:solidFill>
                  <a:srgbClr val="002399"/>
                </a:solidFill>
                <a:latin typeface="Calibri"/>
                <a:cs typeface="Calibri"/>
              </a:rPr>
              <a:t>Fin</a:t>
            </a:r>
            <a:r>
              <a:rPr dirty="0" sz="2200" spc="-25" b="1" u="heavy">
                <a:solidFill>
                  <a:srgbClr val="002399"/>
                </a:solidFill>
                <a:latin typeface="Calibri"/>
                <a:cs typeface="Calibri"/>
              </a:rPr>
              <a:t>a</a:t>
            </a:r>
            <a:r>
              <a:rPr dirty="0" sz="2200" spc="-10" b="1" u="heavy">
                <a:solidFill>
                  <a:srgbClr val="002399"/>
                </a:solidFill>
                <a:latin typeface="Calibri"/>
                <a:cs typeface="Calibri"/>
              </a:rPr>
              <a:t>l</a:t>
            </a:r>
            <a:r>
              <a:rPr dirty="0" sz="2200" b="1" u="heavy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2200" spc="-25" b="1" u="heavy">
                <a:solidFill>
                  <a:srgbClr val="002399"/>
                </a:solidFill>
                <a:latin typeface="Calibri"/>
                <a:cs typeface="Calibri"/>
              </a:rPr>
              <a:t>G</a:t>
            </a:r>
            <a:r>
              <a:rPr dirty="0" sz="2200" spc="-60" b="1" u="heavy">
                <a:solidFill>
                  <a:srgbClr val="002399"/>
                </a:solidFill>
                <a:latin typeface="Calibri"/>
                <a:cs typeface="Calibri"/>
              </a:rPr>
              <a:t>T</a:t>
            </a:r>
            <a:r>
              <a:rPr dirty="0" sz="2200" spc="-20" b="1" u="heavy">
                <a:solidFill>
                  <a:srgbClr val="002399"/>
                </a:solidFill>
                <a:latin typeface="Calibri"/>
                <a:cs typeface="Calibri"/>
              </a:rPr>
              <a:t>CC</a:t>
            </a:r>
            <a:r>
              <a:rPr dirty="0" sz="2200" spc="-5" b="1" u="heavy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2200" spc="-10" b="1" u="heavy">
                <a:solidFill>
                  <a:srgbClr val="002399"/>
                </a:solidFill>
                <a:latin typeface="Calibri"/>
                <a:cs typeface="Calibri"/>
              </a:rPr>
              <a:t>EIS</a:t>
            </a:r>
            <a:r>
              <a:rPr dirty="0" sz="2200" b="1" u="heavy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2200" spc="-10" b="1" u="heavy">
                <a:solidFill>
                  <a:srgbClr val="002399"/>
                </a:solidFill>
                <a:latin typeface="Calibri"/>
                <a:cs typeface="Calibri"/>
              </a:rPr>
              <a:t>includes</a:t>
            </a:r>
            <a:r>
              <a:rPr dirty="0" sz="2200" spc="-30" b="1" u="heavy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2200" spc="-15" b="1" u="heavy">
                <a:solidFill>
                  <a:srgbClr val="002399"/>
                </a:solidFill>
                <a:latin typeface="Calibri"/>
                <a:cs typeface="Calibri"/>
              </a:rPr>
              <a:t>a</a:t>
            </a:r>
            <a:r>
              <a:rPr dirty="0" sz="2200" spc="0" b="1" u="heavy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2200" spc="-15" b="1" u="heavy">
                <a:solidFill>
                  <a:srgbClr val="002399"/>
                </a:solidFill>
                <a:latin typeface="Calibri"/>
                <a:cs typeface="Calibri"/>
              </a:rPr>
              <a:t>p</a:t>
            </a:r>
            <a:r>
              <a:rPr dirty="0" sz="2200" spc="-40" b="1" u="heavy">
                <a:solidFill>
                  <a:srgbClr val="002399"/>
                </a:solidFill>
                <a:latin typeface="Calibri"/>
                <a:cs typeface="Calibri"/>
              </a:rPr>
              <a:t>r</a:t>
            </a:r>
            <a:r>
              <a:rPr dirty="0" sz="2200" spc="-30" b="1" u="heavy">
                <a:solidFill>
                  <a:srgbClr val="002399"/>
                </a:solidFill>
                <a:latin typeface="Calibri"/>
                <a:cs typeface="Calibri"/>
              </a:rPr>
              <a:t>e</a:t>
            </a:r>
            <a:r>
              <a:rPr dirty="0" sz="2200" spc="-45" b="1" u="heavy">
                <a:solidFill>
                  <a:srgbClr val="002399"/>
                </a:solidFill>
                <a:latin typeface="Calibri"/>
                <a:cs typeface="Calibri"/>
              </a:rPr>
              <a:t>f</a:t>
            </a:r>
            <a:r>
              <a:rPr dirty="0" sz="2200" spc="-15" b="1" u="heavy">
                <a:solidFill>
                  <a:srgbClr val="002399"/>
                </a:solidFill>
                <a:latin typeface="Calibri"/>
                <a:cs typeface="Calibri"/>
              </a:rPr>
              <a:t>er</a:t>
            </a:r>
            <a:r>
              <a:rPr dirty="0" sz="2200" spc="-40" b="1" u="heavy">
                <a:solidFill>
                  <a:srgbClr val="002399"/>
                </a:solidFill>
                <a:latin typeface="Calibri"/>
                <a:cs typeface="Calibri"/>
              </a:rPr>
              <a:t>r</a:t>
            </a:r>
            <a:r>
              <a:rPr dirty="0" sz="2200" spc="-20" b="1" u="heavy">
                <a:solidFill>
                  <a:srgbClr val="002399"/>
                </a:solidFill>
                <a:latin typeface="Calibri"/>
                <a:cs typeface="Calibri"/>
              </a:rPr>
              <a:t>ed</a:t>
            </a:r>
            <a:r>
              <a:rPr dirty="0" sz="2200" spc="30" b="1" u="heavy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2200" spc="-10" b="1" u="heavy">
                <a:solidFill>
                  <a:srgbClr val="002399"/>
                </a:solidFill>
                <a:latin typeface="Calibri"/>
                <a:cs typeface="Calibri"/>
              </a:rPr>
              <a:t>al</a:t>
            </a:r>
            <a:r>
              <a:rPr dirty="0" sz="2200" spc="-45" b="1" u="heavy">
                <a:solidFill>
                  <a:srgbClr val="002399"/>
                </a:solidFill>
                <a:latin typeface="Calibri"/>
                <a:cs typeface="Calibri"/>
              </a:rPr>
              <a:t>t</a:t>
            </a:r>
            <a:r>
              <a:rPr dirty="0" sz="2200" spc="-20" b="1" u="heavy">
                <a:solidFill>
                  <a:srgbClr val="002399"/>
                </a:solidFill>
                <a:latin typeface="Calibri"/>
                <a:cs typeface="Calibri"/>
              </a:rPr>
              <a:t>ern</a:t>
            </a:r>
            <a:r>
              <a:rPr dirty="0" sz="2200" spc="-50" b="1" u="heavy">
                <a:solidFill>
                  <a:srgbClr val="002399"/>
                </a:solidFill>
                <a:latin typeface="Calibri"/>
                <a:cs typeface="Calibri"/>
              </a:rPr>
              <a:t>a</a:t>
            </a:r>
            <a:r>
              <a:rPr dirty="0" sz="2200" spc="-10" b="1" u="heavy">
                <a:solidFill>
                  <a:srgbClr val="002399"/>
                </a:solidFill>
                <a:latin typeface="Calibri"/>
                <a:cs typeface="Calibri"/>
              </a:rPr>
              <a:t>ti</a:t>
            </a:r>
            <a:r>
              <a:rPr dirty="0" sz="2200" spc="-40" b="1" u="heavy">
                <a:solidFill>
                  <a:srgbClr val="002399"/>
                </a:solidFill>
                <a:latin typeface="Calibri"/>
                <a:cs typeface="Calibri"/>
              </a:rPr>
              <a:t>v</a:t>
            </a:r>
            <a:r>
              <a:rPr dirty="0" sz="2200" b="1" u="heavy">
                <a:solidFill>
                  <a:srgbClr val="002399"/>
                </a:solidFill>
                <a:latin typeface="Calibri"/>
                <a:cs typeface="Calibri"/>
              </a:rPr>
              <a:t>e</a:t>
            </a:r>
            <a:r>
              <a:rPr dirty="0" sz="2200" spc="-10">
                <a:solidFill>
                  <a:srgbClr val="002399"/>
                </a:solidFill>
                <a:latin typeface="Calibri"/>
                <a:cs typeface="Calibri"/>
              </a:rPr>
              <a:t>:</a:t>
            </a:r>
            <a:r>
              <a:rPr dirty="0" sz="2200" spc="40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2200" spc="-15">
                <a:solidFill>
                  <a:srgbClr val="002399"/>
                </a:solidFill>
                <a:latin typeface="Calibri"/>
                <a:cs typeface="Calibri"/>
              </a:rPr>
              <a:t>WIPP</a:t>
            </a:r>
            <a:r>
              <a:rPr dirty="0" sz="2200" spc="10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2200" spc="-45">
                <a:solidFill>
                  <a:srgbClr val="002399"/>
                </a:solidFill>
                <a:latin typeface="Calibri"/>
                <a:cs typeface="Calibri"/>
              </a:rPr>
              <a:t>g</a:t>
            </a:r>
            <a:r>
              <a:rPr dirty="0" sz="2200" spc="-10">
                <a:solidFill>
                  <a:srgbClr val="002399"/>
                </a:solidFill>
                <a:latin typeface="Calibri"/>
                <a:cs typeface="Calibri"/>
              </a:rPr>
              <a:t>eol</a:t>
            </a:r>
            <a:r>
              <a:rPr dirty="0" sz="2200" spc="-10">
                <a:solidFill>
                  <a:srgbClr val="002399"/>
                </a:solidFill>
                <a:latin typeface="Calibri"/>
                <a:cs typeface="Calibri"/>
              </a:rPr>
              <a:t>o</a:t>
            </a:r>
            <a:r>
              <a:rPr dirty="0" sz="2200" spc="-10">
                <a:solidFill>
                  <a:srgbClr val="002399"/>
                </a:solidFill>
                <a:latin typeface="Calibri"/>
                <a:cs typeface="Calibri"/>
              </a:rPr>
              <a:t>gic</a:t>
            </a:r>
            <a:r>
              <a:rPr dirty="0" sz="2200" spc="-5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2200" spc="-35">
                <a:solidFill>
                  <a:srgbClr val="002399"/>
                </a:solidFill>
                <a:latin typeface="Calibri"/>
                <a:cs typeface="Calibri"/>
              </a:rPr>
              <a:t>r</a:t>
            </a:r>
            <a:r>
              <a:rPr dirty="0" sz="2200" spc="-10">
                <a:solidFill>
                  <a:srgbClr val="002399"/>
                </a:solidFill>
                <a:latin typeface="Calibri"/>
                <a:cs typeface="Calibri"/>
              </a:rPr>
              <a:t>eposi</a:t>
            </a:r>
            <a:r>
              <a:rPr dirty="0" sz="2200" spc="-40">
                <a:solidFill>
                  <a:srgbClr val="002399"/>
                </a:solidFill>
                <a:latin typeface="Calibri"/>
                <a:cs typeface="Calibri"/>
              </a:rPr>
              <a:t>t</a:t>
            </a:r>
            <a:r>
              <a:rPr dirty="0" sz="2200" spc="-15">
                <a:solidFill>
                  <a:srgbClr val="002399"/>
                </a:solidFill>
                <a:latin typeface="Calibri"/>
                <a:cs typeface="Calibri"/>
              </a:rPr>
              <a:t>o</a:t>
            </a:r>
            <a:r>
              <a:rPr dirty="0" sz="2200">
                <a:solidFill>
                  <a:srgbClr val="002399"/>
                </a:solidFill>
                <a:latin typeface="Calibri"/>
                <a:cs typeface="Calibri"/>
              </a:rPr>
              <a:t>r</a:t>
            </a:r>
            <a:r>
              <a:rPr dirty="0" sz="2200" spc="-10">
                <a:solidFill>
                  <a:srgbClr val="002399"/>
                </a:solidFill>
                <a:latin typeface="Calibri"/>
                <a:cs typeface="Calibri"/>
              </a:rPr>
              <a:t>y</a:t>
            </a:r>
            <a:r>
              <a:rPr dirty="0" sz="2200" spc="-5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2200" spc="-15">
                <a:solidFill>
                  <a:srgbClr val="002399"/>
                </a:solidFill>
                <a:latin typeface="Calibri"/>
                <a:cs typeface="Calibri"/>
              </a:rPr>
              <a:t>and</a:t>
            </a:r>
            <a:r>
              <a:rPr dirty="0" sz="2200" spc="-50">
                <a:solidFill>
                  <a:srgbClr val="002399"/>
                </a:solidFill>
                <a:latin typeface="Calibri"/>
                <a:cs typeface="Calibri"/>
              </a:rPr>
              <a:t>/</a:t>
            </a:r>
            <a:r>
              <a:rPr dirty="0" sz="2200" spc="-10">
                <a:solidFill>
                  <a:srgbClr val="002399"/>
                </a:solidFill>
                <a:latin typeface="Calibri"/>
                <a:cs typeface="Calibri"/>
              </a:rPr>
              <a:t>or</a:t>
            </a:r>
            <a:r>
              <a:rPr dirty="0" sz="2200" spc="-20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2200" spc="-10">
                <a:solidFill>
                  <a:srgbClr val="002399"/>
                </a:solidFill>
                <a:latin typeface="Calibri"/>
                <a:cs typeface="Calibri"/>
              </a:rPr>
              <a:t>land</a:t>
            </a:r>
            <a:r>
              <a:rPr dirty="0" sz="2200" spc="-25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2200" spc="-15">
                <a:solidFill>
                  <a:srgbClr val="002399"/>
                </a:solidFill>
                <a:latin typeface="Calibri"/>
                <a:cs typeface="Calibri"/>
              </a:rPr>
              <a:t>disp</a:t>
            </a:r>
            <a:r>
              <a:rPr dirty="0" sz="2200" spc="-10">
                <a:solidFill>
                  <a:srgbClr val="002399"/>
                </a:solidFill>
                <a:latin typeface="Calibri"/>
                <a:cs typeface="Calibri"/>
              </a:rPr>
              <a:t>o</a:t>
            </a:r>
            <a:r>
              <a:rPr dirty="0" sz="2200" spc="-15">
                <a:solidFill>
                  <a:srgbClr val="002399"/>
                </a:solidFill>
                <a:latin typeface="Calibri"/>
                <a:cs typeface="Calibri"/>
              </a:rPr>
              <a:t>s</a:t>
            </a:r>
            <a:r>
              <a:rPr dirty="0" sz="2200" spc="-10">
                <a:solidFill>
                  <a:srgbClr val="002399"/>
                </a:solidFill>
                <a:latin typeface="Calibri"/>
                <a:cs typeface="Calibri"/>
              </a:rPr>
              <a:t>a</a:t>
            </a:r>
            <a:r>
              <a:rPr dirty="0" sz="2200">
                <a:solidFill>
                  <a:srgbClr val="002399"/>
                </a:solidFill>
                <a:latin typeface="Calibri"/>
                <a:cs typeface="Calibri"/>
              </a:rPr>
              <a:t>l</a:t>
            </a:r>
            <a:r>
              <a:rPr dirty="0" sz="2200" spc="-20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2200" spc="-35">
                <a:solidFill>
                  <a:srgbClr val="002399"/>
                </a:solidFill>
                <a:latin typeface="Calibri"/>
                <a:cs typeface="Calibri"/>
              </a:rPr>
              <a:t>a</a:t>
            </a:r>
            <a:r>
              <a:rPr dirty="0" sz="2200" spc="-10">
                <a:solidFill>
                  <a:srgbClr val="002399"/>
                </a:solidFill>
                <a:latin typeface="Calibri"/>
                <a:cs typeface="Calibri"/>
              </a:rPr>
              <a:t>t</a:t>
            </a:r>
            <a:r>
              <a:rPr dirty="0" sz="2200" spc="-5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2200" spc="-40">
                <a:solidFill>
                  <a:srgbClr val="002399"/>
                </a:solidFill>
                <a:latin typeface="Calibri"/>
                <a:cs typeface="Calibri"/>
              </a:rPr>
              <a:t>g</a:t>
            </a:r>
            <a:r>
              <a:rPr dirty="0" sz="2200" spc="-10">
                <a:solidFill>
                  <a:srgbClr val="002399"/>
                </a:solidFill>
                <a:latin typeface="Calibri"/>
                <a:cs typeface="Calibri"/>
              </a:rPr>
              <a:t>eneric</a:t>
            </a:r>
            <a:r>
              <a:rPr dirty="0" sz="2200" spc="5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2200" spc="-40">
                <a:solidFill>
                  <a:srgbClr val="002399"/>
                </a:solidFill>
                <a:latin typeface="Calibri"/>
                <a:cs typeface="Calibri"/>
              </a:rPr>
              <a:t>c</a:t>
            </a:r>
            <a:r>
              <a:rPr dirty="0" sz="2200" spc="-20">
                <a:solidFill>
                  <a:srgbClr val="002399"/>
                </a:solidFill>
                <a:latin typeface="Calibri"/>
                <a:cs typeface="Calibri"/>
              </a:rPr>
              <a:t>omm</a:t>
            </a:r>
            <a:r>
              <a:rPr dirty="0" sz="2200" spc="-25">
                <a:solidFill>
                  <a:srgbClr val="002399"/>
                </a:solidFill>
                <a:latin typeface="Calibri"/>
                <a:cs typeface="Calibri"/>
              </a:rPr>
              <a:t>e</a:t>
            </a:r>
            <a:r>
              <a:rPr dirty="0" sz="2200" spc="-45">
                <a:solidFill>
                  <a:srgbClr val="002399"/>
                </a:solidFill>
                <a:latin typeface="Calibri"/>
                <a:cs typeface="Calibri"/>
              </a:rPr>
              <a:t>r</a:t>
            </a:r>
            <a:r>
              <a:rPr dirty="0" sz="2200" spc="-10">
                <a:solidFill>
                  <a:srgbClr val="002399"/>
                </a:solidFill>
                <a:latin typeface="Calibri"/>
                <a:cs typeface="Calibri"/>
              </a:rPr>
              <a:t>cial</a:t>
            </a:r>
            <a:r>
              <a:rPr dirty="0" sz="2200" spc="25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2200" spc="-60">
                <a:solidFill>
                  <a:srgbClr val="002399"/>
                </a:solidFill>
                <a:latin typeface="Calibri"/>
                <a:cs typeface="Calibri"/>
              </a:rPr>
              <a:t>f</a:t>
            </a:r>
            <a:r>
              <a:rPr dirty="0" sz="2200" spc="-10">
                <a:solidFill>
                  <a:srgbClr val="002399"/>
                </a:solidFill>
                <a:latin typeface="Calibri"/>
                <a:cs typeface="Calibri"/>
              </a:rPr>
              <a:t>acili</a:t>
            </a:r>
            <a:r>
              <a:rPr dirty="0" sz="2200" spc="-15">
                <a:solidFill>
                  <a:srgbClr val="002399"/>
                </a:solidFill>
                <a:latin typeface="Calibri"/>
                <a:cs typeface="Calibri"/>
              </a:rPr>
              <a:t>t</a:t>
            </a:r>
            <a:r>
              <a:rPr dirty="0" sz="2200" spc="-10">
                <a:solidFill>
                  <a:srgbClr val="002399"/>
                </a:solidFill>
                <a:latin typeface="Calibri"/>
                <a:cs typeface="Calibri"/>
              </a:rPr>
              <a:t>ie</a:t>
            </a:r>
            <a:r>
              <a:rPr dirty="0" sz="2200" spc="25">
                <a:solidFill>
                  <a:srgbClr val="002399"/>
                </a:solidFill>
                <a:latin typeface="Calibri"/>
                <a:cs typeface="Calibri"/>
              </a:rPr>
              <a:t>s</a:t>
            </a:r>
            <a:r>
              <a:rPr dirty="0" sz="1800">
                <a:solidFill>
                  <a:srgbClr val="002399"/>
                </a:solidFill>
                <a:latin typeface="Calibri"/>
                <a:cs typeface="Calibri"/>
              </a:rPr>
              <a:t>.</a:t>
            </a:r>
            <a:endParaRPr sz="1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5"/>
              </a:spcBef>
              <a:buClr>
                <a:srgbClr val="002399"/>
              </a:buClr>
              <a:buFont typeface="Arial"/>
              <a:buChar char="•"/>
            </a:pPr>
            <a:endParaRPr sz="2500">
              <a:latin typeface="Times New Roman"/>
              <a:cs typeface="Times New Roman"/>
            </a:endParaRPr>
          </a:p>
          <a:p>
            <a:pPr lvl="1" marL="756285" marR="156845" indent="-286385">
              <a:lnSpc>
                <a:spcPts val="1920"/>
              </a:lnSpc>
              <a:buClr>
                <a:srgbClr val="002399"/>
              </a:buClr>
              <a:buFont typeface="Courier New"/>
              <a:buChar char="o"/>
              <a:tabLst>
                <a:tab pos="756920" algn="l"/>
              </a:tabLst>
            </a:pPr>
            <a:r>
              <a:rPr dirty="0" sz="2000" spc="-5">
                <a:solidFill>
                  <a:srgbClr val="002399"/>
                </a:solidFill>
                <a:latin typeface="Calibri"/>
                <a:cs typeface="Calibri"/>
              </a:rPr>
              <a:t>DO</a:t>
            </a:r>
            <a:r>
              <a:rPr dirty="0" sz="2000">
                <a:solidFill>
                  <a:srgbClr val="002399"/>
                </a:solidFill>
                <a:latin typeface="Calibri"/>
                <a:cs typeface="Calibri"/>
              </a:rPr>
              <a:t>E</a:t>
            </a:r>
            <a:r>
              <a:rPr dirty="0" sz="2000" spc="-25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2000" spc="-5">
                <a:solidFill>
                  <a:srgbClr val="002399"/>
                </a:solidFill>
                <a:latin typeface="Calibri"/>
                <a:cs typeface="Calibri"/>
              </a:rPr>
              <a:t>ha</a:t>
            </a:r>
            <a:r>
              <a:rPr dirty="0" sz="2000">
                <a:solidFill>
                  <a:srgbClr val="002399"/>
                </a:solidFill>
                <a:latin typeface="Calibri"/>
                <a:cs typeface="Calibri"/>
              </a:rPr>
              <a:t>s </a:t>
            </a:r>
            <a:r>
              <a:rPr dirty="0" sz="2000" spc="-5">
                <a:solidFill>
                  <a:srgbClr val="002399"/>
                </a:solidFill>
                <a:latin typeface="Calibri"/>
                <a:cs typeface="Calibri"/>
              </a:rPr>
              <a:t>d</a:t>
            </a:r>
            <a:r>
              <a:rPr dirty="0" sz="2000" spc="-15">
                <a:solidFill>
                  <a:srgbClr val="002399"/>
                </a:solidFill>
                <a:latin typeface="Calibri"/>
                <a:cs typeface="Calibri"/>
              </a:rPr>
              <a:t>e</a:t>
            </a:r>
            <a:r>
              <a:rPr dirty="0" sz="2000" spc="-25">
                <a:solidFill>
                  <a:srgbClr val="002399"/>
                </a:solidFill>
                <a:latin typeface="Calibri"/>
                <a:cs typeface="Calibri"/>
              </a:rPr>
              <a:t>t</a:t>
            </a:r>
            <a:r>
              <a:rPr dirty="0" sz="2000">
                <a:solidFill>
                  <a:srgbClr val="002399"/>
                </a:solidFill>
                <a:latin typeface="Calibri"/>
                <a:cs typeface="Calibri"/>
              </a:rPr>
              <a:t>e</a:t>
            </a:r>
            <a:r>
              <a:rPr dirty="0" sz="2000" spc="-10">
                <a:solidFill>
                  <a:srgbClr val="002399"/>
                </a:solidFill>
                <a:latin typeface="Calibri"/>
                <a:cs typeface="Calibri"/>
              </a:rPr>
              <a:t>r</a:t>
            </a:r>
            <a:r>
              <a:rPr dirty="0" sz="2000" spc="-10">
                <a:solidFill>
                  <a:srgbClr val="002399"/>
                </a:solidFill>
                <a:latin typeface="Calibri"/>
                <a:cs typeface="Calibri"/>
              </a:rPr>
              <a:t>m</a:t>
            </a:r>
            <a:r>
              <a:rPr dirty="0" sz="2000">
                <a:solidFill>
                  <a:srgbClr val="002399"/>
                </a:solidFill>
                <a:latin typeface="Calibri"/>
                <a:cs typeface="Calibri"/>
              </a:rPr>
              <a:t>in</a:t>
            </a:r>
            <a:r>
              <a:rPr dirty="0" sz="2000" spc="-10">
                <a:solidFill>
                  <a:srgbClr val="002399"/>
                </a:solidFill>
                <a:latin typeface="Calibri"/>
                <a:cs typeface="Calibri"/>
              </a:rPr>
              <a:t>e</a:t>
            </a:r>
            <a:r>
              <a:rPr dirty="0" sz="2000">
                <a:solidFill>
                  <a:srgbClr val="002399"/>
                </a:solidFill>
                <a:latin typeface="Calibri"/>
                <a:cs typeface="Calibri"/>
              </a:rPr>
              <a:t>d</a:t>
            </a:r>
            <a:r>
              <a:rPr dirty="0" sz="2000" spc="15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002399"/>
                </a:solidFill>
                <a:latin typeface="Calibri"/>
                <a:cs typeface="Calibri"/>
              </a:rPr>
              <a:t>th</a:t>
            </a:r>
            <a:r>
              <a:rPr dirty="0" sz="2000" spc="-25">
                <a:solidFill>
                  <a:srgbClr val="002399"/>
                </a:solidFill>
                <a:latin typeface="Calibri"/>
                <a:cs typeface="Calibri"/>
              </a:rPr>
              <a:t>a</a:t>
            </a:r>
            <a:r>
              <a:rPr dirty="0" sz="2000">
                <a:solidFill>
                  <a:srgbClr val="002399"/>
                </a:solidFill>
                <a:latin typeface="Calibri"/>
                <a:cs typeface="Calibri"/>
              </a:rPr>
              <a:t>t the p</a:t>
            </a:r>
            <a:r>
              <a:rPr dirty="0" sz="2000" spc="-30">
                <a:solidFill>
                  <a:srgbClr val="002399"/>
                </a:solidFill>
                <a:latin typeface="Calibri"/>
                <a:cs typeface="Calibri"/>
              </a:rPr>
              <a:t>r</a:t>
            </a:r>
            <a:r>
              <a:rPr dirty="0" sz="2000" spc="-20">
                <a:solidFill>
                  <a:srgbClr val="002399"/>
                </a:solidFill>
                <a:latin typeface="Calibri"/>
                <a:cs typeface="Calibri"/>
              </a:rPr>
              <a:t>e</a:t>
            </a:r>
            <a:r>
              <a:rPr dirty="0" sz="2000" spc="-50">
                <a:solidFill>
                  <a:srgbClr val="002399"/>
                </a:solidFill>
                <a:latin typeface="Calibri"/>
                <a:cs typeface="Calibri"/>
              </a:rPr>
              <a:t>f</a:t>
            </a:r>
            <a:r>
              <a:rPr dirty="0" sz="2000">
                <a:solidFill>
                  <a:srgbClr val="002399"/>
                </a:solidFill>
                <a:latin typeface="Calibri"/>
                <a:cs typeface="Calibri"/>
              </a:rPr>
              <a:t>e</a:t>
            </a:r>
            <a:r>
              <a:rPr dirty="0" sz="2000" spc="-10">
                <a:solidFill>
                  <a:srgbClr val="002399"/>
                </a:solidFill>
                <a:latin typeface="Calibri"/>
                <a:cs typeface="Calibri"/>
              </a:rPr>
              <a:t>r</a:t>
            </a:r>
            <a:r>
              <a:rPr dirty="0" sz="2000" spc="-30">
                <a:solidFill>
                  <a:srgbClr val="002399"/>
                </a:solidFill>
                <a:latin typeface="Calibri"/>
                <a:cs typeface="Calibri"/>
              </a:rPr>
              <a:t>r</a:t>
            </a:r>
            <a:r>
              <a:rPr dirty="0" sz="2000">
                <a:solidFill>
                  <a:srgbClr val="002399"/>
                </a:solidFill>
                <a:latin typeface="Calibri"/>
                <a:cs typeface="Calibri"/>
              </a:rPr>
              <a:t>ed</a:t>
            </a:r>
            <a:r>
              <a:rPr dirty="0" sz="2000" spc="-15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002399"/>
                </a:solidFill>
                <a:latin typeface="Calibri"/>
                <a:cs typeface="Calibri"/>
              </a:rPr>
              <a:t>a</a:t>
            </a:r>
            <a:r>
              <a:rPr dirty="0" sz="2000" spc="-5">
                <a:solidFill>
                  <a:srgbClr val="002399"/>
                </a:solidFill>
                <a:latin typeface="Calibri"/>
                <a:cs typeface="Calibri"/>
              </a:rPr>
              <a:t>l</a:t>
            </a:r>
            <a:r>
              <a:rPr dirty="0" sz="2000" spc="-25">
                <a:solidFill>
                  <a:srgbClr val="002399"/>
                </a:solidFill>
                <a:latin typeface="Calibri"/>
                <a:cs typeface="Calibri"/>
              </a:rPr>
              <a:t>t</a:t>
            </a:r>
            <a:r>
              <a:rPr dirty="0" sz="2000">
                <a:solidFill>
                  <a:srgbClr val="002399"/>
                </a:solidFill>
                <a:latin typeface="Calibri"/>
                <a:cs typeface="Calibri"/>
              </a:rPr>
              <a:t>e</a:t>
            </a:r>
            <a:r>
              <a:rPr dirty="0" sz="2000" spc="-10">
                <a:solidFill>
                  <a:srgbClr val="002399"/>
                </a:solidFill>
                <a:latin typeface="Calibri"/>
                <a:cs typeface="Calibri"/>
              </a:rPr>
              <a:t>r</a:t>
            </a:r>
            <a:r>
              <a:rPr dirty="0" sz="2000" spc="-5">
                <a:solidFill>
                  <a:srgbClr val="002399"/>
                </a:solidFill>
                <a:latin typeface="Calibri"/>
                <a:cs typeface="Calibri"/>
              </a:rPr>
              <a:t>n</a:t>
            </a:r>
            <a:r>
              <a:rPr dirty="0" sz="2000" spc="-25">
                <a:solidFill>
                  <a:srgbClr val="002399"/>
                </a:solidFill>
                <a:latin typeface="Calibri"/>
                <a:cs typeface="Calibri"/>
              </a:rPr>
              <a:t>a</a:t>
            </a:r>
            <a:r>
              <a:rPr dirty="0" sz="2000">
                <a:solidFill>
                  <a:srgbClr val="002399"/>
                </a:solidFill>
                <a:latin typeface="Calibri"/>
                <a:cs typeface="Calibri"/>
              </a:rPr>
              <a:t>ti</a:t>
            </a:r>
            <a:r>
              <a:rPr dirty="0" sz="2000" spc="-35">
                <a:solidFill>
                  <a:srgbClr val="002399"/>
                </a:solidFill>
                <a:latin typeface="Calibri"/>
                <a:cs typeface="Calibri"/>
              </a:rPr>
              <a:t>v</a:t>
            </a:r>
            <a:r>
              <a:rPr dirty="0" sz="2000">
                <a:solidFill>
                  <a:srgbClr val="002399"/>
                </a:solidFill>
                <a:latin typeface="Calibri"/>
                <a:cs typeface="Calibri"/>
              </a:rPr>
              <a:t>e</a:t>
            </a:r>
            <a:r>
              <a:rPr dirty="0" sz="2000" spc="35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2000" spc="-30">
                <a:solidFill>
                  <a:srgbClr val="002399"/>
                </a:solidFill>
                <a:latin typeface="Calibri"/>
                <a:cs typeface="Calibri"/>
              </a:rPr>
              <a:t>w</a:t>
            </a:r>
            <a:r>
              <a:rPr dirty="0" sz="2000" spc="-5">
                <a:solidFill>
                  <a:srgbClr val="002399"/>
                </a:solidFill>
                <a:latin typeface="Calibri"/>
                <a:cs typeface="Calibri"/>
              </a:rPr>
              <a:t>oul</a:t>
            </a:r>
            <a:r>
              <a:rPr dirty="0" sz="2000">
                <a:solidFill>
                  <a:srgbClr val="002399"/>
                </a:solidFill>
                <a:latin typeface="Calibri"/>
                <a:cs typeface="Calibri"/>
              </a:rPr>
              <a:t>d</a:t>
            </a:r>
            <a:r>
              <a:rPr dirty="0" sz="2000" spc="-10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2000" spc="-5">
                <a:solidFill>
                  <a:srgbClr val="002399"/>
                </a:solidFill>
                <a:latin typeface="Calibri"/>
                <a:cs typeface="Calibri"/>
              </a:rPr>
              <a:t>s</a:t>
            </a:r>
            <a:r>
              <a:rPr dirty="0" sz="2000" spc="-35">
                <a:solidFill>
                  <a:srgbClr val="002399"/>
                </a:solidFill>
                <a:latin typeface="Calibri"/>
                <a:cs typeface="Calibri"/>
              </a:rPr>
              <a:t>a</a:t>
            </a:r>
            <a:r>
              <a:rPr dirty="0" sz="2000">
                <a:solidFill>
                  <a:srgbClr val="002399"/>
                </a:solidFill>
                <a:latin typeface="Calibri"/>
                <a:cs typeface="Calibri"/>
              </a:rPr>
              <a:t>ti</a:t>
            </a:r>
            <a:r>
              <a:rPr dirty="0" sz="2000" spc="-35">
                <a:solidFill>
                  <a:srgbClr val="002399"/>
                </a:solidFill>
                <a:latin typeface="Calibri"/>
                <a:cs typeface="Calibri"/>
              </a:rPr>
              <a:t>s</a:t>
            </a:r>
            <a:r>
              <a:rPr dirty="0" sz="2000" spc="5">
                <a:solidFill>
                  <a:srgbClr val="002399"/>
                </a:solidFill>
                <a:latin typeface="Calibri"/>
                <a:cs typeface="Calibri"/>
              </a:rPr>
              <a:t>f</a:t>
            </a:r>
            <a:r>
              <a:rPr dirty="0" sz="2000">
                <a:solidFill>
                  <a:srgbClr val="002399"/>
                </a:solidFill>
                <a:latin typeface="Calibri"/>
                <a:cs typeface="Calibri"/>
              </a:rPr>
              <a:t>y</a:t>
            </a:r>
            <a:r>
              <a:rPr dirty="0" sz="2000" spc="15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002399"/>
                </a:solidFill>
                <a:latin typeface="Calibri"/>
                <a:cs typeface="Calibri"/>
              </a:rPr>
              <a:t>the</a:t>
            </a:r>
            <a:r>
              <a:rPr dirty="0" sz="2000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2000" spc="-5">
                <a:solidFill>
                  <a:srgbClr val="002399"/>
                </a:solidFill>
                <a:latin typeface="Calibri"/>
                <a:cs typeface="Calibri"/>
              </a:rPr>
              <a:t>need</a:t>
            </a:r>
            <a:r>
              <a:rPr dirty="0" sz="2000">
                <a:solidFill>
                  <a:srgbClr val="002399"/>
                </a:solidFill>
                <a:latin typeface="Calibri"/>
                <a:cs typeface="Calibri"/>
              </a:rPr>
              <a:t>s</a:t>
            </a:r>
            <a:r>
              <a:rPr dirty="0" sz="2000" spc="5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2000" spc="-5">
                <a:solidFill>
                  <a:srgbClr val="002399"/>
                </a:solidFill>
                <a:latin typeface="Calibri"/>
                <a:cs typeface="Calibri"/>
              </a:rPr>
              <a:t>o</a:t>
            </a:r>
            <a:r>
              <a:rPr dirty="0" sz="2000">
                <a:solidFill>
                  <a:srgbClr val="002399"/>
                </a:solidFill>
                <a:latin typeface="Calibri"/>
                <a:cs typeface="Calibri"/>
              </a:rPr>
              <a:t>f the</a:t>
            </a:r>
            <a:r>
              <a:rPr dirty="0" sz="2000" spc="-15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2000" spc="-5">
                <a:solidFill>
                  <a:srgbClr val="002399"/>
                </a:solidFill>
                <a:latin typeface="Calibri"/>
                <a:cs typeface="Calibri"/>
              </a:rPr>
              <a:t>Departme</a:t>
            </a:r>
            <a:r>
              <a:rPr dirty="0" sz="2000" spc="-20">
                <a:solidFill>
                  <a:srgbClr val="002399"/>
                </a:solidFill>
                <a:latin typeface="Calibri"/>
                <a:cs typeface="Calibri"/>
              </a:rPr>
              <a:t>n</a:t>
            </a:r>
            <a:r>
              <a:rPr dirty="0" sz="2000">
                <a:solidFill>
                  <a:srgbClr val="002399"/>
                </a:solidFill>
                <a:latin typeface="Calibri"/>
                <a:cs typeface="Calibri"/>
              </a:rPr>
              <a:t>t</a:t>
            </a:r>
            <a:r>
              <a:rPr dirty="0" sz="2000" spc="15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2000" spc="-40">
                <a:solidFill>
                  <a:srgbClr val="002399"/>
                </a:solidFill>
                <a:latin typeface="Calibri"/>
                <a:cs typeface="Calibri"/>
              </a:rPr>
              <a:t>f</a:t>
            </a:r>
            <a:r>
              <a:rPr dirty="0" sz="2000" spc="-5">
                <a:solidFill>
                  <a:srgbClr val="002399"/>
                </a:solidFill>
                <a:latin typeface="Calibri"/>
                <a:cs typeface="Calibri"/>
              </a:rPr>
              <a:t>o</a:t>
            </a:r>
            <a:r>
              <a:rPr dirty="0" sz="2000">
                <a:solidFill>
                  <a:srgbClr val="002399"/>
                </a:solidFill>
                <a:latin typeface="Calibri"/>
                <a:cs typeface="Calibri"/>
              </a:rPr>
              <a:t>r</a:t>
            </a:r>
            <a:r>
              <a:rPr dirty="0" sz="2000" spc="-25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002399"/>
                </a:solidFill>
                <a:latin typeface="Calibri"/>
                <a:cs typeface="Calibri"/>
              </a:rPr>
              <a:t>the </a:t>
            </a:r>
            <a:r>
              <a:rPr dirty="0" sz="2000" spc="5">
                <a:solidFill>
                  <a:srgbClr val="002399"/>
                </a:solidFill>
                <a:latin typeface="Calibri"/>
                <a:cs typeface="Calibri"/>
              </a:rPr>
              <a:t>d</a:t>
            </a:r>
            <a:r>
              <a:rPr dirty="0" sz="2000">
                <a:solidFill>
                  <a:srgbClr val="002399"/>
                </a:solidFill>
                <a:latin typeface="Calibri"/>
                <a:cs typeface="Calibri"/>
              </a:rPr>
              <a:t>i</a:t>
            </a:r>
            <a:r>
              <a:rPr dirty="0" sz="2000" spc="-10">
                <a:solidFill>
                  <a:srgbClr val="002399"/>
                </a:solidFill>
                <a:latin typeface="Calibri"/>
                <a:cs typeface="Calibri"/>
              </a:rPr>
              <a:t>s</a:t>
            </a:r>
            <a:r>
              <a:rPr dirty="0" sz="2000" spc="-5">
                <a:solidFill>
                  <a:srgbClr val="002399"/>
                </a:solidFill>
                <a:latin typeface="Calibri"/>
                <a:cs typeface="Calibri"/>
              </a:rPr>
              <a:t>posa</a:t>
            </a:r>
            <a:r>
              <a:rPr dirty="0" sz="2000">
                <a:solidFill>
                  <a:srgbClr val="002399"/>
                </a:solidFill>
                <a:latin typeface="Calibri"/>
                <a:cs typeface="Calibri"/>
              </a:rPr>
              <a:t>l</a:t>
            </a:r>
            <a:r>
              <a:rPr dirty="0" sz="2000" spc="10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2000" spc="-5">
                <a:solidFill>
                  <a:srgbClr val="002399"/>
                </a:solidFill>
                <a:latin typeface="Calibri"/>
                <a:cs typeface="Calibri"/>
              </a:rPr>
              <a:t>o</a:t>
            </a:r>
            <a:r>
              <a:rPr dirty="0" sz="2000">
                <a:solidFill>
                  <a:srgbClr val="002399"/>
                </a:solidFill>
                <a:latin typeface="Calibri"/>
                <a:cs typeface="Calibri"/>
              </a:rPr>
              <a:t>f</a:t>
            </a:r>
            <a:r>
              <a:rPr dirty="0" sz="2000" spc="-10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2000" spc="-20">
                <a:solidFill>
                  <a:srgbClr val="002399"/>
                </a:solidFill>
                <a:latin typeface="Calibri"/>
                <a:cs typeface="Calibri"/>
              </a:rPr>
              <a:t>G</a:t>
            </a:r>
            <a:r>
              <a:rPr dirty="0" sz="2000" spc="-45">
                <a:solidFill>
                  <a:srgbClr val="002399"/>
                </a:solidFill>
                <a:latin typeface="Calibri"/>
                <a:cs typeface="Calibri"/>
              </a:rPr>
              <a:t>T</a:t>
            </a:r>
            <a:r>
              <a:rPr dirty="0" sz="2000" spc="-5">
                <a:solidFill>
                  <a:srgbClr val="002399"/>
                </a:solidFill>
                <a:latin typeface="Calibri"/>
                <a:cs typeface="Calibri"/>
              </a:rPr>
              <a:t>C</a:t>
            </a:r>
            <a:r>
              <a:rPr dirty="0" sz="2000">
                <a:solidFill>
                  <a:srgbClr val="002399"/>
                </a:solidFill>
                <a:latin typeface="Calibri"/>
                <a:cs typeface="Calibri"/>
              </a:rPr>
              <a:t>C</a:t>
            </a:r>
            <a:r>
              <a:rPr dirty="0" sz="2000" spc="-25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2000" spc="-5">
                <a:solidFill>
                  <a:srgbClr val="002399"/>
                </a:solidFill>
                <a:latin typeface="Calibri"/>
                <a:cs typeface="Calibri"/>
              </a:rPr>
              <a:t>LL</a:t>
            </a:r>
            <a:r>
              <a:rPr dirty="0" sz="2000" spc="-15">
                <a:solidFill>
                  <a:srgbClr val="002399"/>
                </a:solidFill>
                <a:latin typeface="Calibri"/>
                <a:cs typeface="Calibri"/>
              </a:rPr>
              <a:t>R</a:t>
            </a:r>
            <a:r>
              <a:rPr dirty="0" sz="2000">
                <a:solidFill>
                  <a:srgbClr val="002399"/>
                </a:solidFill>
                <a:latin typeface="Calibri"/>
                <a:cs typeface="Calibri"/>
              </a:rPr>
              <a:t>W</a:t>
            </a:r>
            <a:r>
              <a:rPr dirty="0" sz="2000" spc="-15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002399"/>
                </a:solidFill>
                <a:latin typeface="Calibri"/>
                <a:cs typeface="Calibri"/>
              </a:rPr>
              <a:t>and</a:t>
            </a:r>
            <a:r>
              <a:rPr dirty="0" sz="2000" spc="-15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2000" spc="-20">
                <a:solidFill>
                  <a:srgbClr val="002399"/>
                </a:solidFill>
                <a:latin typeface="Calibri"/>
                <a:cs typeface="Calibri"/>
              </a:rPr>
              <a:t>G</a:t>
            </a:r>
            <a:r>
              <a:rPr dirty="0" sz="2000" spc="-45">
                <a:solidFill>
                  <a:srgbClr val="002399"/>
                </a:solidFill>
                <a:latin typeface="Calibri"/>
                <a:cs typeface="Calibri"/>
              </a:rPr>
              <a:t>T</a:t>
            </a:r>
            <a:r>
              <a:rPr dirty="0" sz="2000" spc="-5">
                <a:solidFill>
                  <a:srgbClr val="002399"/>
                </a:solidFill>
                <a:latin typeface="Calibri"/>
                <a:cs typeface="Calibri"/>
              </a:rPr>
              <a:t>C</a:t>
            </a:r>
            <a:r>
              <a:rPr dirty="0" sz="2000" spc="10">
                <a:solidFill>
                  <a:srgbClr val="002399"/>
                </a:solidFill>
                <a:latin typeface="Calibri"/>
                <a:cs typeface="Calibri"/>
              </a:rPr>
              <a:t>C</a:t>
            </a:r>
            <a:r>
              <a:rPr dirty="0" sz="2000" spc="-5">
                <a:solidFill>
                  <a:srgbClr val="002399"/>
                </a:solidFill>
                <a:latin typeface="Calibri"/>
                <a:cs typeface="Calibri"/>
              </a:rPr>
              <a:t>-</a:t>
            </a:r>
            <a:r>
              <a:rPr dirty="0" sz="2000">
                <a:solidFill>
                  <a:srgbClr val="002399"/>
                </a:solidFill>
                <a:latin typeface="Calibri"/>
                <a:cs typeface="Calibri"/>
              </a:rPr>
              <a:t>l</a:t>
            </a:r>
            <a:r>
              <a:rPr dirty="0" sz="2000" spc="-10">
                <a:solidFill>
                  <a:srgbClr val="002399"/>
                </a:solidFill>
                <a:latin typeface="Calibri"/>
                <a:cs typeface="Calibri"/>
              </a:rPr>
              <a:t>i</a:t>
            </a:r>
            <a:r>
              <a:rPr dirty="0" sz="2000" spc="-60">
                <a:solidFill>
                  <a:srgbClr val="002399"/>
                </a:solidFill>
                <a:latin typeface="Calibri"/>
                <a:cs typeface="Calibri"/>
              </a:rPr>
              <a:t>k</a:t>
            </a:r>
            <a:r>
              <a:rPr dirty="0" sz="2000">
                <a:solidFill>
                  <a:srgbClr val="002399"/>
                </a:solidFill>
                <a:latin typeface="Calibri"/>
                <a:cs typeface="Calibri"/>
              </a:rPr>
              <a:t>e</a:t>
            </a:r>
            <a:r>
              <a:rPr dirty="0" sz="2000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2000" spc="-30">
                <a:solidFill>
                  <a:srgbClr val="002399"/>
                </a:solidFill>
                <a:latin typeface="Calibri"/>
                <a:cs typeface="Calibri"/>
              </a:rPr>
              <a:t>w</a:t>
            </a:r>
            <a:r>
              <a:rPr dirty="0" sz="2000">
                <a:solidFill>
                  <a:srgbClr val="002399"/>
                </a:solidFill>
                <a:latin typeface="Calibri"/>
                <a:cs typeface="Calibri"/>
              </a:rPr>
              <a:t>a</a:t>
            </a:r>
            <a:r>
              <a:rPr dirty="0" sz="2000" spc="-30">
                <a:solidFill>
                  <a:srgbClr val="002399"/>
                </a:solidFill>
                <a:latin typeface="Calibri"/>
                <a:cs typeface="Calibri"/>
              </a:rPr>
              <a:t>s</a:t>
            </a:r>
            <a:r>
              <a:rPr dirty="0" sz="2000" spc="-25">
                <a:solidFill>
                  <a:srgbClr val="002399"/>
                </a:solidFill>
                <a:latin typeface="Calibri"/>
                <a:cs typeface="Calibri"/>
              </a:rPr>
              <a:t>t</a:t>
            </a:r>
            <a:r>
              <a:rPr dirty="0" sz="2000">
                <a:solidFill>
                  <a:srgbClr val="002399"/>
                </a:solidFill>
                <a:latin typeface="Calibri"/>
                <a:cs typeface="Calibri"/>
              </a:rPr>
              <a:t>e.</a:t>
            </a:r>
            <a:endParaRPr sz="2000">
              <a:latin typeface="Calibri"/>
              <a:cs typeface="Calibri"/>
            </a:endParaRPr>
          </a:p>
          <a:p>
            <a:pPr lvl="1">
              <a:lnSpc>
                <a:spcPct val="100000"/>
              </a:lnSpc>
              <a:spcBef>
                <a:spcPts val="18"/>
              </a:spcBef>
              <a:buClr>
                <a:srgbClr val="002399"/>
              </a:buClr>
              <a:buFont typeface="Courier New"/>
              <a:buChar char="o"/>
            </a:pPr>
            <a:endParaRPr sz="2500">
              <a:latin typeface="Times New Roman"/>
              <a:cs typeface="Times New Roman"/>
            </a:endParaRPr>
          </a:p>
          <a:p>
            <a:pPr lvl="1" marL="756285" marR="119380" indent="-286385">
              <a:lnSpc>
                <a:spcPct val="80100"/>
              </a:lnSpc>
              <a:buClr>
                <a:srgbClr val="002399"/>
              </a:buClr>
              <a:buFont typeface="Courier New"/>
              <a:buChar char="o"/>
              <a:tabLst>
                <a:tab pos="756920" algn="l"/>
              </a:tabLst>
            </a:pPr>
            <a:r>
              <a:rPr dirty="0" sz="2000" spc="-5">
                <a:solidFill>
                  <a:srgbClr val="002399"/>
                </a:solidFill>
                <a:latin typeface="Calibri"/>
                <a:cs typeface="Calibri"/>
              </a:rPr>
              <a:t>Thes</a:t>
            </a:r>
            <a:r>
              <a:rPr dirty="0" sz="2000">
                <a:solidFill>
                  <a:srgbClr val="002399"/>
                </a:solidFill>
                <a:latin typeface="Calibri"/>
                <a:cs typeface="Calibri"/>
              </a:rPr>
              <a:t>e</a:t>
            </a:r>
            <a:r>
              <a:rPr dirty="0" sz="2000" spc="5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002399"/>
                </a:solidFill>
                <a:latin typeface="Calibri"/>
                <a:cs typeface="Calibri"/>
              </a:rPr>
              <a:t>land</a:t>
            </a:r>
            <a:r>
              <a:rPr dirty="0" sz="2000" spc="-10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2000" spc="-5">
                <a:solidFill>
                  <a:srgbClr val="002399"/>
                </a:solidFill>
                <a:latin typeface="Calibri"/>
                <a:cs typeface="Calibri"/>
              </a:rPr>
              <a:t>disposa</a:t>
            </a:r>
            <a:r>
              <a:rPr dirty="0" sz="2000">
                <a:solidFill>
                  <a:srgbClr val="002399"/>
                </a:solidFill>
                <a:latin typeface="Calibri"/>
                <a:cs typeface="Calibri"/>
              </a:rPr>
              <a:t>l</a:t>
            </a:r>
            <a:r>
              <a:rPr dirty="0" sz="2000" spc="-10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002399"/>
                </a:solidFill>
                <a:latin typeface="Calibri"/>
                <a:cs typeface="Calibri"/>
              </a:rPr>
              <a:t>conce</a:t>
            </a:r>
            <a:r>
              <a:rPr dirty="0" sz="2000" spc="-10">
                <a:solidFill>
                  <a:srgbClr val="002399"/>
                </a:solidFill>
                <a:latin typeface="Calibri"/>
                <a:cs typeface="Calibri"/>
              </a:rPr>
              <a:t>p</a:t>
            </a:r>
            <a:r>
              <a:rPr dirty="0" sz="2000">
                <a:solidFill>
                  <a:srgbClr val="002399"/>
                </a:solidFill>
                <a:latin typeface="Calibri"/>
                <a:cs typeface="Calibri"/>
              </a:rPr>
              <a:t>tual</a:t>
            </a:r>
            <a:r>
              <a:rPr dirty="0" sz="2000" spc="-10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2000" spc="-5">
                <a:solidFill>
                  <a:srgbClr val="002399"/>
                </a:solidFill>
                <a:latin typeface="Calibri"/>
                <a:cs typeface="Calibri"/>
              </a:rPr>
              <a:t>desi</a:t>
            </a:r>
            <a:r>
              <a:rPr dirty="0" sz="2000">
                <a:solidFill>
                  <a:srgbClr val="002399"/>
                </a:solidFill>
                <a:latin typeface="Calibri"/>
                <a:cs typeface="Calibri"/>
              </a:rPr>
              <a:t>g</a:t>
            </a:r>
            <a:r>
              <a:rPr dirty="0" sz="2000" spc="5">
                <a:solidFill>
                  <a:srgbClr val="002399"/>
                </a:solidFill>
                <a:latin typeface="Calibri"/>
                <a:cs typeface="Calibri"/>
              </a:rPr>
              <a:t>n</a:t>
            </a:r>
            <a:r>
              <a:rPr dirty="0" sz="2000">
                <a:solidFill>
                  <a:srgbClr val="002399"/>
                </a:solidFill>
                <a:latin typeface="Calibri"/>
                <a:cs typeface="Calibri"/>
              </a:rPr>
              <a:t>s</a:t>
            </a:r>
            <a:r>
              <a:rPr dirty="0" sz="2000" spc="-15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2000" spc="-25">
                <a:solidFill>
                  <a:srgbClr val="002399"/>
                </a:solidFill>
                <a:latin typeface="Calibri"/>
                <a:cs typeface="Calibri"/>
              </a:rPr>
              <a:t>a</a:t>
            </a:r>
            <a:r>
              <a:rPr dirty="0" sz="2000">
                <a:solidFill>
                  <a:srgbClr val="002399"/>
                </a:solidFill>
                <a:latin typeface="Calibri"/>
                <a:cs typeface="Calibri"/>
              </a:rPr>
              <a:t>t</a:t>
            </a:r>
            <a:r>
              <a:rPr dirty="0" sz="2000" spc="15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2000" spc="-10">
                <a:solidFill>
                  <a:srgbClr val="002399"/>
                </a:solidFill>
                <a:latin typeface="Calibri"/>
                <a:cs typeface="Calibri"/>
              </a:rPr>
              <a:t>g</a:t>
            </a:r>
            <a:r>
              <a:rPr dirty="0" sz="2000">
                <a:solidFill>
                  <a:srgbClr val="002399"/>
                </a:solidFill>
                <a:latin typeface="Calibri"/>
                <a:cs typeface="Calibri"/>
              </a:rPr>
              <a:t>ener</a:t>
            </a:r>
            <a:r>
              <a:rPr dirty="0" sz="2000" spc="-10">
                <a:solidFill>
                  <a:srgbClr val="002399"/>
                </a:solidFill>
                <a:latin typeface="Calibri"/>
                <a:cs typeface="Calibri"/>
              </a:rPr>
              <a:t>i</a:t>
            </a:r>
            <a:r>
              <a:rPr dirty="0" sz="2000">
                <a:solidFill>
                  <a:srgbClr val="002399"/>
                </a:solidFill>
                <a:latin typeface="Calibri"/>
                <a:cs typeface="Calibri"/>
              </a:rPr>
              <a:t>c </a:t>
            </a:r>
            <a:r>
              <a:rPr dirty="0" sz="2000" spc="-15">
                <a:solidFill>
                  <a:srgbClr val="002399"/>
                </a:solidFill>
                <a:latin typeface="Calibri"/>
                <a:cs typeface="Calibri"/>
              </a:rPr>
              <a:t>c</a:t>
            </a:r>
            <a:r>
              <a:rPr dirty="0" sz="2000" spc="-5">
                <a:solidFill>
                  <a:srgbClr val="002399"/>
                </a:solidFill>
                <a:latin typeface="Calibri"/>
                <a:cs typeface="Calibri"/>
              </a:rPr>
              <a:t>om</a:t>
            </a:r>
            <a:r>
              <a:rPr dirty="0" sz="2000" spc="-10">
                <a:solidFill>
                  <a:srgbClr val="002399"/>
                </a:solidFill>
                <a:latin typeface="Calibri"/>
                <a:cs typeface="Calibri"/>
              </a:rPr>
              <a:t>m</a:t>
            </a:r>
            <a:r>
              <a:rPr dirty="0" sz="2000">
                <a:solidFill>
                  <a:srgbClr val="002399"/>
                </a:solidFill>
                <a:latin typeface="Calibri"/>
                <a:cs typeface="Calibri"/>
              </a:rPr>
              <a:t>e</a:t>
            </a:r>
            <a:r>
              <a:rPr dirty="0" sz="2000" spc="-30">
                <a:solidFill>
                  <a:srgbClr val="002399"/>
                </a:solidFill>
                <a:latin typeface="Calibri"/>
                <a:cs typeface="Calibri"/>
              </a:rPr>
              <a:t>r</a:t>
            </a:r>
            <a:r>
              <a:rPr dirty="0" sz="2000">
                <a:solidFill>
                  <a:srgbClr val="002399"/>
                </a:solidFill>
                <a:latin typeface="Calibri"/>
                <a:cs typeface="Calibri"/>
              </a:rPr>
              <a:t>cial </a:t>
            </a:r>
            <a:r>
              <a:rPr dirty="0" sz="2000" spc="-40">
                <a:solidFill>
                  <a:srgbClr val="002399"/>
                </a:solidFill>
                <a:latin typeface="Calibri"/>
                <a:cs typeface="Calibri"/>
              </a:rPr>
              <a:t>f</a:t>
            </a:r>
            <a:r>
              <a:rPr dirty="0" sz="2000">
                <a:solidFill>
                  <a:srgbClr val="002399"/>
                </a:solidFill>
                <a:latin typeface="Calibri"/>
                <a:cs typeface="Calibri"/>
              </a:rPr>
              <a:t>acil</a:t>
            </a:r>
            <a:r>
              <a:rPr dirty="0" sz="2000" spc="-10">
                <a:solidFill>
                  <a:srgbClr val="002399"/>
                </a:solidFill>
                <a:latin typeface="Calibri"/>
                <a:cs typeface="Calibri"/>
              </a:rPr>
              <a:t>i</a:t>
            </a:r>
            <a:r>
              <a:rPr dirty="0" sz="2000">
                <a:solidFill>
                  <a:srgbClr val="002399"/>
                </a:solidFill>
                <a:latin typeface="Calibri"/>
                <a:cs typeface="Calibri"/>
              </a:rPr>
              <a:t>ti</a:t>
            </a:r>
            <a:r>
              <a:rPr dirty="0" sz="2000" spc="-5">
                <a:solidFill>
                  <a:srgbClr val="002399"/>
                </a:solidFill>
                <a:latin typeface="Calibri"/>
                <a:cs typeface="Calibri"/>
              </a:rPr>
              <a:t>e</a:t>
            </a:r>
            <a:r>
              <a:rPr dirty="0" sz="2000">
                <a:solidFill>
                  <a:srgbClr val="002399"/>
                </a:solidFill>
                <a:latin typeface="Calibri"/>
                <a:cs typeface="Calibri"/>
              </a:rPr>
              <a:t>s</a:t>
            </a:r>
            <a:r>
              <a:rPr dirty="0" sz="2000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2000" spc="-10">
                <a:solidFill>
                  <a:srgbClr val="002399"/>
                </a:solidFill>
                <a:latin typeface="Calibri"/>
                <a:cs typeface="Calibri"/>
              </a:rPr>
              <a:t>c</a:t>
            </a:r>
            <a:r>
              <a:rPr dirty="0" sz="2000" spc="-5">
                <a:solidFill>
                  <a:srgbClr val="002399"/>
                </a:solidFill>
                <a:latin typeface="Calibri"/>
                <a:cs typeface="Calibri"/>
              </a:rPr>
              <a:t>oul</a:t>
            </a:r>
            <a:r>
              <a:rPr dirty="0" sz="2000">
                <a:solidFill>
                  <a:srgbClr val="002399"/>
                </a:solidFill>
                <a:latin typeface="Calibri"/>
                <a:cs typeface="Calibri"/>
              </a:rPr>
              <a:t>d</a:t>
            </a:r>
            <a:r>
              <a:rPr dirty="0" sz="2000" spc="-20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2000" spc="-5">
                <a:solidFill>
                  <a:srgbClr val="002399"/>
                </a:solidFill>
                <a:latin typeface="Calibri"/>
                <a:cs typeface="Calibri"/>
              </a:rPr>
              <a:t>b</a:t>
            </a:r>
            <a:r>
              <a:rPr dirty="0" sz="2000">
                <a:solidFill>
                  <a:srgbClr val="002399"/>
                </a:solidFill>
                <a:latin typeface="Calibri"/>
                <a:cs typeface="Calibri"/>
              </a:rPr>
              <a:t>e</a:t>
            </a:r>
            <a:r>
              <a:rPr dirty="0" sz="2000" spc="-10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002399"/>
                </a:solidFill>
                <a:latin typeface="Calibri"/>
                <a:cs typeface="Calibri"/>
              </a:rPr>
              <a:t>a</a:t>
            </a:r>
            <a:r>
              <a:rPr dirty="0" sz="2000" spc="-5">
                <a:solidFill>
                  <a:srgbClr val="002399"/>
                </a:solidFill>
                <a:latin typeface="Calibri"/>
                <a:cs typeface="Calibri"/>
              </a:rPr>
              <a:t>l</a:t>
            </a:r>
            <a:r>
              <a:rPr dirty="0" sz="2000" spc="-25">
                <a:solidFill>
                  <a:srgbClr val="002399"/>
                </a:solidFill>
                <a:latin typeface="Calibri"/>
                <a:cs typeface="Calibri"/>
              </a:rPr>
              <a:t>t</a:t>
            </a:r>
            <a:r>
              <a:rPr dirty="0" sz="2000">
                <a:solidFill>
                  <a:srgbClr val="002399"/>
                </a:solidFill>
                <a:latin typeface="Calibri"/>
                <a:cs typeface="Calibri"/>
              </a:rPr>
              <a:t>e</a:t>
            </a:r>
            <a:r>
              <a:rPr dirty="0" sz="2000" spc="-35">
                <a:solidFill>
                  <a:srgbClr val="002399"/>
                </a:solidFill>
                <a:latin typeface="Calibri"/>
                <a:cs typeface="Calibri"/>
              </a:rPr>
              <a:t>r</a:t>
            </a:r>
            <a:r>
              <a:rPr dirty="0" sz="2000">
                <a:solidFill>
                  <a:srgbClr val="002399"/>
                </a:solidFill>
                <a:latin typeface="Calibri"/>
                <a:cs typeface="Calibri"/>
              </a:rPr>
              <a:t>ed</a:t>
            </a:r>
            <a:r>
              <a:rPr dirty="0" sz="2000" spc="10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2000" spc="-5">
                <a:solidFill>
                  <a:srgbClr val="002399"/>
                </a:solidFill>
                <a:latin typeface="Calibri"/>
                <a:cs typeface="Calibri"/>
              </a:rPr>
              <a:t>o</a:t>
            </a:r>
            <a:r>
              <a:rPr dirty="0" sz="2000">
                <a:solidFill>
                  <a:srgbClr val="002399"/>
                </a:solidFill>
                <a:latin typeface="Calibri"/>
                <a:cs typeface="Calibri"/>
              </a:rPr>
              <a:t>r </a:t>
            </a:r>
            <a:r>
              <a:rPr dirty="0" sz="2000" spc="-10">
                <a:solidFill>
                  <a:srgbClr val="002399"/>
                </a:solidFill>
                <a:latin typeface="Calibri"/>
                <a:cs typeface="Calibri"/>
              </a:rPr>
              <a:t>e</a:t>
            </a:r>
            <a:r>
              <a:rPr dirty="0" sz="2000" spc="-5">
                <a:solidFill>
                  <a:srgbClr val="002399"/>
                </a:solidFill>
                <a:latin typeface="Calibri"/>
                <a:cs typeface="Calibri"/>
              </a:rPr>
              <a:t>nha</a:t>
            </a:r>
            <a:r>
              <a:rPr dirty="0" sz="2000">
                <a:solidFill>
                  <a:srgbClr val="002399"/>
                </a:solidFill>
                <a:latin typeface="Calibri"/>
                <a:cs typeface="Calibri"/>
              </a:rPr>
              <a:t>nced,</a:t>
            </a:r>
            <a:r>
              <a:rPr dirty="0" sz="2000" spc="-15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002399"/>
                </a:solidFill>
                <a:latin typeface="Calibri"/>
                <a:cs typeface="Calibri"/>
              </a:rPr>
              <a:t>as </a:t>
            </a:r>
            <a:r>
              <a:rPr dirty="0" sz="2000" spc="-5">
                <a:solidFill>
                  <a:srgbClr val="002399"/>
                </a:solidFill>
                <a:latin typeface="Calibri"/>
                <a:cs typeface="Calibri"/>
              </a:rPr>
              <a:t>necessa</a:t>
            </a:r>
            <a:r>
              <a:rPr dirty="0" sz="2000">
                <a:solidFill>
                  <a:srgbClr val="002399"/>
                </a:solidFill>
                <a:latin typeface="Calibri"/>
                <a:cs typeface="Calibri"/>
              </a:rPr>
              <a:t>r</a:t>
            </a:r>
            <a:r>
              <a:rPr dirty="0" sz="2000" spc="-140">
                <a:solidFill>
                  <a:srgbClr val="002399"/>
                </a:solidFill>
                <a:latin typeface="Calibri"/>
                <a:cs typeface="Calibri"/>
              </a:rPr>
              <a:t>y</a:t>
            </a:r>
            <a:r>
              <a:rPr dirty="0" sz="2000">
                <a:solidFill>
                  <a:srgbClr val="002399"/>
                </a:solidFill>
                <a:latin typeface="Calibri"/>
                <a:cs typeface="Calibri"/>
              </a:rPr>
              <a:t>, </a:t>
            </a:r>
            <a:r>
              <a:rPr dirty="0" sz="2000" spc="-20">
                <a:solidFill>
                  <a:srgbClr val="002399"/>
                </a:solidFill>
                <a:latin typeface="Calibri"/>
                <a:cs typeface="Calibri"/>
              </a:rPr>
              <a:t>t</a:t>
            </a:r>
            <a:r>
              <a:rPr dirty="0" sz="2000">
                <a:solidFill>
                  <a:srgbClr val="002399"/>
                </a:solidFill>
                <a:latin typeface="Calibri"/>
                <a:cs typeface="Calibri"/>
              </a:rPr>
              <a:t>o</a:t>
            </a:r>
            <a:r>
              <a:rPr dirty="0" sz="2000" spc="-10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2000" spc="-5">
                <a:solidFill>
                  <a:srgbClr val="002399"/>
                </a:solidFill>
                <a:latin typeface="Calibri"/>
                <a:cs typeface="Calibri"/>
              </a:rPr>
              <a:t>p</a:t>
            </a:r>
            <a:r>
              <a:rPr dirty="0" sz="2000" spc="-40">
                <a:solidFill>
                  <a:srgbClr val="002399"/>
                </a:solidFill>
                <a:latin typeface="Calibri"/>
                <a:cs typeface="Calibri"/>
              </a:rPr>
              <a:t>r</a:t>
            </a:r>
            <a:r>
              <a:rPr dirty="0" sz="2000" spc="-15">
                <a:solidFill>
                  <a:srgbClr val="002399"/>
                </a:solidFill>
                <a:latin typeface="Calibri"/>
                <a:cs typeface="Calibri"/>
              </a:rPr>
              <a:t>o</a:t>
            </a:r>
            <a:r>
              <a:rPr dirty="0" sz="2000" spc="-10">
                <a:solidFill>
                  <a:srgbClr val="002399"/>
                </a:solidFill>
                <a:latin typeface="Calibri"/>
                <a:cs typeface="Calibri"/>
              </a:rPr>
              <a:t>v</a:t>
            </a:r>
            <a:r>
              <a:rPr dirty="0" sz="2000">
                <a:solidFill>
                  <a:srgbClr val="002399"/>
                </a:solidFill>
                <a:latin typeface="Calibri"/>
                <a:cs typeface="Calibri"/>
              </a:rPr>
              <a:t>ide</a:t>
            </a:r>
            <a:r>
              <a:rPr dirty="0" sz="2000" spc="-10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2000" spc="-5">
                <a:solidFill>
                  <a:srgbClr val="002399"/>
                </a:solidFill>
                <a:latin typeface="Calibri"/>
                <a:cs typeface="Calibri"/>
              </a:rPr>
              <a:t>o</a:t>
            </a:r>
            <a:r>
              <a:rPr dirty="0" sz="2000" spc="-10">
                <a:solidFill>
                  <a:srgbClr val="002399"/>
                </a:solidFill>
                <a:latin typeface="Calibri"/>
                <a:cs typeface="Calibri"/>
              </a:rPr>
              <a:t>p</a:t>
            </a:r>
            <a:r>
              <a:rPr dirty="0" sz="2000">
                <a:solidFill>
                  <a:srgbClr val="002399"/>
                </a:solidFill>
                <a:latin typeface="Calibri"/>
                <a:cs typeface="Calibri"/>
              </a:rPr>
              <a:t>ti</a:t>
            </a:r>
            <a:r>
              <a:rPr dirty="0" sz="2000" spc="-15">
                <a:solidFill>
                  <a:srgbClr val="002399"/>
                </a:solidFill>
                <a:latin typeface="Calibri"/>
                <a:cs typeface="Calibri"/>
              </a:rPr>
              <a:t>m</a:t>
            </a:r>
            <a:r>
              <a:rPr dirty="0" sz="2000">
                <a:solidFill>
                  <a:srgbClr val="002399"/>
                </a:solidFill>
                <a:latin typeface="Calibri"/>
                <a:cs typeface="Calibri"/>
              </a:rPr>
              <a:t>al</a:t>
            </a:r>
            <a:r>
              <a:rPr dirty="0" sz="2000">
                <a:solidFill>
                  <a:srgbClr val="002399"/>
                </a:solidFill>
                <a:latin typeface="Calibri"/>
                <a:cs typeface="Calibri"/>
              </a:rPr>
              <a:t> appl</a:t>
            </a:r>
            <a:r>
              <a:rPr dirty="0" sz="2000" spc="-10">
                <a:solidFill>
                  <a:srgbClr val="002399"/>
                </a:solidFill>
                <a:latin typeface="Calibri"/>
                <a:cs typeface="Calibri"/>
              </a:rPr>
              <a:t>i</a:t>
            </a:r>
            <a:r>
              <a:rPr dirty="0" sz="2000" spc="-10">
                <a:solidFill>
                  <a:srgbClr val="002399"/>
                </a:solidFill>
                <a:latin typeface="Calibri"/>
                <a:cs typeface="Calibri"/>
              </a:rPr>
              <a:t>c</a:t>
            </a:r>
            <a:r>
              <a:rPr dirty="0" sz="2000" spc="-25">
                <a:solidFill>
                  <a:srgbClr val="002399"/>
                </a:solidFill>
                <a:latin typeface="Calibri"/>
                <a:cs typeface="Calibri"/>
              </a:rPr>
              <a:t>a</a:t>
            </a:r>
            <a:r>
              <a:rPr dirty="0" sz="2000">
                <a:solidFill>
                  <a:srgbClr val="002399"/>
                </a:solidFill>
                <a:latin typeface="Calibri"/>
                <a:cs typeface="Calibri"/>
              </a:rPr>
              <a:t>tion </a:t>
            </a:r>
            <a:r>
              <a:rPr dirty="0" sz="2000" spc="-25">
                <a:solidFill>
                  <a:srgbClr val="002399"/>
                </a:solidFill>
                <a:latin typeface="Calibri"/>
                <a:cs typeface="Calibri"/>
              </a:rPr>
              <a:t>a</a:t>
            </a:r>
            <a:r>
              <a:rPr dirty="0" sz="2000">
                <a:solidFill>
                  <a:srgbClr val="002399"/>
                </a:solidFill>
                <a:latin typeface="Calibri"/>
                <a:cs typeface="Calibri"/>
              </a:rPr>
              <a:t>t a</a:t>
            </a:r>
            <a:r>
              <a:rPr dirty="0" sz="2000" spc="5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002399"/>
                </a:solidFill>
                <a:latin typeface="Calibri"/>
                <a:cs typeface="Calibri"/>
              </a:rPr>
              <a:t>gi</a:t>
            </a:r>
            <a:r>
              <a:rPr dirty="0" sz="2000" spc="-30">
                <a:solidFill>
                  <a:srgbClr val="002399"/>
                </a:solidFill>
                <a:latin typeface="Calibri"/>
                <a:cs typeface="Calibri"/>
              </a:rPr>
              <a:t>v</a:t>
            </a:r>
            <a:r>
              <a:rPr dirty="0" sz="2000">
                <a:solidFill>
                  <a:srgbClr val="002399"/>
                </a:solidFill>
                <a:latin typeface="Calibri"/>
                <a:cs typeface="Calibri"/>
              </a:rPr>
              <a:t>en</a:t>
            </a:r>
            <a:r>
              <a:rPr dirty="0" sz="2000" spc="-10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002399"/>
                </a:solidFill>
                <a:latin typeface="Calibri"/>
                <a:cs typeface="Calibri"/>
              </a:rPr>
              <a:t>lo</a:t>
            </a:r>
            <a:r>
              <a:rPr dirty="0" sz="2000" spc="-15">
                <a:solidFill>
                  <a:srgbClr val="002399"/>
                </a:solidFill>
                <a:latin typeface="Calibri"/>
                <a:cs typeface="Calibri"/>
              </a:rPr>
              <a:t>c</a:t>
            </a:r>
            <a:r>
              <a:rPr dirty="0" sz="2000" spc="-25">
                <a:solidFill>
                  <a:srgbClr val="002399"/>
                </a:solidFill>
                <a:latin typeface="Calibri"/>
                <a:cs typeface="Calibri"/>
              </a:rPr>
              <a:t>a</a:t>
            </a:r>
            <a:r>
              <a:rPr dirty="0" sz="2000">
                <a:solidFill>
                  <a:srgbClr val="002399"/>
                </a:solidFill>
                <a:latin typeface="Calibri"/>
                <a:cs typeface="Calibri"/>
              </a:rPr>
              <a:t>tion.</a:t>
            </a:r>
            <a:endParaRPr sz="2000">
              <a:latin typeface="Calibri"/>
              <a:cs typeface="Calibri"/>
            </a:endParaRPr>
          </a:p>
          <a:p>
            <a:pPr lvl="1">
              <a:lnSpc>
                <a:spcPct val="100000"/>
              </a:lnSpc>
              <a:spcBef>
                <a:spcPts val="5"/>
              </a:spcBef>
              <a:buClr>
                <a:srgbClr val="002399"/>
              </a:buClr>
              <a:buFont typeface="Courier New"/>
              <a:buChar char="o"/>
            </a:pPr>
            <a:endParaRPr sz="2500">
              <a:latin typeface="Times New Roman"/>
              <a:cs typeface="Times New Roman"/>
            </a:endParaRPr>
          </a:p>
          <a:p>
            <a:pPr lvl="1" marL="756285" marR="5080" indent="-286385">
              <a:lnSpc>
                <a:spcPct val="80000"/>
              </a:lnSpc>
              <a:buClr>
                <a:srgbClr val="002399"/>
              </a:buClr>
              <a:buFont typeface="Courier New"/>
              <a:buChar char="o"/>
              <a:tabLst>
                <a:tab pos="756920" algn="l"/>
              </a:tabLst>
            </a:pPr>
            <a:r>
              <a:rPr dirty="0" sz="2000" spc="-5">
                <a:solidFill>
                  <a:srgbClr val="002399"/>
                </a:solidFill>
                <a:latin typeface="Calibri"/>
                <a:cs typeface="Calibri"/>
              </a:rPr>
              <a:t>The</a:t>
            </a:r>
            <a:r>
              <a:rPr dirty="0" sz="2000" spc="-30">
                <a:solidFill>
                  <a:srgbClr val="002399"/>
                </a:solidFill>
                <a:latin typeface="Calibri"/>
                <a:cs typeface="Calibri"/>
              </a:rPr>
              <a:t>r</a:t>
            </a:r>
            <a:r>
              <a:rPr dirty="0" sz="2000">
                <a:solidFill>
                  <a:srgbClr val="002399"/>
                </a:solidFill>
                <a:latin typeface="Calibri"/>
                <a:cs typeface="Calibri"/>
              </a:rPr>
              <a:t>e is</a:t>
            </a:r>
            <a:r>
              <a:rPr dirty="0" sz="2000" spc="5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2000" spc="-5">
                <a:solidFill>
                  <a:srgbClr val="002399"/>
                </a:solidFill>
                <a:latin typeface="Calibri"/>
                <a:cs typeface="Calibri"/>
              </a:rPr>
              <a:t>p</a:t>
            </a:r>
            <a:r>
              <a:rPr dirty="0" sz="2000" spc="-25">
                <a:solidFill>
                  <a:srgbClr val="002399"/>
                </a:solidFill>
                <a:latin typeface="Calibri"/>
                <a:cs typeface="Calibri"/>
              </a:rPr>
              <a:t>r</a:t>
            </a:r>
            <a:r>
              <a:rPr dirty="0" sz="2000">
                <a:solidFill>
                  <a:srgbClr val="002399"/>
                </a:solidFill>
                <a:latin typeface="Calibri"/>
                <a:cs typeface="Calibri"/>
              </a:rPr>
              <a:t>es</a:t>
            </a:r>
            <a:r>
              <a:rPr dirty="0" sz="2000" spc="-10">
                <a:solidFill>
                  <a:srgbClr val="002399"/>
                </a:solidFill>
                <a:latin typeface="Calibri"/>
                <a:cs typeface="Calibri"/>
              </a:rPr>
              <a:t>e</a:t>
            </a:r>
            <a:r>
              <a:rPr dirty="0" sz="2000" spc="-25">
                <a:solidFill>
                  <a:srgbClr val="002399"/>
                </a:solidFill>
                <a:latin typeface="Calibri"/>
                <a:cs typeface="Calibri"/>
              </a:rPr>
              <a:t>n</a:t>
            </a:r>
            <a:r>
              <a:rPr dirty="0" sz="2000">
                <a:solidFill>
                  <a:srgbClr val="002399"/>
                </a:solidFill>
                <a:latin typeface="Calibri"/>
                <a:cs typeface="Calibri"/>
              </a:rPr>
              <a:t>tly no</a:t>
            </a:r>
            <a:r>
              <a:rPr dirty="0" sz="2000" spc="-20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2000" spc="-5">
                <a:solidFill>
                  <a:srgbClr val="002399"/>
                </a:solidFill>
                <a:latin typeface="Calibri"/>
                <a:cs typeface="Calibri"/>
              </a:rPr>
              <a:t>p</a:t>
            </a:r>
            <a:r>
              <a:rPr dirty="0" sz="2000" spc="-25">
                <a:solidFill>
                  <a:srgbClr val="002399"/>
                </a:solidFill>
                <a:latin typeface="Calibri"/>
                <a:cs typeface="Calibri"/>
              </a:rPr>
              <a:t>r</a:t>
            </a:r>
            <a:r>
              <a:rPr dirty="0" sz="2000" spc="-15">
                <a:solidFill>
                  <a:srgbClr val="002399"/>
                </a:solidFill>
                <a:latin typeface="Calibri"/>
                <a:cs typeface="Calibri"/>
              </a:rPr>
              <a:t>e</a:t>
            </a:r>
            <a:r>
              <a:rPr dirty="0" sz="2000" spc="-50">
                <a:solidFill>
                  <a:srgbClr val="002399"/>
                </a:solidFill>
                <a:latin typeface="Calibri"/>
                <a:cs typeface="Calibri"/>
              </a:rPr>
              <a:t>f</a:t>
            </a:r>
            <a:r>
              <a:rPr dirty="0" sz="2000">
                <a:solidFill>
                  <a:srgbClr val="002399"/>
                </a:solidFill>
                <a:latin typeface="Calibri"/>
                <a:cs typeface="Calibri"/>
              </a:rPr>
              <a:t>e</a:t>
            </a:r>
            <a:r>
              <a:rPr dirty="0" sz="2000" spc="-30">
                <a:solidFill>
                  <a:srgbClr val="002399"/>
                </a:solidFill>
                <a:latin typeface="Calibri"/>
                <a:cs typeface="Calibri"/>
              </a:rPr>
              <a:t>r</a:t>
            </a:r>
            <a:r>
              <a:rPr dirty="0" sz="2000">
                <a:solidFill>
                  <a:srgbClr val="002399"/>
                </a:solidFill>
                <a:latin typeface="Calibri"/>
                <a:cs typeface="Calibri"/>
              </a:rPr>
              <a:t>ence among</a:t>
            </a:r>
            <a:r>
              <a:rPr dirty="0" sz="2000" spc="-20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002399"/>
                </a:solidFill>
                <a:latin typeface="Calibri"/>
                <a:cs typeface="Calibri"/>
              </a:rPr>
              <a:t>the</a:t>
            </a:r>
            <a:r>
              <a:rPr dirty="0" sz="2000" spc="-10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002399"/>
                </a:solidFill>
                <a:latin typeface="Calibri"/>
                <a:cs typeface="Calibri"/>
              </a:rPr>
              <a:t>th</a:t>
            </a:r>
            <a:r>
              <a:rPr dirty="0" sz="2000" spc="-25">
                <a:solidFill>
                  <a:srgbClr val="002399"/>
                </a:solidFill>
                <a:latin typeface="Calibri"/>
                <a:cs typeface="Calibri"/>
              </a:rPr>
              <a:t>r</a:t>
            </a:r>
            <a:r>
              <a:rPr dirty="0" sz="2000">
                <a:solidFill>
                  <a:srgbClr val="002399"/>
                </a:solidFill>
                <a:latin typeface="Calibri"/>
                <a:cs typeface="Calibri"/>
              </a:rPr>
              <a:t>ee</a:t>
            </a:r>
            <a:r>
              <a:rPr dirty="0" sz="2000" spc="10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002399"/>
                </a:solidFill>
                <a:latin typeface="Calibri"/>
                <a:cs typeface="Calibri"/>
              </a:rPr>
              <a:t>land</a:t>
            </a:r>
            <a:r>
              <a:rPr dirty="0" sz="2000" spc="-10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2000" spc="-5">
                <a:solidFill>
                  <a:srgbClr val="002399"/>
                </a:solidFill>
                <a:latin typeface="Calibri"/>
                <a:cs typeface="Calibri"/>
              </a:rPr>
              <a:t>disposal</a:t>
            </a:r>
            <a:r>
              <a:rPr dirty="0" sz="2000" spc="-5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2000" spc="-25">
                <a:solidFill>
                  <a:srgbClr val="002399"/>
                </a:solidFill>
                <a:latin typeface="Calibri"/>
                <a:cs typeface="Calibri"/>
              </a:rPr>
              <a:t>t</a:t>
            </a:r>
            <a:r>
              <a:rPr dirty="0" sz="2000">
                <a:solidFill>
                  <a:srgbClr val="002399"/>
                </a:solidFill>
                <a:latin typeface="Calibri"/>
                <a:cs typeface="Calibri"/>
              </a:rPr>
              <a:t>ech</a:t>
            </a:r>
            <a:r>
              <a:rPr dirty="0" sz="2000" spc="-5">
                <a:solidFill>
                  <a:srgbClr val="002399"/>
                </a:solidFill>
                <a:latin typeface="Calibri"/>
                <a:cs typeface="Calibri"/>
              </a:rPr>
              <a:t>nologie</a:t>
            </a:r>
            <a:r>
              <a:rPr dirty="0" sz="2000">
                <a:solidFill>
                  <a:srgbClr val="002399"/>
                </a:solidFill>
                <a:latin typeface="Calibri"/>
                <a:cs typeface="Calibri"/>
              </a:rPr>
              <a:t>s</a:t>
            </a:r>
            <a:r>
              <a:rPr dirty="0" sz="2000" spc="-10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2000" spc="-5">
                <a:solidFill>
                  <a:srgbClr val="002399"/>
                </a:solidFill>
                <a:latin typeface="Calibri"/>
                <a:cs typeface="Calibri"/>
              </a:rPr>
              <a:t>(e</a:t>
            </a:r>
            <a:r>
              <a:rPr dirty="0" sz="2000" spc="20">
                <a:solidFill>
                  <a:srgbClr val="002399"/>
                </a:solidFill>
                <a:latin typeface="Calibri"/>
                <a:cs typeface="Calibri"/>
              </a:rPr>
              <a:t>.</a:t>
            </a:r>
            <a:r>
              <a:rPr dirty="0" sz="2000">
                <a:solidFill>
                  <a:srgbClr val="002399"/>
                </a:solidFill>
                <a:latin typeface="Calibri"/>
                <a:cs typeface="Calibri"/>
              </a:rPr>
              <a:t>g.</a:t>
            </a:r>
            <a:r>
              <a:rPr dirty="0" sz="2000" spc="-20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002399"/>
                </a:solidFill>
                <a:latin typeface="Calibri"/>
                <a:cs typeface="Calibri"/>
              </a:rPr>
              <a:t>i</a:t>
            </a:r>
            <a:r>
              <a:rPr dirty="0" sz="2000" spc="-25">
                <a:solidFill>
                  <a:srgbClr val="002399"/>
                </a:solidFill>
                <a:latin typeface="Calibri"/>
                <a:cs typeface="Calibri"/>
              </a:rPr>
              <a:t>n</a:t>
            </a:r>
            <a:r>
              <a:rPr dirty="0" sz="2000" spc="-25">
                <a:solidFill>
                  <a:srgbClr val="002399"/>
                </a:solidFill>
                <a:latin typeface="Calibri"/>
                <a:cs typeface="Calibri"/>
              </a:rPr>
              <a:t>t</a:t>
            </a:r>
            <a:r>
              <a:rPr dirty="0" sz="2000">
                <a:solidFill>
                  <a:srgbClr val="002399"/>
                </a:solidFill>
                <a:latin typeface="Calibri"/>
                <a:cs typeface="Calibri"/>
              </a:rPr>
              <a:t>er</a:t>
            </a:r>
            <a:r>
              <a:rPr dirty="0" sz="2000" spc="-10">
                <a:solidFill>
                  <a:srgbClr val="002399"/>
                </a:solidFill>
                <a:latin typeface="Calibri"/>
                <a:cs typeface="Calibri"/>
              </a:rPr>
              <a:t>m</a:t>
            </a:r>
            <a:r>
              <a:rPr dirty="0" sz="2000">
                <a:solidFill>
                  <a:srgbClr val="002399"/>
                </a:solidFill>
                <a:latin typeface="Calibri"/>
                <a:cs typeface="Calibri"/>
              </a:rPr>
              <a:t>edi</a:t>
            </a:r>
            <a:r>
              <a:rPr dirty="0" sz="2000" spc="-30">
                <a:solidFill>
                  <a:srgbClr val="002399"/>
                </a:solidFill>
                <a:latin typeface="Calibri"/>
                <a:cs typeface="Calibri"/>
              </a:rPr>
              <a:t>a</a:t>
            </a:r>
            <a:r>
              <a:rPr dirty="0" sz="2000" spc="-25">
                <a:solidFill>
                  <a:srgbClr val="002399"/>
                </a:solidFill>
                <a:latin typeface="Calibri"/>
                <a:cs typeface="Calibri"/>
              </a:rPr>
              <a:t>t</a:t>
            </a:r>
            <a:r>
              <a:rPr dirty="0" sz="2000" spc="5">
                <a:solidFill>
                  <a:srgbClr val="002399"/>
                </a:solidFill>
                <a:latin typeface="Calibri"/>
                <a:cs typeface="Calibri"/>
              </a:rPr>
              <a:t>e</a:t>
            </a:r>
            <a:r>
              <a:rPr dirty="0" sz="2000" spc="-5">
                <a:solidFill>
                  <a:srgbClr val="002399"/>
                </a:solidFill>
                <a:latin typeface="Calibri"/>
                <a:cs typeface="Calibri"/>
              </a:rPr>
              <a:t>-</a:t>
            </a:r>
            <a:r>
              <a:rPr dirty="0" sz="2000">
                <a:solidFill>
                  <a:srgbClr val="002399"/>
                </a:solidFill>
                <a:latin typeface="Calibri"/>
                <a:cs typeface="Calibri"/>
              </a:rPr>
              <a:t>depth</a:t>
            </a:r>
            <a:r>
              <a:rPr dirty="0" sz="2000" spc="30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002399"/>
                </a:solidFill>
                <a:latin typeface="Calibri"/>
                <a:cs typeface="Calibri"/>
              </a:rPr>
              <a:t>b</a:t>
            </a:r>
            <a:r>
              <a:rPr dirty="0" sz="2000" spc="-5">
                <a:solidFill>
                  <a:srgbClr val="002399"/>
                </a:solidFill>
                <a:latin typeface="Calibri"/>
                <a:cs typeface="Calibri"/>
              </a:rPr>
              <a:t>o</a:t>
            </a:r>
            <a:r>
              <a:rPr dirty="0" sz="2000" spc="-30">
                <a:solidFill>
                  <a:srgbClr val="002399"/>
                </a:solidFill>
                <a:latin typeface="Calibri"/>
                <a:cs typeface="Calibri"/>
              </a:rPr>
              <a:t>r</a:t>
            </a:r>
            <a:r>
              <a:rPr dirty="0" sz="2000">
                <a:solidFill>
                  <a:srgbClr val="002399"/>
                </a:solidFill>
                <a:latin typeface="Calibri"/>
                <a:cs typeface="Calibri"/>
              </a:rPr>
              <a:t>eh</a:t>
            </a:r>
            <a:r>
              <a:rPr dirty="0" sz="2000" spc="-5">
                <a:solidFill>
                  <a:srgbClr val="002399"/>
                </a:solidFill>
                <a:latin typeface="Calibri"/>
                <a:cs typeface="Calibri"/>
              </a:rPr>
              <a:t>ole</a:t>
            </a:r>
            <a:r>
              <a:rPr dirty="0" sz="2000">
                <a:solidFill>
                  <a:srgbClr val="002399"/>
                </a:solidFill>
                <a:latin typeface="Calibri"/>
                <a:cs typeface="Calibri"/>
              </a:rPr>
              <a:t>,</a:t>
            </a:r>
            <a:r>
              <a:rPr dirty="0" sz="2000" spc="-5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002399"/>
                </a:solidFill>
                <a:latin typeface="Calibri"/>
                <a:cs typeface="Calibri"/>
              </a:rPr>
              <a:t>enha</a:t>
            </a:r>
            <a:r>
              <a:rPr dirty="0" sz="2000" spc="5">
                <a:solidFill>
                  <a:srgbClr val="002399"/>
                </a:solidFill>
                <a:latin typeface="Calibri"/>
                <a:cs typeface="Calibri"/>
              </a:rPr>
              <a:t>n</a:t>
            </a:r>
            <a:r>
              <a:rPr dirty="0" sz="2000">
                <a:solidFill>
                  <a:srgbClr val="002399"/>
                </a:solidFill>
                <a:latin typeface="Calibri"/>
                <a:cs typeface="Calibri"/>
              </a:rPr>
              <a:t>ced</a:t>
            </a:r>
            <a:r>
              <a:rPr dirty="0" sz="2000" spc="-15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002399"/>
                </a:solidFill>
                <a:latin typeface="Calibri"/>
                <a:cs typeface="Calibri"/>
              </a:rPr>
              <a:t>nea</a:t>
            </a:r>
            <a:r>
              <a:rPr dirty="0" sz="2000" spc="-25">
                <a:solidFill>
                  <a:srgbClr val="002399"/>
                </a:solidFill>
                <a:latin typeface="Calibri"/>
                <a:cs typeface="Calibri"/>
              </a:rPr>
              <a:t>r</a:t>
            </a:r>
            <a:r>
              <a:rPr dirty="0" sz="2000" spc="-5">
                <a:solidFill>
                  <a:srgbClr val="002399"/>
                </a:solidFill>
                <a:latin typeface="Calibri"/>
                <a:cs typeface="Calibri"/>
              </a:rPr>
              <a:t>-sur</a:t>
            </a:r>
            <a:r>
              <a:rPr dirty="0" sz="2000" spc="-40">
                <a:solidFill>
                  <a:srgbClr val="002399"/>
                </a:solidFill>
                <a:latin typeface="Calibri"/>
                <a:cs typeface="Calibri"/>
              </a:rPr>
              <a:t>f</a:t>
            </a:r>
            <a:r>
              <a:rPr dirty="0" sz="2000">
                <a:solidFill>
                  <a:srgbClr val="002399"/>
                </a:solidFill>
                <a:latin typeface="Calibri"/>
                <a:cs typeface="Calibri"/>
              </a:rPr>
              <a:t>ace</a:t>
            </a:r>
            <a:r>
              <a:rPr dirty="0" sz="2000">
                <a:solidFill>
                  <a:srgbClr val="002399"/>
                </a:solidFill>
                <a:latin typeface="Calibri"/>
                <a:cs typeface="Calibri"/>
              </a:rPr>
              <a:t> t</a:t>
            </a:r>
            <a:r>
              <a:rPr dirty="0" sz="2000" spc="-30">
                <a:solidFill>
                  <a:srgbClr val="002399"/>
                </a:solidFill>
                <a:latin typeface="Calibri"/>
                <a:cs typeface="Calibri"/>
              </a:rPr>
              <a:t>r</a:t>
            </a:r>
            <a:r>
              <a:rPr dirty="0" sz="2000">
                <a:solidFill>
                  <a:srgbClr val="002399"/>
                </a:solidFill>
                <a:latin typeface="Calibri"/>
                <a:cs typeface="Calibri"/>
              </a:rPr>
              <a:t>ench,</a:t>
            </a:r>
            <a:r>
              <a:rPr dirty="0" sz="2000" spc="-10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002399"/>
                </a:solidFill>
                <a:latin typeface="Calibri"/>
                <a:cs typeface="Calibri"/>
              </a:rPr>
              <a:t>and</a:t>
            </a:r>
            <a:r>
              <a:rPr dirty="0" sz="2000" spc="-20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002399"/>
                </a:solidFill>
                <a:latin typeface="Calibri"/>
                <a:cs typeface="Calibri"/>
              </a:rPr>
              <a:t>ab</a:t>
            </a:r>
            <a:r>
              <a:rPr dirty="0" sz="2000" spc="-15">
                <a:solidFill>
                  <a:srgbClr val="002399"/>
                </a:solidFill>
                <a:latin typeface="Calibri"/>
                <a:cs typeface="Calibri"/>
              </a:rPr>
              <a:t>o</a:t>
            </a:r>
            <a:r>
              <a:rPr dirty="0" sz="2000" spc="-30">
                <a:solidFill>
                  <a:srgbClr val="002399"/>
                </a:solidFill>
                <a:latin typeface="Calibri"/>
                <a:cs typeface="Calibri"/>
              </a:rPr>
              <a:t>v</a:t>
            </a:r>
            <a:r>
              <a:rPr dirty="0" sz="2000">
                <a:solidFill>
                  <a:srgbClr val="002399"/>
                </a:solidFill>
                <a:latin typeface="Calibri"/>
                <a:cs typeface="Calibri"/>
              </a:rPr>
              <a:t>e</a:t>
            </a:r>
            <a:r>
              <a:rPr dirty="0" sz="2000" spc="-5">
                <a:solidFill>
                  <a:srgbClr val="002399"/>
                </a:solidFill>
                <a:latin typeface="Calibri"/>
                <a:cs typeface="Calibri"/>
              </a:rPr>
              <a:t>-</a:t>
            </a:r>
            <a:r>
              <a:rPr dirty="0" sz="2000">
                <a:solidFill>
                  <a:srgbClr val="002399"/>
                </a:solidFill>
                <a:latin typeface="Calibri"/>
                <a:cs typeface="Calibri"/>
              </a:rPr>
              <a:t>g</a:t>
            </a:r>
            <a:r>
              <a:rPr dirty="0" sz="2000" spc="-40">
                <a:solidFill>
                  <a:srgbClr val="002399"/>
                </a:solidFill>
                <a:latin typeface="Calibri"/>
                <a:cs typeface="Calibri"/>
              </a:rPr>
              <a:t>r</a:t>
            </a:r>
            <a:r>
              <a:rPr dirty="0" sz="2000">
                <a:solidFill>
                  <a:srgbClr val="002399"/>
                </a:solidFill>
                <a:latin typeface="Calibri"/>
                <a:cs typeface="Calibri"/>
              </a:rPr>
              <a:t>ade</a:t>
            </a:r>
            <a:r>
              <a:rPr dirty="0" sz="2000" spc="-15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2000" spc="-30">
                <a:solidFill>
                  <a:srgbClr val="002399"/>
                </a:solidFill>
                <a:latin typeface="Calibri"/>
                <a:cs typeface="Calibri"/>
              </a:rPr>
              <a:t>v</a:t>
            </a:r>
            <a:r>
              <a:rPr dirty="0" sz="2000">
                <a:solidFill>
                  <a:srgbClr val="002399"/>
                </a:solidFill>
                <a:latin typeface="Calibri"/>
                <a:cs typeface="Calibri"/>
              </a:rPr>
              <a:t>ault) </a:t>
            </a:r>
            <a:r>
              <a:rPr dirty="0" sz="2000" spc="-25">
                <a:solidFill>
                  <a:srgbClr val="002399"/>
                </a:solidFill>
                <a:latin typeface="Calibri"/>
                <a:cs typeface="Calibri"/>
              </a:rPr>
              <a:t>a</a:t>
            </a:r>
            <a:r>
              <a:rPr dirty="0" sz="2000">
                <a:solidFill>
                  <a:srgbClr val="002399"/>
                </a:solidFill>
                <a:latin typeface="Calibri"/>
                <a:cs typeface="Calibri"/>
              </a:rPr>
              <a:t>t the g</a:t>
            </a:r>
            <a:r>
              <a:rPr dirty="0" sz="2000" spc="-10">
                <a:solidFill>
                  <a:srgbClr val="002399"/>
                </a:solidFill>
                <a:latin typeface="Calibri"/>
                <a:cs typeface="Calibri"/>
              </a:rPr>
              <a:t>e</a:t>
            </a:r>
            <a:r>
              <a:rPr dirty="0" sz="2000" spc="-5">
                <a:solidFill>
                  <a:srgbClr val="002399"/>
                </a:solidFill>
                <a:latin typeface="Calibri"/>
                <a:cs typeface="Calibri"/>
              </a:rPr>
              <a:t>ner</a:t>
            </a:r>
            <a:r>
              <a:rPr dirty="0" sz="2000" spc="-10">
                <a:solidFill>
                  <a:srgbClr val="002399"/>
                </a:solidFill>
                <a:latin typeface="Calibri"/>
                <a:cs typeface="Calibri"/>
              </a:rPr>
              <a:t>i</a:t>
            </a:r>
            <a:r>
              <a:rPr dirty="0" sz="2000">
                <a:solidFill>
                  <a:srgbClr val="002399"/>
                </a:solidFill>
                <a:latin typeface="Calibri"/>
                <a:cs typeface="Calibri"/>
              </a:rPr>
              <a:t>c</a:t>
            </a:r>
            <a:r>
              <a:rPr dirty="0" sz="2000" spc="-5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2000" spc="-10">
                <a:solidFill>
                  <a:srgbClr val="002399"/>
                </a:solidFill>
                <a:latin typeface="Calibri"/>
                <a:cs typeface="Calibri"/>
              </a:rPr>
              <a:t>c</a:t>
            </a:r>
            <a:r>
              <a:rPr dirty="0" sz="2000" spc="-5">
                <a:solidFill>
                  <a:srgbClr val="002399"/>
                </a:solidFill>
                <a:latin typeface="Calibri"/>
                <a:cs typeface="Calibri"/>
              </a:rPr>
              <a:t>o</a:t>
            </a:r>
            <a:r>
              <a:rPr dirty="0" sz="2000" spc="-10">
                <a:solidFill>
                  <a:srgbClr val="002399"/>
                </a:solidFill>
                <a:latin typeface="Calibri"/>
                <a:cs typeface="Calibri"/>
              </a:rPr>
              <a:t>m</a:t>
            </a:r>
            <a:r>
              <a:rPr dirty="0" sz="2000" spc="-10">
                <a:solidFill>
                  <a:srgbClr val="002399"/>
                </a:solidFill>
                <a:latin typeface="Calibri"/>
                <a:cs typeface="Calibri"/>
              </a:rPr>
              <a:t>m</a:t>
            </a:r>
            <a:r>
              <a:rPr dirty="0" sz="2000">
                <a:solidFill>
                  <a:srgbClr val="002399"/>
                </a:solidFill>
                <a:latin typeface="Calibri"/>
                <a:cs typeface="Calibri"/>
              </a:rPr>
              <a:t>e</a:t>
            </a:r>
            <a:r>
              <a:rPr dirty="0" sz="2000" spc="-35">
                <a:solidFill>
                  <a:srgbClr val="002399"/>
                </a:solidFill>
                <a:latin typeface="Calibri"/>
                <a:cs typeface="Calibri"/>
              </a:rPr>
              <a:t>r</a:t>
            </a:r>
            <a:r>
              <a:rPr dirty="0" sz="2000">
                <a:solidFill>
                  <a:srgbClr val="002399"/>
                </a:solidFill>
                <a:latin typeface="Calibri"/>
                <a:cs typeface="Calibri"/>
              </a:rPr>
              <a:t>cial</a:t>
            </a:r>
            <a:r>
              <a:rPr dirty="0" sz="2000" spc="-10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2000" spc="-35">
                <a:solidFill>
                  <a:srgbClr val="002399"/>
                </a:solidFill>
                <a:latin typeface="Calibri"/>
                <a:cs typeface="Calibri"/>
              </a:rPr>
              <a:t>f</a:t>
            </a:r>
            <a:r>
              <a:rPr dirty="0" sz="2000">
                <a:solidFill>
                  <a:srgbClr val="002399"/>
                </a:solidFill>
                <a:latin typeface="Calibri"/>
                <a:cs typeface="Calibri"/>
              </a:rPr>
              <a:t>aci</a:t>
            </a:r>
            <a:r>
              <a:rPr dirty="0" sz="2000" spc="-10">
                <a:solidFill>
                  <a:srgbClr val="002399"/>
                </a:solidFill>
                <a:latin typeface="Calibri"/>
                <a:cs typeface="Calibri"/>
              </a:rPr>
              <a:t>l</a:t>
            </a:r>
            <a:r>
              <a:rPr dirty="0" sz="2000">
                <a:solidFill>
                  <a:srgbClr val="002399"/>
                </a:solidFill>
                <a:latin typeface="Calibri"/>
                <a:cs typeface="Calibri"/>
              </a:rPr>
              <a:t>it</a:t>
            </a:r>
            <a:r>
              <a:rPr dirty="0" sz="2000" spc="-15">
                <a:solidFill>
                  <a:srgbClr val="002399"/>
                </a:solidFill>
                <a:latin typeface="Calibri"/>
                <a:cs typeface="Calibri"/>
              </a:rPr>
              <a:t>i</a:t>
            </a:r>
            <a:r>
              <a:rPr dirty="0" sz="2000">
                <a:solidFill>
                  <a:srgbClr val="002399"/>
                </a:solidFill>
                <a:latin typeface="Calibri"/>
                <a:cs typeface="Calibri"/>
              </a:rPr>
              <a:t>e</a:t>
            </a:r>
            <a:r>
              <a:rPr dirty="0" sz="2000" spc="-10">
                <a:solidFill>
                  <a:srgbClr val="002399"/>
                </a:solidFill>
                <a:latin typeface="Calibri"/>
                <a:cs typeface="Calibri"/>
              </a:rPr>
              <a:t>s</a:t>
            </a:r>
            <a:r>
              <a:rPr dirty="0" sz="2000">
                <a:solidFill>
                  <a:srgbClr val="002399"/>
                </a:solidFill>
                <a:latin typeface="Calibri"/>
                <a:cs typeface="Calibri"/>
              </a:rPr>
              <a:t>.</a:t>
            </a:r>
            <a:endParaRPr sz="2000">
              <a:latin typeface="Calibri"/>
              <a:cs typeface="Calibri"/>
            </a:endParaRPr>
          </a:p>
          <a:p>
            <a:pPr lvl="1">
              <a:lnSpc>
                <a:spcPct val="100000"/>
              </a:lnSpc>
              <a:spcBef>
                <a:spcPts val="48"/>
              </a:spcBef>
              <a:buClr>
                <a:srgbClr val="002399"/>
              </a:buClr>
              <a:buFont typeface="Courier New"/>
              <a:buChar char="o"/>
            </a:pPr>
            <a:endParaRPr sz="2450">
              <a:latin typeface="Times New Roman"/>
              <a:cs typeface="Times New Roman"/>
            </a:endParaRPr>
          </a:p>
          <a:p>
            <a:pPr lvl="1" marL="756285" marR="405765" indent="-286385">
              <a:lnSpc>
                <a:spcPts val="1920"/>
              </a:lnSpc>
              <a:buClr>
                <a:srgbClr val="002399"/>
              </a:buClr>
              <a:buFont typeface="Courier New"/>
              <a:buChar char="o"/>
              <a:tabLst>
                <a:tab pos="756920" algn="l"/>
              </a:tabLst>
            </a:pPr>
            <a:r>
              <a:rPr dirty="0" sz="2000" spc="-5">
                <a:solidFill>
                  <a:srgbClr val="002399"/>
                </a:solidFill>
                <a:latin typeface="Calibri"/>
                <a:cs typeface="Calibri"/>
              </a:rPr>
              <a:t>Th</a:t>
            </a:r>
            <a:r>
              <a:rPr dirty="0" sz="2000">
                <a:solidFill>
                  <a:srgbClr val="002399"/>
                </a:solidFill>
                <a:latin typeface="Calibri"/>
                <a:cs typeface="Calibri"/>
              </a:rPr>
              <a:t>e </a:t>
            </a:r>
            <a:r>
              <a:rPr dirty="0" sz="2000" spc="-5">
                <a:solidFill>
                  <a:srgbClr val="002399"/>
                </a:solidFill>
                <a:latin typeface="Calibri"/>
                <a:cs typeface="Calibri"/>
              </a:rPr>
              <a:t>p</a:t>
            </a:r>
            <a:r>
              <a:rPr dirty="0" sz="2000" spc="-25">
                <a:solidFill>
                  <a:srgbClr val="002399"/>
                </a:solidFill>
                <a:latin typeface="Calibri"/>
                <a:cs typeface="Calibri"/>
              </a:rPr>
              <a:t>r</a:t>
            </a:r>
            <a:r>
              <a:rPr dirty="0" sz="2000" spc="-15">
                <a:solidFill>
                  <a:srgbClr val="002399"/>
                </a:solidFill>
                <a:latin typeface="Calibri"/>
                <a:cs typeface="Calibri"/>
              </a:rPr>
              <a:t>e</a:t>
            </a:r>
            <a:r>
              <a:rPr dirty="0" sz="2000" spc="-50">
                <a:solidFill>
                  <a:srgbClr val="002399"/>
                </a:solidFill>
                <a:latin typeface="Calibri"/>
                <a:cs typeface="Calibri"/>
              </a:rPr>
              <a:t>f</a:t>
            </a:r>
            <a:r>
              <a:rPr dirty="0" sz="2000">
                <a:solidFill>
                  <a:srgbClr val="002399"/>
                </a:solidFill>
                <a:latin typeface="Calibri"/>
                <a:cs typeface="Calibri"/>
              </a:rPr>
              <a:t>er</a:t>
            </a:r>
            <a:r>
              <a:rPr dirty="0" sz="2000" spc="-35">
                <a:solidFill>
                  <a:srgbClr val="002399"/>
                </a:solidFill>
                <a:latin typeface="Calibri"/>
                <a:cs typeface="Calibri"/>
              </a:rPr>
              <a:t>r</a:t>
            </a:r>
            <a:r>
              <a:rPr dirty="0" sz="2000">
                <a:solidFill>
                  <a:srgbClr val="002399"/>
                </a:solidFill>
                <a:latin typeface="Calibri"/>
                <a:cs typeface="Calibri"/>
              </a:rPr>
              <a:t>ed</a:t>
            </a:r>
            <a:r>
              <a:rPr dirty="0" sz="2000" spc="-10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002399"/>
                </a:solidFill>
                <a:latin typeface="Calibri"/>
                <a:cs typeface="Calibri"/>
              </a:rPr>
              <a:t>al</a:t>
            </a:r>
            <a:r>
              <a:rPr dirty="0" sz="2000" spc="-30">
                <a:solidFill>
                  <a:srgbClr val="002399"/>
                </a:solidFill>
                <a:latin typeface="Calibri"/>
                <a:cs typeface="Calibri"/>
              </a:rPr>
              <a:t>t</a:t>
            </a:r>
            <a:r>
              <a:rPr dirty="0" sz="2000">
                <a:solidFill>
                  <a:srgbClr val="002399"/>
                </a:solidFill>
                <a:latin typeface="Calibri"/>
                <a:cs typeface="Calibri"/>
              </a:rPr>
              <a:t>ern</a:t>
            </a:r>
            <a:r>
              <a:rPr dirty="0" sz="2000" spc="-30">
                <a:solidFill>
                  <a:srgbClr val="002399"/>
                </a:solidFill>
                <a:latin typeface="Calibri"/>
                <a:cs typeface="Calibri"/>
              </a:rPr>
              <a:t>a</a:t>
            </a:r>
            <a:r>
              <a:rPr dirty="0" sz="2000">
                <a:solidFill>
                  <a:srgbClr val="002399"/>
                </a:solidFill>
                <a:latin typeface="Calibri"/>
                <a:cs typeface="Calibri"/>
              </a:rPr>
              <a:t>ti</a:t>
            </a:r>
            <a:r>
              <a:rPr dirty="0" sz="2000" spc="-35">
                <a:solidFill>
                  <a:srgbClr val="002399"/>
                </a:solidFill>
                <a:latin typeface="Calibri"/>
                <a:cs typeface="Calibri"/>
              </a:rPr>
              <a:t>v</a:t>
            </a:r>
            <a:r>
              <a:rPr dirty="0" sz="2000">
                <a:solidFill>
                  <a:srgbClr val="002399"/>
                </a:solidFill>
                <a:latin typeface="Calibri"/>
                <a:cs typeface="Calibri"/>
              </a:rPr>
              <a:t>e</a:t>
            </a:r>
            <a:r>
              <a:rPr dirty="0" sz="2000" spc="35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2000" spc="-5">
                <a:solidFill>
                  <a:srgbClr val="002399"/>
                </a:solidFill>
                <a:latin typeface="Calibri"/>
                <a:cs typeface="Calibri"/>
              </a:rPr>
              <a:t>ha</a:t>
            </a:r>
            <a:r>
              <a:rPr dirty="0" sz="2000">
                <a:solidFill>
                  <a:srgbClr val="002399"/>
                </a:solidFill>
                <a:latin typeface="Calibri"/>
                <a:cs typeface="Calibri"/>
              </a:rPr>
              <a:t>s t</a:t>
            </a:r>
            <a:r>
              <a:rPr dirty="0" sz="2000" spc="5">
                <a:solidFill>
                  <a:srgbClr val="002399"/>
                </a:solidFill>
                <a:latin typeface="Calibri"/>
                <a:cs typeface="Calibri"/>
              </a:rPr>
              <a:t>h</a:t>
            </a:r>
            <a:r>
              <a:rPr dirty="0" sz="2000">
                <a:solidFill>
                  <a:srgbClr val="002399"/>
                </a:solidFill>
                <a:latin typeface="Calibri"/>
                <a:cs typeface="Calibri"/>
              </a:rPr>
              <a:t>e </a:t>
            </a:r>
            <a:r>
              <a:rPr dirty="0" sz="2000" spc="-5">
                <a:solidFill>
                  <a:srgbClr val="002399"/>
                </a:solidFill>
                <a:latin typeface="Calibri"/>
                <a:cs typeface="Calibri"/>
              </a:rPr>
              <a:t>po</a:t>
            </a:r>
            <a:r>
              <a:rPr dirty="0" sz="2000" spc="-20">
                <a:solidFill>
                  <a:srgbClr val="002399"/>
                </a:solidFill>
                <a:latin typeface="Calibri"/>
                <a:cs typeface="Calibri"/>
              </a:rPr>
              <a:t>t</a:t>
            </a:r>
            <a:r>
              <a:rPr dirty="0" sz="2000">
                <a:solidFill>
                  <a:srgbClr val="002399"/>
                </a:solidFill>
                <a:latin typeface="Calibri"/>
                <a:cs typeface="Calibri"/>
              </a:rPr>
              <a:t>e</a:t>
            </a:r>
            <a:r>
              <a:rPr dirty="0" sz="2000" spc="-25">
                <a:solidFill>
                  <a:srgbClr val="002399"/>
                </a:solidFill>
                <a:latin typeface="Calibri"/>
                <a:cs typeface="Calibri"/>
              </a:rPr>
              <a:t>n</a:t>
            </a:r>
            <a:r>
              <a:rPr dirty="0" sz="2000">
                <a:solidFill>
                  <a:srgbClr val="002399"/>
                </a:solidFill>
                <a:latin typeface="Calibri"/>
                <a:cs typeface="Calibri"/>
              </a:rPr>
              <a:t>tial</a:t>
            </a:r>
            <a:r>
              <a:rPr dirty="0" sz="2000" spc="-10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2000" spc="-20">
                <a:solidFill>
                  <a:srgbClr val="002399"/>
                </a:solidFill>
                <a:latin typeface="Calibri"/>
                <a:cs typeface="Calibri"/>
              </a:rPr>
              <a:t>t</a:t>
            </a:r>
            <a:r>
              <a:rPr dirty="0" sz="2000">
                <a:solidFill>
                  <a:srgbClr val="002399"/>
                </a:solidFill>
                <a:latin typeface="Calibri"/>
                <a:cs typeface="Calibri"/>
              </a:rPr>
              <a:t>o enable</a:t>
            </a:r>
            <a:r>
              <a:rPr dirty="0" sz="2000" spc="-5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002399"/>
                </a:solidFill>
                <a:latin typeface="Calibri"/>
                <a:cs typeface="Calibri"/>
              </a:rPr>
              <a:t>di</a:t>
            </a:r>
            <a:r>
              <a:rPr dirty="0" sz="2000" spc="-10">
                <a:solidFill>
                  <a:srgbClr val="002399"/>
                </a:solidFill>
                <a:latin typeface="Calibri"/>
                <a:cs typeface="Calibri"/>
              </a:rPr>
              <a:t>s</a:t>
            </a:r>
            <a:r>
              <a:rPr dirty="0" sz="2000" spc="-5">
                <a:solidFill>
                  <a:srgbClr val="002399"/>
                </a:solidFill>
                <a:latin typeface="Calibri"/>
                <a:cs typeface="Calibri"/>
              </a:rPr>
              <a:t>posa</a:t>
            </a:r>
            <a:r>
              <a:rPr dirty="0" sz="2000">
                <a:solidFill>
                  <a:srgbClr val="002399"/>
                </a:solidFill>
                <a:latin typeface="Calibri"/>
                <a:cs typeface="Calibri"/>
              </a:rPr>
              <a:t>l</a:t>
            </a:r>
            <a:r>
              <a:rPr dirty="0" sz="2000" spc="5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2000" spc="-5">
                <a:solidFill>
                  <a:srgbClr val="002399"/>
                </a:solidFill>
                <a:latin typeface="Calibri"/>
                <a:cs typeface="Calibri"/>
              </a:rPr>
              <a:t>o</a:t>
            </a:r>
            <a:r>
              <a:rPr dirty="0" sz="2000">
                <a:solidFill>
                  <a:srgbClr val="002399"/>
                </a:solidFill>
                <a:latin typeface="Calibri"/>
                <a:cs typeface="Calibri"/>
              </a:rPr>
              <a:t>f</a:t>
            </a:r>
            <a:r>
              <a:rPr dirty="0" sz="2000" spc="-10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002399"/>
                </a:solidFill>
                <a:latin typeface="Calibri"/>
                <a:cs typeface="Calibri"/>
              </a:rPr>
              <a:t>the</a:t>
            </a:r>
            <a:r>
              <a:rPr dirty="0" sz="2000">
                <a:solidFill>
                  <a:srgbClr val="002399"/>
                </a:solidFill>
                <a:latin typeface="Calibri"/>
                <a:cs typeface="Calibri"/>
              </a:rPr>
              <a:t> e</a:t>
            </a:r>
            <a:r>
              <a:rPr dirty="0" sz="2000" spc="-25">
                <a:solidFill>
                  <a:srgbClr val="002399"/>
                </a:solidFill>
                <a:latin typeface="Calibri"/>
                <a:cs typeface="Calibri"/>
              </a:rPr>
              <a:t>n</a:t>
            </a:r>
            <a:r>
              <a:rPr dirty="0" sz="2000">
                <a:solidFill>
                  <a:srgbClr val="002399"/>
                </a:solidFill>
                <a:latin typeface="Calibri"/>
                <a:cs typeface="Calibri"/>
              </a:rPr>
              <a:t>ti</a:t>
            </a:r>
            <a:r>
              <a:rPr dirty="0" sz="2000" spc="-35">
                <a:solidFill>
                  <a:srgbClr val="002399"/>
                </a:solidFill>
                <a:latin typeface="Calibri"/>
                <a:cs typeface="Calibri"/>
              </a:rPr>
              <a:t>r</a:t>
            </a:r>
            <a:r>
              <a:rPr dirty="0" sz="2000">
                <a:solidFill>
                  <a:srgbClr val="002399"/>
                </a:solidFill>
                <a:latin typeface="Calibri"/>
                <a:cs typeface="Calibri"/>
              </a:rPr>
              <a:t>e</a:t>
            </a:r>
            <a:r>
              <a:rPr dirty="0" sz="2000" spc="10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2000" spc="-30">
                <a:solidFill>
                  <a:srgbClr val="002399"/>
                </a:solidFill>
                <a:latin typeface="Calibri"/>
                <a:cs typeface="Calibri"/>
              </a:rPr>
              <a:t>w</a:t>
            </a:r>
            <a:r>
              <a:rPr dirty="0" sz="2000">
                <a:solidFill>
                  <a:srgbClr val="002399"/>
                </a:solidFill>
                <a:latin typeface="Calibri"/>
                <a:cs typeface="Calibri"/>
              </a:rPr>
              <a:t>a</a:t>
            </a:r>
            <a:r>
              <a:rPr dirty="0" sz="2000" spc="-30">
                <a:solidFill>
                  <a:srgbClr val="002399"/>
                </a:solidFill>
                <a:latin typeface="Calibri"/>
                <a:cs typeface="Calibri"/>
              </a:rPr>
              <a:t>s</a:t>
            </a:r>
            <a:r>
              <a:rPr dirty="0" sz="2000" spc="-25">
                <a:solidFill>
                  <a:srgbClr val="002399"/>
                </a:solidFill>
                <a:latin typeface="Calibri"/>
                <a:cs typeface="Calibri"/>
              </a:rPr>
              <a:t>t</a:t>
            </a:r>
            <a:r>
              <a:rPr dirty="0" sz="2000">
                <a:solidFill>
                  <a:srgbClr val="002399"/>
                </a:solidFill>
                <a:latin typeface="Calibri"/>
                <a:cs typeface="Calibri"/>
              </a:rPr>
              <a:t>e</a:t>
            </a:r>
            <a:r>
              <a:rPr dirty="0" sz="2000" spc="10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002399"/>
                </a:solidFill>
                <a:latin typeface="Calibri"/>
                <a:cs typeface="Calibri"/>
              </a:rPr>
              <a:t>i</a:t>
            </a:r>
            <a:r>
              <a:rPr dirty="0" sz="2000" spc="-40">
                <a:solidFill>
                  <a:srgbClr val="002399"/>
                </a:solidFill>
                <a:latin typeface="Calibri"/>
                <a:cs typeface="Calibri"/>
              </a:rPr>
              <a:t>n</a:t>
            </a:r>
            <a:r>
              <a:rPr dirty="0" sz="2000" spc="-30">
                <a:solidFill>
                  <a:srgbClr val="002399"/>
                </a:solidFill>
                <a:latin typeface="Calibri"/>
                <a:cs typeface="Calibri"/>
              </a:rPr>
              <a:t>v</a:t>
            </a:r>
            <a:r>
              <a:rPr dirty="0" sz="2000">
                <a:solidFill>
                  <a:srgbClr val="002399"/>
                </a:solidFill>
                <a:latin typeface="Calibri"/>
                <a:cs typeface="Calibri"/>
              </a:rPr>
              <a:t>e</a:t>
            </a:r>
            <a:r>
              <a:rPr dirty="0" sz="2000" spc="-25">
                <a:solidFill>
                  <a:srgbClr val="002399"/>
                </a:solidFill>
                <a:latin typeface="Calibri"/>
                <a:cs typeface="Calibri"/>
              </a:rPr>
              <a:t>n</a:t>
            </a:r>
            <a:r>
              <a:rPr dirty="0" sz="2000" spc="-25">
                <a:solidFill>
                  <a:srgbClr val="002399"/>
                </a:solidFill>
                <a:latin typeface="Calibri"/>
                <a:cs typeface="Calibri"/>
              </a:rPr>
              <a:t>t</a:t>
            </a:r>
            <a:r>
              <a:rPr dirty="0" sz="2000" spc="-5">
                <a:solidFill>
                  <a:srgbClr val="002399"/>
                </a:solidFill>
                <a:latin typeface="Calibri"/>
                <a:cs typeface="Calibri"/>
              </a:rPr>
              <a:t>o</a:t>
            </a:r>
            <a:r>
              <a:rPr dirty="0" sz="2000" spc="5">
                <a:solidFill>
                  <a:srgbClr val="002399"/>
                </a:solidFill>
                <a:latin typeface="Calibri"/>
                <a:cs typeface="Calibri"/>
              </a:rPr>
              <a:t>r</a:t>
            </a:r>
            <a:r>
              <a:rPr dirty="0" sz="2000">
                <a:solidFill>
                  <a:srgbClr val="002399"/>
                </a:solidFill>
                <a:latin typeface="Calibri"/>
                <a:cs typeface="Calibri"/>
              </a:rPr>
              <a:t>y</a:t>
            </a:r>
            <a:r>
              <a:rPr dirty="0" sz="2000" spc="5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002399"/>
                </a:solidFill>
                <a:latin typeface="Calibri"/>
                <a:cs typeface="Calibri"/>
              </a:rPr>
              <a:t>anal</a:t>
            </a:r>
            <a:r>
              <a:rPr dirty="0" sz="2000" spc="-10">
                <a:solidFill>
                  <a:srgbClr val="002399"/>
                </a:solidFill>
                <a:latin typeface="Calibri"/>
                <a:cs typeface="Calibri"/>
              </a:rPr>
              <a:t>y</a:t>
            </a:r>
            <a:r>
              <a:rPr dirty="0" sz="2000" spc="-50">
                <a:solidFill>
                  <a:srgbClr val="002399"/>
                </a:solidFill>
                <a:latin typeface="Calibri"/>
                <a:cs typeface="Calibri"/>
              </a:rPr>
              <a:t>z</a:t>
            </a:r>
            <a:r>
              <a:rPr dirty="0" sz="2000">
                <a:solidFill>
                  <a:srgbClr val="002399"/>
                </a:solidFill>
                <a:latin typeface="Calibri"/>
                <a:cs typeface="Calibri"/>
              </a:rPr>
              <a:t>ed</a:t>
            </a:r>
            <a:r>
              <a:rPr dirty="0" sz="2000" spc="-20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002399"/>
                </a:solidFill>
                <a:latin typeface="Calibri"/>
                <a:cs typeface="Calibri"/>
              </a:rPr>
              <a:t>in</a:t>
            </a:r>
            <a:r>
              <a:rPr dirty="0" sz="2000" spc="-5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002399"/>
                </a:solidFill>
                <a:latin typeface="Calibri"/>
                <a:cs typeface="Calibri"/>
              </a:rPr>
              <a:t>the</a:t>
            </a:r>
            <a:r>
              <a:rPr dirty="0" sz="2000" spc="-10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2000" spc="-5">
                <a:solidFill>
                  <a:srgbClr val="002399"/>
                </a:solidFill>
                <a:latin typeface="Calibri"/>
                <a:cs typeface="Calibri"/>
              </a:rPr>
              <a:t>Fina</a:t>
            </a:r>
            <a:r>
              <a:rPr dirty="0" sz="2000">
                <a:solidFill>
                  <a:srgbClr val="002399"/>
                </a:solidFill>
                <a:latin typeface="Calibri"/>
                <a:cs typeface="Calibri"/>
              </a:rPr>
              <a:t>l</a:t>
            </a:r>
            <a:r>
              <a:rPr dirty="0" sz="2000" spc="20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2000" spc="-20">
                <a:solidFill>
                  <a:srgbClr val="002399"/>
                </a:solidFill>
                <a:latin typeface="Calibri"/>
                <a:cs typeface="Calibri"/>
              </a:rPr>
              <a:t>G</a:t>
            </a:r>
            <a:r>
              <a:rPr dirty="0" sz="2000" spc="-45">
                <a:solidFill>
                  <a:srgbClr val="002399"/>
                </a:solidFill>
                <a:latin typeface="Calibri"/>
                <a:cs typeface="Calibri"/>
              </a:rPr>
              <a:t>T</a:t>
            </a:r>
            <a:r>
              <a:rPr dirty="0" sz="2000" spc="-5">
                <a:solidFill>
                  <a:srgbClr val="002399"/>
                </a:solidFill>
                <a:latin typeface="Calibri"/>
                <a:cs typeface="Calibri"/>
              </a:rPr>
              <a:t>C</a:t>
            </a:r>
            <a:r>
              <a:rPr dirty="0" sz="2000">
                <a:solidFill>
                  <a:srgbClr val="002399"/>
                </a:solidFill>
                <a:latin typeface="Calibri"/>
                <a:cs typeface="Calibri"/>
              </a:rPr>
              <a:t>C</a:t>
            </a:r>
            <a:r>
              <a:rPr dirty="0" sz="2000" spc="-10">
                <a:solidFill>
                  <a:srgbClr val="002399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002399"/>
                </a:solidFill>
                <a:latin typeface="Calibri"/>
                <a:cs typeface="Calibri"/>
              </a:rPr>
              <a:t>EIS.</a:t>
            </a:r>
            <a:endParaRPr sz="2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max.postman</dc:creator>
  <dc:title>Slide 1</dc:title>
  <dcterms:created xsi:type="dcterms:W3CDTF">2016-04-03T12:01:57Z</dcterms:created>
  <dcterms:modified xsi:type="dcterms:W3CDTF">2016-04-03T12:01:57Z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2016-03-31T00:00:00Z</vt:filetime>
  </property>
  <property fmtid="{D5CDD505-2E9C-101B-9397-08002B2CF9AE}" pid="3" name="LastSaved">
    <vt:filetime>2016-04-03T00:00:00Z</vt:filetime>
  </property>
</Properties>
</file>