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2" r:id="rId3"/>
    <p:sldId id="485" r:id="rId4"/>
    <p:sldId id="404" r:id="rId5"/>
    <p:sldId id="460" r:id="rId6"/>
    <p:sldId id="486" r:id="rId7"/>
    <p:sldId id="482" r:id="rId8"/>
    <p:sldId id="483" r:id="rId9"/>
    <p:sldId id="481" r:id="rId10"/>
    <p:sldId id="461" r:id="rId11"/>
    <p:sldId id="462" r:id="rId12"/>
    <p:sldId id="435" r:id="rId13"/>
    <p:sldId id="437" r:id="rId14"/>
    <p:sldId id="487" r:id="rId15"/>
    <p:sldId id="442" r:id="rId16"/>
    <p:sldId id="472" r:id="rId17"/>
    <p:sldId id="473" r:id="rId18"/>
    <p:sldId id="475" r:id="rId19"/>
    <p:sldId id="477" r:id="rId20"/>
    <p:sldId id="479" r:id="rId21"/>
    <p:sldId id="304" r:id="rId2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bl1" initials="d" lastIdx="1" clrIdx="0"/>
  <p:cmAuthor id="1" name="Whited, Ryan" initials="WR" lastIdx="3" clrIdx="1">
    <p:extLst/>
  </p:cmAuthor>
  <p:cmAuthor id="2" name="Wong, Melanie" initials="WM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1303" autoAdjust="0"/>
    <p:restoredTop sz="77210" autoAdjust="0"/>
  </p:normalViewPr>
  <p:slideViewPr>
    <p:cSldViewPr>
      <p:cViewPr varScale="1">
        <p:scale>
          <a:sx n="52" d="100"/>
          <a:sy n="52" d="100"/>
        </p:scale>
        <p:origin x="1872" y="78"/>
      </p:cViewPr>
      <p:guideLst>
        <p:guide orient="horz" pos="2832"/>
        <p:guide pos="2880"/>
      </p:guideLst>
    </p:cSldViewPr>
  </p:slideViewPr>
  <p:outlineViewPr>
    <p:cViewPr>
      <p:scale>
        <a:sx n="33" d="100"/>
        <a:sy n="33" d="100"/>
      </p:scale>
      <p:origin x="0" y="1825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488" y="-10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048FE5-46F4-4EAA-B441-E5333A28FA5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E01D3B-11D1-4DA1-B1E8-DFBD32648DE2}">
      <dgm:prSet phldrT="[Text]" custT="1"/>
      <dgm:spPr/>
      <dgm:t>
        <a:bodyPr/>
        <a:lstStyle/>
        <a:p>
          <a:r>
            <a:rPr lang="en-US" sz="2000" dirty="0" smtClean="0">
              <a:latin typeface="Arial Black" panose="020B0A04020102020204" pitchFamily="34" charset="0"/>
              <a:ea typeface="ヒラギノ角ゴ Pro W3" pitchFamily="1" charset="-128"/>
            </a:rPr>
            <a:t>Marc Dapas, Director, NMSS (June 2016)</a:t>
          </a:r>
          <a:endParaRPr lang="en-US" sz="2000" dirty="0"/>
        </a:p>
      </dgm:t>
    </dgm:pt>
    <dgm:pt modelId="{5EA69944-855F-4532-A533-62177B0C3FFA}" type="parTrans" cxnId="{1D51E27D-A16B-4AA9-BF8C-A6D849D3D775}">
      <dgm:prSet/>
      <dgm:spPr/>
      <dgm:t>
        <a:bodyPr/>
        <a:lstStyle/>
        <a:p>
          <a:endParaRPr lang="en-US"/>
        </a:p>
      </dgm:t>
    </dgm:pt>
    <dgm:pt modelId="{C537F71E-F9F7-4208-9E4F-26A4CC0E4B02}" type="sibTrans" cxnId="{1D51E27D-A16B-4AA9-BF8C-A6D849D3D775}">
      <dgm:prSet/>
      <dgm:spPr/>
      <dgm:t>
        <a:bodyPr/>
        <a:lstStyle/>
        <a:p>
          <a:endParaRPr lang="en-US"/>
        </a:p>
      </dgm:t>
    </dgm:pt>
    <dgm:pt modelId="{1E01E876-C960-4716-8819-9F538F83EDF3}">
      <dgm:prSet phldrT="[Text]" custT="1"/>
      <dgm:spPr/>
      <dgm:t>
        <a:bodyPr/>
        <a:lstStyle/>
        <a:p>
          <a:r>
            <a:rPr lang="en-US" sz="2000" dirty="0" smtClean="0">
              <a:latin typeface="Arial Black" panose="020B0A04020102020204" pitchFamily="34" charset="0"/>
            </a:rPr>
            <a:t>John Tappert, Director, DUWP (January 2016)</a:t>
          </a:r>
          <a:endParaRPr lang="en-US" sz="2000" dirty="0">
            <a:latin typeface="Arial Black" panose="020B0A04020102020204" pitchFamily="34" charset="0"/>
          </a:endParaRPr>
        </a:p>
      </dgm:t>
    </dgm:pt>
    <dgm:pt modelId="{506D4683-F1BB-480B-8A58-F0E0D0E074F2}" type="parTrans" cxnId="{2B0EB584-DEBC-4BAB-B790-16279D3DEAF3}">
      <dgm:prSet/>
      <dgm:spPr/>
      <dgm:t>
        <a:bodyPr/>
        <a:lstStyle/>
        <a:p>
          <a:endParaRPr lang="en-US"/>
        </a:p>
      </dgm:t>
    </dgm:pt>
    <dgm:pt modelId="{9B972575-A7E4-4014-B465-3EF58E0621A6}" type="sibTrans" cxnId="{2B0EB584-DEBC-4BAB-B790-16279D3DEAF3}">
      <dgm:prSet/>
      <dgm:spPr/>
      <dgm:t>
        <a:bodyPr/>
        <a:lstStyle/>
        <a:p>
          <a:endParaRPr lang="en-US"/>
        </a:p>
      </dgm:t>
    </dgm:pt>
    <dgm:pt modelId="{73CEDD49-2CCC-4229-883A-40DC6FF3A037}">
      <dgm:prSet phldrT="[Text]" custT="1"/>
      <dgm:spPr/>
      <dgm:t>
        <a:bodyPr/>
        <a:lstStyle/>
        <a:p>
          <a:r>
            <a:rPr lang="en-US" sz="2000" dirty="0" smtClean="0">
              <a:latin typeface="Arial Black" panose="020B0A04020102020204" pitchFamily="34" charset="0"/>
            </a:rPr>
            <a:t>Andrea Kock, Deputy Director, DUWP (March 2016)</a:t>
          </a:r>
          <a:endParaRPr lang="en-US" sz="2000" dirty="0">
            <a:latin typeface="Arial Black" panose="020B0A04020102020204" pitchFamily="34" charset="0"/>
          </a:endParaRPr>
        </a:p>
      </dgm:t>
    </dgm:pt>
    <dgm:pt modelId="{19E45D06-3055-4E6A-9162-D7B43E2DC947}" type="parTrans" cxnId="{8DD369F9-4E64-4AE6-8F19-25009DB2F415}">
      <dgm:prSet/>
      <dgm:spPr/>
      <dgm:t>
        <a:bodyPr/>
        <a:lstStyle/>
        <a:p>
          <a:endParaRPr lang="en-US"/>
        </a:p>
      </dgm:t>
    </dgm:pt>
    <dgm:pt modelId="{9F956EA5-86CA-4A75-BDBD-2B54EDC2CA7C}" type="sibTrans" cxnId="{8DD369F9-4E64-4AE6-8F19-25009DB2F415}">
      <dgm:prSet/>
      <dgm:spPr/>
      <dgm:t>
        <a:bodyPr/>
        <a:lstStyle/>
        <a:p>
          <a:endParaRPr lang="en-US"/>
        </a:p>
      </dgm:t>
    </dgm:pt>
    <dgm:pt modelId="{6A13C596-CC61-4424-A35D-28DFF5098147}">
      <dgm:prSet phldrT="[Text]" custT="1"/>
      <dgm:spPr/>
      <dgm:t>
        <a:bodyPr/>
        <a:lstStyle/>
        <a:p>
          <a:r>
            <a:rPr lang="en-US" sz="2000" b="0" i="1" dirty="0" smtClean="0">
              <a:latin typeface="Arial Black" panose="020B0A04020102020204" pitchFamily="34" charset="0"/>
            </a:rPr>
            <a:t>Gregory Suber, Chief, Low-Level Waste Branch</a:t>
          </a:r>
          <a:endParaRPr lang="en-US" sz="2000" b="0" i="1" dirty="0">
            <a:latin typeface="Arial Black" panose="020B0A04020102020204" pitchFamily="34" charset="0"/>
          </a:endParaRPr>
        </a:p>
      </dgm:t>
    </dgm:pt>
    <dgm:pt modelId="{142B491A-E614-4F6F-AACD-1BB80F5F2B7D}" type="parTrans" cxnId="{2E8B4280-BE86-4AE2-9865-CBB6D3361E38}">
      <dgm:prSet/>
      <dgm:spPr/>
      <dgm:t>
        <a:bodyPr/>
        <a:lstStyle/>
        <a:p>
          <a:endParaRPr lang="en-US"/>
        </a:p>
      </dgm:t>
    </dgm:pt>
    <dgm:pt modelId="{DEE5DEEF-9437-46DD-81E4-9FFE86284EAF}" type="sibTrans" cxnId="{2E8B4280-BE86-4AE2-9865-CBB6D3361E38}">
      <dgm:prSet/>
      <dgm:spPr/>
      <dgm:t>
        <a:bodyPr/>
        <a:lstStyle/>
        <a:p>
          <a:endParaRPr lang="en-US"/>
        </a:p>
      </dgm:t>
    </dgm:pt>
    <dgm:pt modelId="{71D8805D-F7D1-4329-A85B-32E778554E20}" type="pres">
      <dgm:prSet presAssocID="{86048FE5-46F4-4EAA-B441-E5333A28FA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9BDB29-7F48-40AE-9D6A-724FAAEAAF01}" type="pres">
      <dgm:prSet presAssocID="{5DE01D3B-11D1-4DA1-B1E8-DFBD32648DE2}" presName="hierRoot1" presStyleCnt="0"/>
      <dgm:spPr/>
    </dgm:pt>
    <dgm:pt modelId="{46131BE5-9067-4D77-8106-A740E8B81E11}" type="pres">
      <dgm:prSet presAssocID="{5DE01D3B-11D1-4DA1-B1E8-DFBD32648DE2}" presName="composite" presStyleCnt="0"/>
      <dgm:spPr/>
    </dgm:pt>
    <dgm:pt modelId="{145344B0-C418-4BB0-9E61-5B6A057D1B6D}" type="pres">
      <dgm:prSet presAssocID="{5DE01D3B-11D1-4DA1-B1E8-DFBD32648DE2}" presName="background" presStyleLbl="node0" presStyleIdx="0" presStyleCnt="1"/>
      <dgm:spPr/>
    </dgm:pt>
    <dgm:pt modelId="{0483A906-1ED4-4DB1-9A44-1413D57D64C0}" type="pres">
      <dgm:prSet presAssocID="{5DE01D3B-11D1-4DA1-B1E8-DFBD32648DE2}" presName="text" presStyleLbl="fgAcc0" presStyleIdx="0" presStyleCnt="1" custScaleX="325354" custScaleY="1039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0B48B8-A0AB-41DC-ABD0-A48F49566A20}" type="pres">
      <dgm:prSet presAssocID="{5DE01D3B-11D1-4DA1-B1E8-DFBD32648DE2}" presName="hierChild2" presStyleCnt="0"/>
      <dgm:spPr/>
    </dgm:pt>
    <dgm:pt modelId="{5A5F3BB5-730E-45B7-B0B4-E4B915909157}" type="pres">
      <dgm:prSet presAssocID="{506D4683-F1BB-480B-8A58-F0E0D0E074F2}" presName="Name10" presStyleLbl="parChTrans1D2" presStyleIdx="0" presStyleCnt="1"/>
      <dgm:spPr/>
      <dgm:t>
        <a:bodyPr/>
        <a:lstStyle/>
        <a:p>
          <a:endParaRPr lang="en-US"/>
        </a:p>
      </dgm:t>
    </dgm:pt>
    <dgm:pt modelId="{D80DEE6A-51F0-411A-880F-D58D2C20BE63}" type="pres">
      <dgm:prSet presAssocID="{1E01E876-C960-4716-8819-9F538F83EDF3}" presName="hierRoot2" presStyleCnt="0"/>
      <dgm:spPr/>
    </dgm:pt>
    <dgm:pt modelId="{955D5BC4-0C1E-44F7-BBA2-570487D1282E}" type="pres">
      <dgm:prSet presAssocID="{1E01E876-C960-4716-8819-9F538F83EDF3}" presName="composite2" presStyleCnt="0"/>
      <dgm:spPr/>
    </dgm:pt>
    <dgm:pt modelId="{FDEC15C6-AB25-47B8-976D-C660CD577BEB}" type="pres">
      <dgm:prSet presAssocID="{1E01E876-C960-4716-8819-9F538F83EDF3}" presName="background2" presStyleLbl="node2" presStyleIdx="0" presStyleCnt="1"/>
      <dgm:spPr/>
    </dgm:pt>
    <dgm:pt modelId="{E411645C-CDEE-43FC-A120-93E46FE92212}" type="pres">
      <dgm:prSet presAssocID="{1E01E876-C960-4716-8819-9F538F83EDF3}" presName="text2" presStyleLbl="fgAcc2" presStyleIdx="0" presStyleCnt="1" custScaleX="331546" custScaleY="892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945371-DE71-48B8-88FD-6ED381DB0B1D}" type="pres">
      <dgm:prSet presAssocID="{1E01E876-C960-4716-8819-9F538F83EDF3}" presName="hierChild3" presStyleCnt="0"/>
      <dgm:spPr/>
    </dgm:pt>
    <dgm:pt modelId="{1FADE9A3-CBD3-4C13-A1EF-61DE1531C11A}" type="pres">
      <dgm:prSet presAssocID="{19E45D06-3055-4E6A-9162-D7B43E2DC947}" presName="Name17" presStyleLbl="parChTrans1D3" presStyleIdx="0" presStyleCnt="1"/>
      <dgm:spPr/>
      <dgm:t>
        <a:bodyPr/>
        <a:lstStyle/>
        <a:p>
          <a:endParaRPr lang="en-US"/>
        </a:p>
      </dgm:t>
    </dgm:pt>
    <dgm:pt modelId="{181AF22F-6BE6-4E06-A7A3-89A44DC88693}" type="pres">
      <dgm:prSet presAssocID="{73CEDD49-2CCC-4229-883A-40DC6FF3A037}" presName="hierRoot3" presStyleCnt="0"/>
      <dgm:spPr/>
    </dgm:pt>
    <dgm:pt modelId="{3F519C6E-58CE-4CA5-984C-C85415703792}" type="pres">
      <dgm:prSet presAssocID="{73CEDD49-2CCC-4229-883A-40DC6FF3A037}" presName="composite3" presStyleCnt="0"/>
      <dgm:spPr/>
    </dgm:pt>
    <dgm:pt modelId="{9EAD6608-DFCD-4142-81B4-10C659B0691C}" type="pres">
      <dgm:prSet presAssocID="{73CEDD49-2CCC-4229-883A-40DC6FF3A037}" presName="background3" presStyleLbl="node3" presStyleIdx="0" presStyleCnt="1"/>
      <dgm:spPr/>
    </dgm:pt>
    <dgm:pt modelId="{D3585A90-7FD5-4DF6-9D07-C73F36FA2392}" type="pres">
      <dgm:prSet presAssocID="{73CEDD49-2CCC-4229-883A-40DC6FF3A037}" presName="text3" presStyleLbl="fgAcc3" presStyleIdx="0" presStyleCnt="1" custScaleX="421555" custScaleY="789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55A8E2-2974-4627-8690-13DC5172FE83}" type="pres">
      <dgm:prSet presAssocID="{73CEDD49-2CCC-4229-883A-40DC6FF3A037}" presName="hierChild4" presStyleCnt="0"/>
      <dgm:spPr/>
    </dgm:pt>
    <dgm:pt modelId="{612695AE-872D-48C9-8318-CFFE70E73A9A}" type="pres">
      <dgm:prSet presAssocID="{142B491A-E614-4F6F-AACD-1BB80F5F2B7D}" presName="Name23" presStyleLbl="parChTrans1D4" presStyleIdx="0" presStyleCnt="1"/>
      <dgm:spPr/>
      <dgm:t>
        <a:bodyPr/>
        <a:lstStyle/>
        <a:p>
          <a:endParaRPr lang="en-US"/>
        </a:p>
      </dgm:t>
    </dgm:pt>
    <dgm:pt modelId="{AD7554F1-0848-45F7-9511-26842C1057A0}" type="pres">
      <dgm:prSet presAssocID="{6A13C596-CC61-4424-A35D-28DFF5098147}" presName="hierRoot4" presStyleCnt="0"/>
      <dgm:spPr/>
    </dgm:pt>
    <dgm:pt modelId="{8764F782-9C55-4C60-A39F-FA270352E643}" type="pres">
      <dgm:prSet presAssocID="{6A13C596-CC61-4424-A35D-28DFF5098147}" presName="composite4" presStyleCnt="0"/>
      <dgm:spPr/>
    </dgm:pt>
    <dgm:pt modelId="{EDB0014E-2CD9-4A9C-A451-A2AFE75AD193}" type="pres">
      <dgm:prSet presAssocID="{6A13C596-CC61-4424-A35D-28DFF5098147}" presName="background4" presStyleLbl="node4" presStyleIdx="0" presStyleCnt="1"/>
      <dgm:spPr/>
    </dgm:pt>
    <dgm:pt modelId="{D346667B-CD4F-4D28-B3DA-DA74BED3FF0C}" type="pres">
      <dgm:prSet presAssocID="{6A13C596-CC61-4424-A35D-28DFF5098147}" presName="text4" presStyleLbl="fgAcc4" presStyleIdx="0" presStyleCnt="1" custScaleX="256742" custScaleY="1159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217DDB-C451-4898-9FA0-CE6544A6FA08}" type="pres">
      <dgm:prSet presAssocID="{6A13C596-CC61-4424-A35D-28DFF5098147}" presName="hierChild5" presStyleCnt="0"/>
      <dgm:spPr/>
    </dgm:pt>
  </dgm:ptLst>
  <dgm:cxnLst>
    <dgm:cxn modelId="{2E8B4280-BE86-4AE2-9865-CBB6D3361E38}" srcId="{73CEDD49-2CCC-4229-883A-40DC6FF3A037}" destId="{6A13C596-CC61-4424-A35D-28DFF5098147}" srcOrd="0" destOrd="0" parTransId="{142B491A-E614-4F6F-AACD-1BB80F5F2B7D}" sibTransId="{DEE5DEEF-9437-46DD-81E4-9FFE86284EAF}"/>
    <dgm:cxn modelId="{EDB1880A-8E3A-4B10-A36E-8D3CD49E0073}" type="presOf" srcId="{142B491A-E614-4F6F-AACD-1BB80F5F2B7D}" destId="{612695AE-872D-48C9-8318-CFFE70E73A9A}" srcOrd="0" destOrd="0" presId="urn:microsoft.com/office/officeart/2005/8/layout/hierarchy1"/>
    <dgm:cxn modelId="{8DD369F9-4E64-4AE6-8F19-25009DB2F415}" srcId="{1E01E876-C960-4716-8819-9F538F83EDF3}" destId="{73CEDD49-2CCC-4229-883A-40DC6FF3A037}" srcOrd="0" destOrd="0" parTransId="{19E45D06-3055-4E6A-9162-D7B43E2DC947}" sibTransId="{9F956EA5-86CA-4A75-BDBD-2B54EDC2CA7C}"/>
    <dgm:cxn modelId="{9537EC27-46A8-4DD6-84C8-0A2686D8C33E}" type="presOf" srcId="{1E01E876-C960-4716-8819-9F538F83EDF3}" destId="{E411645C-CDEE-43FC-A120-93E46FE92212}" srcOrd="0" destOrd="0" presId="urn:microsoft.com/office/officeart/2005/8/layout/hierarchy1"/>
    <dgm:cxn modelId="{3CA1AD6F-70B4-4952-93F0-D36D3F59A5A3}" type="presOf" srcId="{19E45D06-3055-4E6A-9162-D7B43E2DC947}" destId="{1FADE9A3-CBD3-4C13-A1EF-61DE1531C11A}" srcOrd="0" destOrd="0" presId="urn:microsoft.com/office/officeart/2005/8/layout/hierarchy1"/>
    <dgm:cxn modelId="{10B0198D-8B86-4B42-852B-C4E8377DFC84}" type="presOf" srcId="{5DE01D3B-11D1-4DA1-B1E8-DFBD32648DE2}" destId="{0483A906-1ED4-4DB1-9A44-1413D57D64C0}" srcOrd="0" destOrd="0" presId="urn:microsoft.com/office/officeart/2005/8/layout/hierarchy1"/>
    <dgm:cxn modelId="{1D51E27D-A16B-4AA9-BF8C-A6D849D3D775}" srcId="{86048FE5-46F4-4EAA-B441-E5333A28FA51}" destId="{5DE01D3B-11D1-4DA1-B1E8-DFBD32648DE2}" srcOrd="0" destOrd="0" parTransId="{5EA69944-855F-4532-A533-62177B0C3FFA}" sibTransId="{C537F71E-F9F7-4208-9E4F-26A4CC0E4B02}"/>
    <dgm:cxn modelId="{94C90C2E-64A5-46FD-A72D-A8FB45AA2772}" type="presOf" srcId="{506D4683-F1BB-480B-8A58-F0E0D0E074F2}" destId="{5A5F3BB5-730E-45B7-B0B4-E4B915909157}" srcOrd="0" destOrd="0" presId="urn:microsoft.com/office/officeart/2005/8/layout/hierarchy1"/>
    <dgm:cxn modelId="{72016573-7D69-4E59-ACE8-3B4305C3185C}" type="presOf" srcId="{6A13C596-CC61-4424-A35D-28DFF5098147}" destId="{D346667B-CD4F-4D28-B3DA-DA74BED3FF0C}" srcOrd="0" destOrd="0" presId="urn:microsoft.com/office/officeart/2005/8/layout/hierarchy1"/>
    <dgm:cxn modelId="{FE55285B-72CB-4CA4-9971-8D1A71D40EAA}" type="presOf" srcId="{73CEDD49-2CCC-4229-883A-40DC6FF3A037}" destId="{D3585A90-7FD5-4DF6-9D07-C73F36FA2392}" srcOrd="0" destOrd="0" presId="urn:microsoft.com/office/officeart/2005/8/layout/hierarchy1"/>
    <dgm:cxn modelId="{2B0EB584-DEBC-4BAB-B790-16279D3DEAF3}" srcId="{5DE01D3B-11D1-4DA1-B1E8-DFBD32648DE2}" destId="{1E01E876-C960-4716-8819-9F538F83EDF3}" srcOrd="0" destOrd="0" parTransId="{506D4683-F1BB-480B-8A58-F0E0D0E074F2}" sibTransId="{9B972575-A7E4-4014-B465-3EF58E0621A6}"/>
    <dgm:cxn modelId="{497F6FFE-53A4-4A20-9177-ECB2B86F4294}" type="presOf" srcId="{86048FE5-46F4-4EAA-B441-E5333A28FA51}" destId="{71D8805D-F7D1-4329-A85B-32E778554E20}" srcOrd="0" destOrd="0" presId="urn:microsoft.com/office/officeart/2005/8/layout/hierarchy1"/>
    <dgm:cxn modelId="{BD89075D-B3DF-4FA3-93B2-9BC68E6D159F}" type="presParOf" srcId="{71D8805D-F7D1-4329-A85B-32E778554E20}" destId="{E99BDB29-7F48-40AE-9D6A-724FAAEAAF01}" srcOrd="0" destOrd="0" presId="urn:microsoft.com/office/officeart/2005/8/layout/hierarchy1"/>
    <dgm:cxn modelId="{A35D11DE-35EA-4EE1-AC6A-7728E5AA5304}" type="presParOf" srcId="{E99BDB29-7F48-40AE-9D6A-724FAAEAAF01}" destId="{46131BE5-9067-4D77-8106-A740E8B81E11}" srcOrd="0" destOrd="0" presId="urn:microsoft.com/office/officeart/2005/8/layout/hierarchy1"/>
    <dgm:cxn modelId="{71AA8DFF-E32C-4FBA-9B13-9C55E1157B56}" type="presParOf" srcId="{46131BE5-9067-4D77-8106-A740E8B81E11}" destId="{145344B0-C418-4BB0-9E61-5B6A057D1B6D}" srcOrd="0" destOrd="0" presId="urn:microsoft.com/office/officeart/2005/8/layout/hierarchy1"/>
    <dgm:cxn modelId="{E2EB986C-8AC3-4A87-99F3-054C826200CF}" type="presParOf" srcId="{46131BE5-9067-4D77-8106-A740E8B81E11}" destId="{0483A906-1ED4-4DB1-9A44-1413D57D64C0}" srcOrd="1" destOrd="0" presId="urn:microsoft.com/office/officeart/2005/8/layout/hierarchy1"/>
    <dgm:cxn modelId="{786C5784-5123-4FDC-A7E0-FA29653AFA21}" type="presParOf" srcId="{E99BDB29-7F48-40AE-9D6A-724FAAEAAF01}" destId="{9A0B48B8-A0AB-41DC-ABD0-A48F49566A20}" srcOrd="1" destOrd="0" presId="urn:microsoft.com/office/officeart/2005/8/layout/hierarchy1"/>
    <dgm:cxn modelId="{7EBB46C4-10F7-44CA-98C5-C78AA18557BA}" type="presParOf" srcId="{9A0B48B8-A0AB-41DC-ABD0-A48F49566A20}" destId="{5A5F3BB5-730E-45B7-B0B4-E4B915909157}" srcOrd="0" destOrd="0" presId="urn:microsoft.com/office/officeart/2005/8/layout/hierarchy1"/>
    <dgm:cxn modelId="{EF0839EE-DF9C-497B-AB7E-01EE8E847B3A}" type="presParOf" srcId="{9A0B48B8-A0AB-41DC-ABD0-A48F49566A20}" destId="{D80DEE6A-51F0-411A-880F-D58D2C20BE63}" srcOrd="1" destOrd="0" presId="urn:microsoft.com/office/officeart/2005/8/layout/hierarchy1"/>
    <dgm:cxn modelId="{D605F031-F64C-49E4-A679-DA18153D612F}" type="presParOf" srcId="{D80DEE6A-51F0-411A-880F-D58D2C20BE63}" destId="{955D5BC4-0C1E-44F7-BBA2-570487D1282E}" srcOrd="0" destOrd="0" presId="urn:microsoft.com/office/officeart/2005/8/layout/hierarchy1"/>
    <dgm:cxn modelId="{01F2AB9A-06FC-4B2B-A9F5-C6A886E7D45E}" type="presParOf" srcId="{955D5BC4-0C1E-44F7-BBA2-570487D1282E}" destId="{FDEC15C6-AB25-47B8-976D-C660CD577BEB}" srcOrd="0" destOrd="0" presId="urn:microsoft.com/office/officeart/2005/8/layout/hierarchy1"/>
    <dgm:cxn modelId="{A7C59EF7-0460-40C5-B31A-AEAE4EEFD5DD}" type="presParOf" srcId="{955D5BC4-0C1E-44F7-BBA2-570487D1282E}" destId="{E411645C-CDEE-43FC-A120-93E46FE92212}" srcOrd="1" destOrd="0" presId="urn:microsoft.com/office/officeart/2005/8/layout/hierarchy1"/>
    <dgm:cxn modelId="{299AA72A-CB7F-4EC9-AFE0-36EA8960DF60}" type="presParOf" srcId="{D80DEE6A-51F0-411A-880F-D58D2C20BE63}" destId="{C7945371-DE71-48B8-88FD-6ED381DB0B1D}" srcOrd="1" destOrd="0" presId="urn:microsoft.com/office/officeart/2005/8/layout/hierarchy1"/>
    <dgm:cxn modelId="{03C039D7-220C-4D3B-BD37-FE7C1F54AF1D}" type="presParOf" srcId="{C7945371-DE71-48B8-88FD-6ED381DB0B1D}" destId="{1FADE9A3-CBD3-4C13-A1EF-61DE1531C11A}" srcOrd="0" destOrd="0" presId="urn:microsoft.com/office/officeart/2005/8/layout/hierarchy1"/>
    <dgm:cxn modelId="{DDD489E2-BE77-4BC5-A050-D3C6ABD55ED6}" type="presParOf" srcId="{C7945371-DE71-48B8-88FD-6ED381DB0B1D}" destId="{181AF22F-6BE6-4E06-A7A3-89A44DC88693}" srcOrd="1" destOrd="0" presId="urn:microsoft.com/office/officeart/2005/8/layout/hierarchy1"/>
    <dgm:cxn modelId="{F7281754-87EA-4377-9989-C24528DA4895}" type="presParOf" srcId="{181AF22F-6BE6-4E06-A7A3-89A44DC88693}" destId="{3F519C6E-58CE-4CA5-984C-C85415703792}" srcOrd="0" destOrd="0" presId="urn:microsoft.com/office/officeart/2005/8/layout/hierarchy1"/>
    <dgm:cxn modelId="{7646037E-257E-4193-83FF-4F108A201BB8}" type="presParOf" srcId="{3F519C6E-58CE-4CA5-984C-C85415703792}" destId="{9EAD6608-DFCD-4142-81B4-10C659B0691C}" srcOrd="0" destOrd="0" presId="urn:microsoft.com/office/officeart/2005/8/layout/hierarchy1"/>
    <dgm:cxn modelId="{4C5E20E5-1792-4056-959C-B598F408B283}" type="presParOf" srcId="{3F519C6E-58CE-4CA5-984C-C85415703792}" destId="{D3585A90-7FD5-4DF6-9D07-C73F36FA2392}" srcOrd="1" destOrd="0" presId="urn:microsoft.com/office/officeart/2005/8/layout/hierarchy1"/>
    <dgm:cxn modelId="{F220EADD-1CC1-4EBE-A61A-96FE8536C6A4}" type="presParOf" srcId="{181AF22F-6BE6-4E06-A7A3-89A44DC88693}" destId="{3155A8E2-2974-4627-8690-13DC5172FE83}" srcOrd="1" destOrd="0" presId="urn:microsoft.com/office/officeart/2005/8/layout/hierarchy1"/>
    <dgm:cxn modelId="{5C9AC169-4C21-46DE-A4AD-D806FF6B5C04}" type="presParOf" srcId="{3155A8E2-2974-4627-8690-13DC5172FE83}" destId="{612695AE-872D-48C9-8318-CFFE70E73A9A}" srcOrd="0" destOrd="0" presId="urn:microsoft.com/office/officeart/2005/8/layout/hierarchy1"/>
    <dgm:cxn modelId="{97EE5145-B28E-4A45-87E0-E177795DF0C8}" type="presParOf" srcId="{3155A8E2-2974-4627-8690-13DC5172FE83}" destId="{AD7554F1-0848-45F7-9511-26842C1057A0}" srcOrd="1" destOrd="0" presId="urn:microsoft.com/office/officeart/2005/8/layout/hierarchy1"/>
    <dgm:cxn modelId="{6093E3AE-B4D1-4D71-86F8-E2CAEA124EFD}" type="presParOf" srcId="{AD7554F1-0848-45F7-9511-26842C1057A0}" destId="{8764F782-9C55-4C60-A39F-FA270352E643}" srcOrd="0" destOrd="0" presId="urn:microsoft.com/office/officeart/2005/8/layout/hierarchy1"/>
    <dgm:cxn modelId="{CD058089-00D0-45E0-BDA6-4010C6F72ACA}" type="presParOf" srcId="{8764F782-9C55-4C60-A39F-FA270352E643}" destId="{EDB0014E-2CD9-4A9C-A451-A2AFE75AD193}" srcOrd="0" destOrd="0" presId="urn:microsoft.com/office/officeart/2005/8/layout/hierarchy1"/>
    <dgm:cxn modelId="{A1611FD6-8DFE-40E9-981A-0124D89F6550}" type="presParOf" srcId="{8764F782-9C55-4C60-A39F-FA270352E643}" destId="{D346667B-CD4F-4D28-B3DA-DA74BED3FF0C}" srcOrd="1" destOrd="0" presId="urn:microsoft.com/office/officeart/2005/8/layout/hierarchy1"/>
    <dgm:cxn modelId="{8CC296C4-8446-457A-BA51-44580A5556F0}" type="presParOf" srcId="{AD7554F1-0848-45F7-9511-26842C1057A0}" destId="{0B217DDB-C451-4898-9FA0-CE6544A6FA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B8F2F3-21B7-4F0D-9C07-F5DC487E5E7F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4CECB9-FB78-4343-B3C2-FB5D038B981D}">
      <dgm:prSet phldrT="[Text]" custT="1"/>
      <dgm:spPr/>
      <dgm:t>
        <a:bodyPr/>
        <a:lstStyle/>
        <a:p>
          <a:r>
            <a:rPr lang="en-US" sz="2400" dirty="0" smtClean="0">
              <a:latin typeface="Arial Black" panose="020B0A04020102020204" pitchFamily="34" charset="0"/>
            </a:rPr>
            <a:t>2/12/14</a:t>
          </a:r>
          <a:endParaRPr lang="en-US" sz="2400" dirty="0"/>
        </a:p>
      </dgm:t>
    </dgm:pt>
    <dgm:pt modelId="{7018A71F-9395-45BA-B211-A6C2D0EB48C9}" type="parTrans" cxnId="{BED4E56D-D2BE-4842-B257-17BC63FCC7CC}">
      <dgm:prSet/>
      <dgm:spPr/>
      <dgm:t>
        <a:bodyPr/>
        <a:lstStyle/>
        <a:p>
          <a:endParaRPr lang="en-US"/>
        </a:p>
      </dgm:t>
    </dgm:pt>
    <dgm:pt modelId="{601C4510-EE91-4E19-ADAC-DD4BA019059F}" type="sibTrans" cxnId="{BED4E56D-D2BE-4842-B257-17BC63FCC7CC}">
      <dgm:prSet/>
      <dgm:spPr/>
      <dgm:t>
        <a:bodyPr/>
        <a:lstStyle/>
        <a:p>
          <a:endParaRPr lang="en-US"/>
        </a:p>
      </dgm:t>
    </dgm:pt>
    <dgm:pt modelId="{2E7B7921-464A-46A7-ACCF-FFB285C503F5}">
      <dgm:prSet phldrT="[Text]" custT="1"/>
      <dgm:spPr/>
      <dgm:t>
        <a:bodyPr anchor="ctr"/>
        <a:lstStyle/>
        <a:p>
          <a:pPr marL="0" indent="0" defTabSz="1143000">
            <a:tabLst/>
          </a:pPr>
          <a:endParaRPr lang="en-US" sz="1600" dirty="0">
            <a:latin typeface="Arial Black" panose="020B0A04020102020204" pitchFamily="34" charset="0"/>
          </a:endParaRPr>
        </a:p>
      </dgm:t>
    </dgm:pt>
    <dgm:pt modelId="{978F7D5E-0EF0-4A5B-B273-8E274BEBDD55}" type="parTrans" cxnId="{784EE0A3-C247-4F22-96FE-CD3042245865}">
      <dgm:prSet/>
      <dgm:spPr/>
      <dgm:t>
        <a:bodyPr/>
        <a:lstStyle/>
        <a:p>
          <a:endParaRPr lang="en-US"/>
        </a:p>
      </dgm:t>
    </dgm:pt>
    <dgm:pt modelId="{3493B42F-574E-44E1-8CC2-7F5891DB271B}" type="sibTrans" cxnId="{784EE0A3-C247-4F22-96FE-CD3042245865}">
      <dgm:prSet/>
      <dgm:spPr/>
      <dgm:t>
        <a:bodyPr/>
        <a:lstStyle/>
        <a:p>
          <a:endParaRPr lang="en-US"/>
        </a:p>
      </dgm:t>
    </dgm:pt>
    <dgm:pt modelId="{9469DBD5-8AB1-4F1E-AAF4-9C62BDD18C3F}">
      <dgm:prSet phldrT="[Text]" custT="1"/>
      <dgm:spPr/>
      <dgm:t>
        <a:bodyPr/>
        <a:lstStyle/>
        <a:p>
          <a:r>
            <a:rPr lang="en-US" sz="2400" dirty="0" smtClean="0">
              <a:latin typeface="Arial Black" panose="020B0A04020102020204" pitchFamily="34" charset="0"/>
            </a:rPr>
            <a:t>3/26/15</a:t>
          </a:r>
          <a:endParaRPr lang="en-US" sz="2400" dirty="0">
            <a:latin typeface="Arial Black" panose="020B0A04020102020204" pitchFamily="34" charset="0"/>
          </a:endParaRPr>
        </a:p>
      </dgm:t>
    </dgm:pt>
    <dgm:pt modelId="{FAAF16D5-FDBD-4890-B635-D4DA9BA8DF18}" type="parTrans" cxnId="{62AAE1DA-3D36-4DEA-9E29-B513B7CA3770}">
      <dgm:prSet/>
      <dgm:spPr/>
      <dgm:t>
        <a:bodyPr/>
        <a:lstStyle/>
        <a:p>
          <a:endParaRPr lang="en-US"/>
        </a:p>
      </dgm:t>
    </dgm:pt>
    <dgm:pt modelId="{A4454258-F4D0-4BCF-82BE-D60B6EC26A40}" type="sibTrans" cxnId="{62AAE1DA-3D36-4DEA-9E29-B513B7CA3770}">
      <dgm:prSet/>
      <dgm:spPr/>
      <dgm:t>
        <a:bodyPr/>
        <a:lstStyle/>
        <a:p>
          <a:endParaRPr lang="en-US"/>
        </a:p>
      </dgm:t>
    </dgm:pt>
    <dgm:pt modelId="{78C779EF-0F75-4A23-8D14-A368E17D2325}">
      <dgm:prSet phldrT="[Text]" custT="1"/>
      <dgm:spPr/>
      <dgm:t>
        <a:bodyPr anchor="ctr"/>
        <a:lstStyle/>
        <a:p>
          <a:pPr marL="0" indent="0">
            <a:tabLst/>
          </a:pPr>
          <a:endParaRPr lang="en-US" sz="2000" dirty="0"/>
        </a:p>
      </dgm:t>
    </dgm:pt>
    <dgm:pt modelId="{2B1F4E89-9848-4FE1-ABCD-2B5D90133F7E}" type="parTrans" cxnId="{5701FAA4-5DCE-41E2-8D27-71158CAD6C99}">
      <dgm:prSet/>
      <dgm:spPr/>
      <dgm:t>
        <a:bodyPr/>
        <a:lstStyle/>
        <a:p>
          <a:endParaRPr lang="en-US"/>
        </a:p>
      </dgm:t>
    </dgm:pt>
    <dgm:pt modelId="{91C6828F-D9D2-4DAE-A12D-1C37EB40FF25}" type="sibTrans" cxnId="{5701FAA4-5DCE-41E2-8D27-71158CAD6C99}">
      <dgm:prSet/>
      <dgm:spPr/>
      <dgm:t>
        <a:bodyPr/>
        <a:lstStyle/>
        <a:p>
          <a:endParaRPr lang="en-US"/>
        </a:p>
      </dgm:t>
    </dgm:pt>
    <dgm:pt modelId="{2BCC6BD1-9F77-4820-8BB5-97477EF63F88}">
      <dgm:prSet phldrT="[Text]" custT="1"/>
      <dgm:spPr/>
      <dgm:t>
        <a:bodyPr/>
        <a:lstStyle/>
        <a:p>
          <a:r>
            <a:rPr lang="en-US" sz="2400" dirty="0" smtClean="0">
              <a:latin typeface="Arial Black" panose="020B0A04020102020204" pitchFamily="34" charset="0"/>
            </a:rPr>
            <a:t>5/30/16</a:t>
          </a:r>
          <a:endParaRPr lang="en-US" sz="2400" dirty="0">
            <a:latin typeface="Arial Black" panose="020B0A04020102020204" pitchFamily="34" charset="0"/>
          </a:endParaRPr>
        </a:p>
      </dgm:t>
    </dgm:pt>
    <dgm:pt modelId="{94B249FD-5FC5-457E-97B0-5AAE91C4CAF5}" type="parTrans" cxnId="{744C795D-1D1C-4B8F-B015-EE316FE74515}">
      <dgm:prSet/>
      <dgm:spPr/>
      <dgm:t>
        <a:bodyPr/>
        <a:lstStyle/>
        <a:p>
          <a:endParaRPr lang="en-US"/>
        </a:p>
      </dgm:t>
    </dgm:pt>
    <dgm:pt modelId="{CB6FB9CD-B04C-4C33-8963-7137776CFD69}" type="sibTrans" cxnId="{744C795D-1D1C-4B8F-B015-EE316FE74515}">
      <dgm:prSet/>
      <dgm:spPr/>
      <dgm:t>
        <a:bodyPr/>
        <a:lstStyle/>
        <a:p>
          <a:endParaRPr lang="en-US"/>
        </a:p>
      </dgm:t>
    </dgm:pt>
    <dgm:pt modelId="{8C5BE6F8-1FA3-4C99-ACFF-7D908039C05B}">
      <dgm:prSet phldrT="[Text]" custT="1"/>
      <dgm:spPr/>
      <dgm:t>
        <a:bodyPr anchor="ctr"/>
        <a:lstStyle/>
        <a:p>
          <a:r>
            <a:rPr lang="en-US" sz="2000" dirty="0" smtClean="0">
              <a:latin typeface="Arial Black" panose="020B0A04020102020204" pitchFamily="34" charset="0"/>
            </a:rPr>
            <a:t> </a:t>
          </a:r>
          <a:endParaRPr lang="en-US" sz="2000" dirty="0"/>
        </a:p>
      </dgm:t>
    </dgm:pt>
    <dgm:pt modelId="{5CD0D247-DF64-49DB-B80B-83BA6E4F94E7}" type="parTrans" cxnId="{17EADBEA-B844-48B8-9D35-3A613F7AFC76}">
      <dgm:prSet/>
      <dgm:spPr/>
      <dgm:t>
        <a:bodyPr/>
        <a:lstStyle/>
        <a:p>
          <a:endParaRPr lang="en-US"/>
        </a:p>
      </dgm:t>
    </dgm:pt>
    <dgm:pt modelId="{4256924D-DD1C-4A81-A340-0E3CF0DB8B46}" type="sibTrans" cxnId="{17EADBEA-B844-48B8-9D35-3A613F7AFC76}">
      <dgm:prSet/>
      <dgm:spPr/>
      <dgm:t>
        <a:bodyPr/>
        <a:lstStyle/>
        <a:p>
          <a:endParaRPr lang="en-US"/>
        </a:p>
      </dgm:t>
    </dgm:pt>
    <dgm:pt modelId="{58FBC662-BBEF-4153-8B8E-34C34D5CCB37}" type="pres">
      <dgm:prSet presAssocID="{ABB8F2F3-21B7-4F0D-9C07-F5DC487E5E7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80CCCC-AAE1-43B8-8D7C-FC0FB575FB6C}" type="pres">
      <dgm:prSet presAssocID="{4C4CECB9-FB78-4343-B3C2-FB5D038B981D}" presName="compNode" presStyleCnt="0"/>
      <dgm:spPr/>
      <dgm:t>
        <a:bodyPr/>
        <a:lstStyle/>
        <a:p>
          <a:endParaRPr lang="en-US"/>
        </a:p>
      </dgm:t>
    </dgm:pt>
    <dgm:pt modelId="{554CB6DE-3EB4-4B20-9443-140A2433D450}" type="pres">
      <dgm:prSet presAssocID="{4C4CECB9-FB78-4343-B3C2-FB5D038B981D}" presName="noGeometry" presStyleCnt="0"/>
      <dgm:spPr/>
      <dgm:t>
        <a:bodyPr/>
        <a:lstStyle/>
        <a:p>
          <a:endParaRPr lang="en-US"/>
        </a:p>
      </dgm:t>
    </dgm:pt>
    <dgm:pt modelId="{FFAD8050-53B1-4409-A408-0F11CCB57653}" type="pres">
      <dgm:prSet presAssocID="{4C4CECB9-FB78-4343-B3C2-FB5D038B981D}" presName="childTextVisible" presStyleLbl="bgAccFollowNode1" presStyleIdx="0" presStyleCnt="3" custScaleX="154719" custScaleY="176812" custLinFactNeighborX="7847" custLinFactNeighborY="6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2CD97-5536-474A-B36C-D1F1EB527414}" type="pres">
      <dgm:prSet presAssocID="{4C4CECB9-FB78-4343-B3C2-FB5D038B981D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8764BE9E-97A7-444F-AF0D-9D5231D30804}" type="pres">
      <dgm:prSet presAssocID="{4C4CECB9-FB78-4343-B3C2-FB5D038B981D}" presName="parentText" presStyleLbl="node1" presStyleIdx="0" presStyleCnt="3" custScaleX="231075" custLinFactY="100000" custLinFactNeighborX="68104" custLinFactNeighborY="1581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5F6E3-8E02-421C-B2C1-D68796A79EC1}" type="pres">
      <dgm:prSet presAssocID="{4C4CECB9-FB78-4343-B3C2-FB5D038B981D}" presName="aSpace" presStyleCnt="0"/>
      <dgm:spPr/>
      <dgm:t>
        <a:bodyPr/>
        <a:lstStyle/>
        <a:p>
          <a:endParaRPr lang="en-US"/>
        </a:p>
      </dgm:t>
    </dgm:pt>
    <dgm:pt modelId="{5957EC90-24B2-4ABF-9B0B-F734C082826C}" type="pres">
      <dgm:prSet presAssocID="{9469DBD5-8AB1-4F1E-AAF4-9C62BDD18C3F}" presName="compNode" presStyleCnt="0"/>
      <dgm:spPr/>
      <dgm:t>
        <a:bodyPr/>
        <a:lstStyle/>
        <a:p>
          <a:endParaRPr lang="en-US"/>
        </a:p>
      </dgm:t>
    </dgm:pt>
    <dgm:pt modelId="{6CCC50BA-DA30-4425-B902-B54042C1E435}" type="pres">
      <dgm:prSet presAssocID="{9469DBD5-8AB1-4F1E-AAF4-9C62BDD18C3F}" presName="noGeometry" presStyleCnt="0"/>
      <dgm:spPr/>
      <dgm:t>
        <a:bodyPr/>
        <a:lstStyle/>
        <a:p>
          <a:endParaRPr lang="en-US"/>
        </a:p>
      </dgm:t>
    </dgm:pt>
    <dgm:pt modelId="{801BA4C4-9470-4976-B12C-6C50C49A845B}" type="pres">
      <dgm:prSet presAssocID="{9469DBD5-8AB1-4F1E-AAF4-9C62BDD18C3F}" presName="childTextVisible" presStyleLbl="bgAccFollowNode1" presStyleIdx="1" presStyleCnt="3" custScaleX="162139" custScaleY="197900" custLinFactNeighborX="-3819" custLinFactNeighborY="7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93705-D5A3-45BE-A60B-6E560B9A5C83}" type="pres">
      <dgm:prSet presAssocID="{9469DBD5-8AB1-4F1E-AAF4-9C62BDD18C3F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4EF56EDE-DB7D-4931-873C-457C1920D250}" type="pres">
      <dgm:prSet presAssocID="{9469DBD5-8AB1-4F1E-AAF4-9C62BDD18C3F}" presName="parentText" presStyleLbl="node1" presStyleIdx="1" presStyleCnt="3" custScaleX="251500" custScaleY="115490" custLinFactY="100000" custLinFactNeighborX="65137" custLinFactNeighborY="1606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85FE0-37B8-406C-9D4E-6AABE69030F9}" type="pres">
      <dgm:prSet presAssocID="{9469DBD5-8AB1-4F1E-AAF4-9C62BDD18C3F}" presName="aSpace" presStyleCnt="0"/>
      <dgm:spPr/>
      <dgm:t>
        <a:bodyPr/>
        <a:lstStyle/>
        <a:p>
          <a:endParaRPr lang="en-US"/>
        </a:p>
      </dgm:t>
    </dgm:pt>
    <dgm:pt modelId="{3788C86B-54E5-4557-9FDA-18ABFCA1E86C}" type="pres">
      <dgm:prSet presAssocID="{2BCC6BD1-9F77-4820-8BB5-97477EF63F88}" presName="compNode" presStyleCnt="0"/>
      <dgm:spPr/>
      <dgm:t>
        <a:bodyPr/>
        <a:lstStyle/>
        <a:p>
          <a:endParaRPr lang="en-US"/>
        </a:p>
      </dgm:t>
    </dgm:pt>
    <dgm:pt modelId="{8580F83F-0191-4099-A434-239701DEFDB2}" type="pres">
      <dgm:prSet presAssocID="{2BCC6BD1-9F77-4820-8BB5-97477EF63F88}" presName="noGeometry" presStyleCnt="0"/>
      <dgm:spPr/>
      <dgm:t>
        <a:bodyPr/>
        <a:lstStyle/>
        <a:p>
          <a:endParaRPr lang="en-US"/>
        </a:p>
      </dgm:t>
    </dgm:pt>
    <dgm:pt modelId="{95CC02C2-AE03-47E7-8CD7-A31F62B76596}" type="pres">
      <dgm:prSet presAssocID="{2BCC6BD1-9F77-4820-8BB5-97477EF63F88}" presName="childTextVisible" presStyleLbl="bgAccFollowNode1" presStyleIdx="2" presStyleCnt="3" custScaleX="151007" custScaleY="201073" custLinFactNeighborX="-28021" custLinFactNeighborY="1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2357-E23D-407C-8A04-9CD0A2988276}" type="pres">
      <dgm:prSet presAssocID="{2BCC6BD1-9F77-4820-8BB5-97477EF63F88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F622D435-933B-4A3F-A4DD-3FA2DCF5E153}" type="pres">
      <dgm:prSet presAssocID="{2BCC6BD1-9F77-4820-8BB5-97477EF63F88}" presName="parentText" presStyleLbl="node1" presStyleIdx="2" presStyleCnt="3" custScaleX="257208" custScaleY="103397" custLinFactY="100000" custLinFactNeighborX="60428" custLinFactNeighborY="1566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DFC0E9-F5CC-4D04-98AA-A96A05DE942D}" type="presOf" srcId="{ABB8F2F3-21B7-4F0D-9C07-F5DC487E5E7F}" destId="{58FBC662-BBEF-4153-8B8E-34C34D5CCB37}" srcOrd="0" destOrd="0" presId="urn:microsoft.com/office/officeart/2005/8/layout/hProcess6"/>
    <dgm:cxn modelId="{744C795D-1D1C-4B8F-B015-EE316FE74515}" srcId="{ABB8F2F3-21B7-4F0D-9C07-F5DC487E5E7F}" destId="{2BCC6BD1-9F77-4820-8BB5-97477EF63F88}" srcOrd="2" destOrd="0" parTransId="{94B249FD-5FC5-457E-97B0-5AAE91C4CAF5}" sibTransId="{CB6FB9CD-B04C-4C33-8963-7137776CFD69}"/>
    <dgm:cxn modelId="{5701FAA4-5DCE-41E2-8D27-71158CAD6C99}" srcId="{9469DBD5-8AB1-4F1E-AAF4-9C62BDD18C3F}" destId="{78C779EF-0F75-4A23-8D14-A368E17D2325}" srcOrd="0" destOrd="0" parTransId="{2B1F4E89-9848-4FE1-ABCD-2B5D90133F7E}" sibTransId="{91C6828F-D9D2-4DAE-A12D-1C37EB40FF25}"/>
    <dgm:cxn modelId="{62AAE1DA-3D36-4DEA-9E29-B513B7CA3770}" srcId="{ABB8F2F3-21B7-4F0D-9C07-F5DC487E5E7F}" destId="{9469DBD5-8AB1-4F1E-AAF4-9C62BDD18C3F}" srcOrd="1" destOrd="0" parTransId="{FAAF16D5-FDBD-4890-B635-D4DA9BA8DF18}" sibTransId="{A4454258-F4D0-4BCF-82BE-D60B6EC26A40}"/>
    <dgm:cxn modelId="{BED4E56D-D2BE-4842-B257-17BC63FCC7CC}" srcId="{ABB8F2F3-21B7-4F0D-9C07-F5DC487E5E7F}" destId="{4C4CECB9-FB78-4343-B3C2-FB5D038B981D}" srcOrd="0" destOrd="0" parTransId="{7018A71F-9395-45BA-B211-A6C2D0EB48C9}" sibTransId="{601C4510-EE91-4E19-ADAC-DD4BA019059F}"/>
    <dgm:cxn modelId="{784EE0A3-C247-4F22-96FE-CD3042245865}" srcId="{4C4CECB9-FB78-4343-B3C2-FB5D038B981D}" destId="{2E7B7921-464A-46A7-ACCF-FFB285C503F5}" srcOrd="0" destOrd="0" parTransId="{978F7D5E-0EF0-4A5B-B273-8E274BEBDD55}" sibTransId="{3493B42F-574E-44E1-8CC2-7F5891DB271B}"/>
    <dgm:cxn modelId="{200496FD-2E7E-4CB2-92C5-EBCE0FDE56E8}" type="presOf" srcId="{2E7B7921-464A-46A7-ACCF-FFB285C503F5}" destId="{FFAD8050-53B1-4409-A408-0F11CCB57653}" srcOrd="0" destOrd="0" presId="urn:microsoft.com/office/officeart/2005/8/layout/hProcess6"/>
    <dgm:cxn modelId="{1FC095E7-01A6-47F7-9CC3-C940E471839A}" type="presOf" srcId="{2E7B7921-464A-46A7-ACCF-FFB285C503F5}" destId="{4AB2CD97-5536-474A-B36C-D1F1EB527414}" srcOrd="1" destOrd="0" presId="urn:microsoft.com/office/officeart/2005/8/layout/hProcess6"/>
    <dgm:cxn modelId="{0A72AFA9-9101-447F-83F4-459B0781A187}" type="presOf" srcId="{9469DBD5-8AB1-4F1E-AAF4-9C62BDD18C3F}" destId="{4EF56EDE-DB7D-4931-873C-457C1920D250}" srcOrd="0" destOrd="0" presId="urn:microsoft.com/office/officeart/2005/8/layout/hProcess6"/>
    <dgm:cxn modelId="{4EEF60E5-64CC-45CB-AEC4-7722555DDB7A}" type="presOf" srcId="{4C4CECB9-FB78-4343-B3C2-FB5D038B981D}" destId="{8764BE9E-97A7-444F-AF0D-9D5231D30804}" srcOrd="0" destOrd="0" presId="urn:microsoft.com/office/officeart/2005/8/layout/hProcess6"/>
    <dgm:cxn modelId="{AA3FBA81-3AAF-4AB4-880E-E067C2B7164A}" type="presOf" srcId="{78C779EF-0F75-4A23-8D14-A368E17D2325}" destId="{0D793705-D5A3-45BE-A60B-6E560B9A5C83}" srcOrd="1" destOrd="0" presId="urn:microsoft.com/office/officeart/2005/8/layout/hProcess6"/>
    <dgm:cxn modelId="{3D579E62-5C3A-4457-964E-02BBF6E4B00A}" type="presOf" srcId="{8C5BE6F8-1FA3-4C99-ACFF-7D908039C05B}" destId="{95CC02C2-AE03-47E7-8CD7-A31F62B76596}" srcOrd="0" destOrd="0" presId="urn:microsoft.com/office/officeart/2005/8/layout/hProcess6"/>
    <dgm:cxn modelId="{17EADBEA-B844-48B8-9D35-3A613F7AFC76}" srcId="{2BCC6BD1-9F77-4820-8BB5-97477EF63F88}" destId="{8C5BE6F8-1FA3-4C99-ACFF-7D908039C05B}" srcOrd="0" destOrd="0" parTransId="{5CD0D247-DF64-49DB-B80B-83BA6E4F94E7}" sibTransId="{4256924D-DD1C-4A81-A340-0E3CF0DB8B46}"/>
    <dgm:cxn modelId="{C39DAB93-048E-4409-AB89-E825A821DF5D}" type="presOf" srcId="{78C779EF-0F75-4A23-8D14-A368E17D2325}" destId="{801BA4C4-9470-4976-B12C-6C50C49A845B}" srcOrd="0" destOrd="0" presId="urn:microsoft.com/office/officeart/2005/8/layout/hProcess6"/>
    <dgm:cxn modelId="{F4D280F2-F42A-47FD-8EE2-22CD7C3C2047}" type="presOf" srcId="{8C5BE6F8-1FA3-4C99-ACFF-7D908039C05B}" destId="{21D42357-E23D-407C-8A04-9CD0A2988276}" srcOrd="1" destOrd="0" presId="urn:microsoft.com/office/officeart/2005/8/layout/hProcess6"/>
    <dgm:cxn modelId="{7E1AF6B9-3DDB-4FB6-9F5D-AA143B623D69}" type="presOf" srcId="{2BCC6BD1-9F77-4820-8BB5-97477EF63F88}" destId="{F622D435-933B-4A3F-A4DD-3FA2DCF5E153}" srcOrd="0" destOrd="0" presId="urn:microsoft.com/office/officeart/2005/8/layout/hProcess6"/>
    <dgm:cxn modelId="{4CFBE531-2643-4669-8BE3-EAA689AB1B2C}" type="presParOf" srcId="{58FBC662-BBEF-4153-8B8E-34C34D5CCB37}" destId="{8F80CCCC-AAE1-43B8-8D7C-FC0FB575FB6C}" srcOrd="0" destOrd="0" presId="urn:microsoft.com/office/officeart/2005/8/layout/hProcess6"/>
    <dgm:cxn modelId="{945FDDE8-869B-4737-8F51-0548322233BA}" type="presParOf" srcId="{8F80CCCC-AAE1-43B8-8D7C-FC0FB575FB6C}" destId="{554CB6DE-3EB4-4B20-9443-140A2433D450}" srcOrd="0" destOrd="0" presId="urn:microsoft.com/office/officeart/2005/8/layout/hProcess6"/>
    <dgm:cxn modelId="{BB875F0A-2CC3-484E-A757-81FE96AD8A7A}" type="presParOf" srcId="{8F80CCCC-AAE1-43B8-8D7C-FC0FB575FB6C}" destId="{FFAD8050-53B1-4409-A408-0F11CCB57653}" srcOrd="1" destOrd="0" presId="urn:microsoft.com/office/officeart/2005/8/layout/hProcess6"/>
    <dgm:cxn modelId="{1FD2C5D1-C5C8-4DAB-BA67-E173082869C2}" type="presParOf" srcId="{8F80CCCC-AAE1-43B8-8D7C-FC0FB575FB6C}" destId="{4AB2CD97-5536-474A-B36C-D1F1EB527414}" srcOrd="2" destOrd="0" presId="urn:microsoft.com/office/officeart/2005/8/layout/hProcess6"/>
    <dgm:cxn modelId="{697FE701-4341-4A76-AA7A-2FA3EB3DF404}" type="presParOf" srcId="{8F80CCCC-AAE1-43B8-8D7C-FC0FB575FB6C}" destId="{8764BE9E-97A7-444F-AF0D-9D5231D30804}" srcOrd="3" destOrd="0" presId="urn:microsoft.com/office/officeart/2005/8/layout/hProcess6"/>
    <dgm:cxn modelId="{96AC3B58-3D45-4A29-BFDB-25D8DC5C2B2D}" type="presParOf" srcId="{58FBC662-BBEF-4153-8B8E-34C34D5CCB37}" destId="{A485F6E3-8E02-421C-B2C1-D68796A79EC1}" srcOrd="1" destOrd="0" presId="urn:microsoft.com/office/officeart/2005/8/layout/hProcess6"/>
    <dgm:cxn modelId="{ACCDDCA2-9A65-4ACD-857C-5EFD70EE9E78}" type="presParOf" srcId="{58FBC662-BBEF-4153-8B8E-34C34D5CCB37}" destId="{5957EC90-24B2-4ABF-9B0B-F734C082826C}" srcOrd="2" destOrd="0" presId="urn:microsoft.com/office/officeart/2005/8/layout/hProcess6"/>
    <dgm:cxn modelId="{BFE51577-74F9-4759-AC59-757E0FC475E9}" type="presParOf" srcId="{5957EC90-24B2-4ABF-9B0B-F734C082826C}" destId="{6CCC50BA-DA30-4425-B902-B54042C1E435}" srcOrd="0" destOrd="0" presId="urn:microsoft.com/office/officeart/2005/8/layout/hProcess6"/>
    <dgm:cxn modelId="{082BDB67-03CC-4F51-838F-6B212A0C0A44}" type="presParOf" srcId="{5957EC90-24B2-4ABF-9B0B-F734C082826C}" destId="{801BA4C4-9470-4976-B12C-6C50C49A845B}" srcOrd="1" destOrd="0" presId="urn:microsoft.com/office/officeart/2005/8/layout/hProcess6"/>
    <dgm:cxn modelId="{B6D356CC-0BD4-42F2-B9F1-81B31FC47116}" type="presParOf" srcId="{5957EC90-24B2-4ABF-9B0B-F734C082826C}" destId="{0D793705-D5A3-45BE-A60B-6E560B9A5C83}" srcOrd="2" destOrd="0" presId="urn:microsoft.com/office/officeart/2005/8/layout/hProcess6"/>
    <dgm:cxn modelId="{63E80930-8EFE-46A4-8F0A-97FF5BC234F1}" type="presParOf" srcId="{5957EC90-24B2-4ABF-9B0B-F734C082826C}" destId="{4EF56EDE-DB7D-4931-873C-457C1920D250}" srcOrd="3" destOrd="0" presId="urn:microsoft.com/office/officeart/2005/8/layout/hProcess6"/>
    <dgm:cxn modelId="{83ECC8CD-7591-4C1A-B6DD-8092A1C3F835}" type="presParOf" srcId="{58FBC662-BBEF-4153-8B8E-34C34D5CCB37}" destId="{80785FE0-37B8-406C-9D4E-6AABE69030F9}" srcOrd="3" destOrd="0" presId="urn:microsoft.com/office/officeart/2005/8/layout/hProcess6"/>
    <dgm:cxn modelId="{C2A1F350-5EF0-48C2-BC78-0530E3BDB1B5}" type="presParOf" srcId="{58FBC662-BBEF-4153-8B8E-34C34D5CCB37}" destId="{3788C86B-54E5-4557-9FDA-18ABFCA1E86C}" srcOrd="4" destOrd="0" presId="urn:microsoft.com/office/officeart/2005/8/layout/hProcess6"/>
    <dgm:cxn modelId="{8F697855-E1A2-476F-8FEF-8D88DB5A1071}" type="presParOf" srcId="{3788C86B-54E5-4557-9FDA-18ABFCA1E86C}" destId="{8580F83F-0191-4099-A434-239701DEFDB2}" srcOrd="0" destOrd="0" presId="urn:microsoft.com/office/officeart/2005/8/layout/hProcess6"/>
    <dgm:cxn modelId="{F9FAC039-F86C-4A3E-AB03-3137D27F927F}" type="presParOf" srcId="{3788C86B-54E5-4557-9FDA-18ABFCA1E86C}" destId="{95CC02C2-AE03-47E7-8CD7-A31F62B76596}" srcOrd="1" destOrd="0" presId="urn:microsoft.com/office/officeart/2005/8/layout/hProcess6"/>
    <dgm:cxn modelId="{1E08C363-4529-4C1A-A168-CA944F04FBE2}" type="presParOf" srcId="{3788C86B-54E5-4557-9FDA-18ABFCA1E86C}" destId="{21D42357-E23D-407C-8A04-9CD0A2988276}" srcOrd="2" destOrd="0" presId="urn:microsoft.com/office/officeart/2005/8/layout/hProcess6"/>
    <dgm:cxn modelId="{CD000364-5023-4438-A70C-A0A411552F84}" type="presParOf" srcId="{3788C86B-54E5-4557-9FDA-18ABFCA1E86C}" destId="{F622D435-933B-4A3F-A4DD-3FA2DCF5E15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1653A3-5797-46BD-A214-2833604ADD8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20450F-30C6-48C4-87C4-134C574C5F7D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Arial Black" panose="020B0A04020102020204" pitchFamily="34" charset="0"/>
            </a:rPr>
            <a:t>January 30, 2015 - Texas Letter </a:t>
          </a:r>
          <a:endParaRPr lang="en-US" sz="16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A91F7736-4E94-4CE0-B9E0-25452BB0DDDC}" type="parTrans" cxnId="{C995F76D-92CA-40AB-ADD3-9BF7298EC38E}">
      <dgm:prSet/>
      <dgm:spPr/>
      <dgm:t>
        <a:bodyPr/>
        <a:lstStyle/>
        <a:p>
          <a:endParaRPr lang="en-US"/>
        </a:p>
      </dgm:t>
    </dgm:pt>
    <dgm:pt modelId="{08D8E2C1-2518-46DE-83EC-F140E3C8D5E3}" type="sibTrans" cxnId="{C995F76D-92CA-40AB-ADD3-9BF7298EC38E}">
      <dgm:prSet/>
      <dgm:spPr/>
      <dgm:t>
        <a:bodyPr/>
        <a:lstStyle/>
        <a:p>
          <a:endParaRPr lang="en-US"/>
        </a:p>
      </dgm:t>
    </dgm:pt>
    <dgm:pt modelId="{3B8C9283-88FC-4F00-927C-96A28A1AB6D1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Arial Black" panose="020B0A04020102020204" pitchFamily="34" charset="0"/>
            </a:rPr>
            <a:t>July 17, 2015 - SECY-15-0094</a:t>
          </a:r>
          <a:endParaRPr lang="en-US" sz="16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CD7A5942-C33E-4E6E-A607-2DEDD35D353B}" type="parTrans" cxnId="{885936A5-748A-45DA-81F6-F8ED3AE6CAE0}">
      <dgm:prSet/>
      <dgm:spPr/>
      <dgm:t>
        <a:bodyPr/>
        <a:lstStyle/>
        <a:p>
          <a:endParaRPr lang="en-US"/>
        </a:p>
      </dgm:t>
    </dgm:pt>
    <dgm:pt modelId="{5B7CC8F2-F1F4-4BF8-90CA-2ABF43E6664E}" type="sibTrans" cxnId="{885936A5-748A-45DA-81F6-F8ED3AE6CAE0}">
      <dgm:prSet/>
      <dgm:spPr/>
      <dgm:t>
        <a:bodyPr/>
        <a:lstStyle/>
        <a:p>
          <a:endParaRPr lang="en-US"/>
        </a:p>
      </dgm:t>
    </dgm:pt>
    <dgm:pt modelId="{535D55A5-67DC-4929-96C4-F168ECE1736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>
              <a:solidFill>
                <a:schemeClr val="tx1"/>
              </a:solidFill>
              <a:latin typeface="Arial Black" panose="020B0A04020102020204" pitchFamily="34" charset="0"/>
            </a:rPr>
            <a:t>December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>
              <a:solidFill>
                <a:schemeClr val="tx1"/>
              </a:solidFill>
              <a:latin typeface="Arial Black" panose="020B0A04020102020204" pitchFamily="34" charset="0"/>
            </a:rPr>
            <a:t>23, 2015 - Commission’s Direction in SRM-SECY-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>
              <a:solidFill>
                <a:schemeClr val="tx1"/>
              </a:solidFill>
              <a:latin typeface="Arial Black" panose="020B0A04020102020204" pitchFamily="34" charset="0"/>
            </a:rPr>
            <a:t>15-0094</a:t>
          </a:r>
          <a:endParaRPr lang="en-US" sz="16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88F55E5B-F712-4AB7-9D2F-5F11A6D95655}" type="parTrans" cxnId="{689C573B-0A16-4E76-B54C-4DABCBC90CF5}">
      <dgm:prSet/>
      <dgm:spPr/>
      <dgm:t>
        <a:bodyPr/>
        <a:lstStyle/>
        <a:p>
          <a:endParaRPr lang="en-US"/>
        </a:p>
      </dgm:t>
    </dgm:pt>
    <dgm:pt modelId="{45DE5B2A-ECB5-43D1-B67D-41C8A1F59853}" type="sibTrans" cxnId="{689C573B-0A16-4E76-B54C-4DABCBC90CF5}">
      <dgm:prSet/>
      <dgm:spPr/>
      <dgm:t>
        <a:bodyPr/>
        <a:lstStyle/>
        <a:p>
          <a:endParaRPr lang="en-US"/>
        </a:p>
      </dgm:t>
    </dgm:pt>
    <dgm:pt modelId="{6DE71185-2C9C-476E-9729-22BAFDE01A40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Arial Black" panose="020B0A04020102020204" pitchFamily="34" charset="0"/>
            </a:rPr>
            <a:t>February 18, 2011 - Draft Environmental Impact Statement (EIS) for the Disposal of GTCC and GTCC-Like Waste</a:t>
          </a:r>
          <a:endParaRPr lang="en-US" sz="1600" dirty="0">
            <a:solidFill>
              <a:schemeClr val="tx1"/>
            </a:solidFill>
          </a:endParaRPr>
        </a:p>
      </dgm:t>
    </dgm:pt>
    <dgm:pt modelId="{5DE7FA25-3A81-4BD1-8BD4-6CD576D6BE1F}" type="parTrans" cxnId="{E132EA58-CF87-4A9D-85DB-DE77AC044FC9}">
      <dgm:prSet/>
      <dgm:spPr/>
      <dgm:t>
        <a:bodyPr/>
        <a:lstStyle/>
        <a:p>
          <a:endParaRPr lang="en-US"/>
        </a:p>
      </dgm:t>
    </dgm:pt>
    <dgm:pt modelId="{99FB2B9C-ED1E-4703-A55F-905CF1F1D3D3}" type="sibTrans" cxnId="{E132EA58-CF87-4A9D-85DB-DE77AC044FC9}">
      <dgm:prSet/>
      <dgm:spPr/>
      <dgm:t>
        <a:bodyPr/>
        <a:lstStyle/>
        <a:p>
          <a:endParaRPr lang="en-US"/>
        </a:p>
      </dgm:t>
    </dgm:pt>
    <dgm:pt modelId="{99AF7F28-9F9E-4DE5-998D-A99343086F25}">
      <dgm:prSet/>
      <dgm:spPr/>
      <dgm:t>
        <a:bodyPr/>
        <a:lstStyle/>
        <a:p>
          <a:endParaRPr lang="en-US" dirty="0"/>
        </a:p>
      </dgm:t>
    </dgm:pt>
    <dgm:pt modelId="{F41A2B95-8299-402B-85B6-0452A1C7AEB8}" type="parTrans" cxnId="{53674DC3-AAF3-4690-A6CD-431E781D7AC2}">
      <dgm:prSet/>
      <dgm:spPr/>
      <dgm:t>
        <a:bodyPr/>
        <a:lstStyle/>
        <a:p>
          <a:endParaRPr lang="en-US"/>
        </a:p>
      </dgm:t>
    </dgm:pt>
    <dgm:pt modelId="{BBA1235C-DB66-4A5B-9889-AC250016B8C0}" type="sibTrans" cxnId="{53674DC3-AAF3-4690-A6CD-431E781D7AC2}">
      <dgm:prSet/>
      <dgm:spPr/>
      <dgm:t>
        <a:bodyPr/>
        <a:lstStyle/>
        <a:p>
          <a:endParaRPr lang="en-US"/>
        </a:p>
      </dgm:t>
    </dgm:pt>
    <dgm:pt modelId="{041D6F27-9117-4980-A649-E7B308B49EF8}" type="pres">
      <dgm:prSet presAssocID="{A01653A3-5797-46BD-A214-2833604ADD8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841B4D-BF75-48D6-BE08-48C4F96EC936}" type="pres">
      <dgm:prSet presAssocID="{A01653A3-5797-46BD-A214-2833604ADD8B}" presName="arrow" presStyleLbl="bgShp" presStyleIdx="0" presStyleCnt="1" custLinFactNeighborX="909" custLinFactNeighborY="-2852"/>
      <dgm:spPr/>
    </dgm:pt>
    <dgm:pt modelId="{7043108B-250B-4271-8B9B-5E7BD3CC5916}" type="pres">
      <dgm:prSet presAssocID="{A01653A3-5797-46BD-A214-2833604ADD8B}" presName="arrowDiagram5" presStyleCnt="0"/>
      <dgm:spPr/>
    </dgm:pt>
    <dgm:pt modelId="{B5970BF1-9A19-4FA1-90A2-3572C2F2A26E}" type="pres">
      <dgm:prSet presAssocID="{6DE71185-2C9C-476E-9729-22BAFDE01A40}" presName="bullet5a" presStyleLbl="node1" presStyleIdx="0" presStyleCnt="5" custLinFactX="-56522" custLinFactY="47354" custLinFactNeighborX="-100000" custLinFactNeighborY="100000"/>
      <dgm:spPr/>
    </dgm:pt>
    <dgm:pt modelId="{22C8C073-594A-4E24-9E71-7AB4E11B3D20}" type="pres">
      <dgm:prSet presAssocID="{6DE71185-2C9C-476E-9729-22BAFDE01A40}" presName="textBox5a" presStyleLbl="revTx" presStyleIdx="0" presStyleCnt="5" custScaleX="227044" custLinFactNeighborX="47710" custLinFactNeighborY="-25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451B5-8F30-40D3-B119-888A1059B8FF}" type="pres">
      <dgm:prSet presAssocID="{0120450F-30C6-48C4-87C4-134C574C5F7D}" presName="bullet5b" presStyleLbl="node1" presStyleIdx="1" presStyleCnt="5"/>
      <dgm:spPr/>
    </dgm:pt>
    <dgm:pt modelId="{1B7CADA0-B10C-41B1-AE84-DD25CF895435}" type="pres">
      <dgm:prSet presAssocID="{0120450F-30C6-48C4-87C4-134C574C5F7D}" presName="textBox5b" presStyleLbl="revTx" presStyleIdx="1" presStyleCnt="5" custLinFactNeighborX="-3141" custLinFactNeighborY="-50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3F97C-EEA3-4F3F-9815-3B472F472D1A}" type="pres">
      <dgm:prSet presAssocID="{3B8C9283-88FC-4F00-927C-96A28A1AB6D1}" presName="bullet5c" presStyleLbl="node1" presStyleIdx="2" presStyleCnt="5"/>
      <dgm:spPr/>
    </dgm:pt>
    <dgm:pt modelId="{A75AD7BC-DFB9-4142-9E13-59ED32E15CC0}" type="pres">
      <dgm:prSet presAssocID="{3B8C9283-88FC-4F00-927C-96A28A1AB6D1}" presName="textBox5c" presStyleLbl="revTx" presStyleIdx="2" presStyleCnt="5" custScaleX="85049" custLinFactNeighborX="-9599" custLinFactNeighborY="-27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B4E57-DBA5-43D5-B3B2-9C76F6B2880F}" type="pres">
      <dgm:prSet presAssocID="{535D55A5-67DC-4929-96C4-F168ECE1736C}" presName="bullet5d" presStyleLbl="node1" presStyleIdx="3" presStyleCnt="5"/>
      <dgm:spPr/>
    </dgm:pt>
    <dgm:pt modelId="{6730BB2D-0808-40E6-B19E-28AF7BFFE236}" type="pres">
      <dgm:prSet presAssocID="{535D55A5-67DC-4929-96C4-F168ECE1736C}" presName="textBox5d" presStyleLbl="revTx" presStyleIdx="3" presStyleCnt="5" custScaleX="106129" custScaleY="61519" custLinFactNeighborX="7092" custLinFactNeighborY="-21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FD136-757D-437E-A3CE-71AE350FC08C}" type="pres">
      <dgm:prSet presAssocID="{99AF7F28-9F9E-4DE5-998D-A99343086F25}" presName="bullet5e" presStyleLbl="node1" presStyleIdx="4" presStyleCnt="5"/>
      <dgm:spPr/>
    </dgm:pt>
    <dgm:pt modelId="{25648FC6-209A-4254-8657-7AD1F34F39B5}" type="pres">
      <dgm:prSet presAssocID="{99AF7F28-9F9E-4DE5-998D-A99343086F25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B53327-7DE9-40FE-8614-118F7BE2F911}" type="presOf" srcId="{0120450F-30C6-48C4-87C4-134C574C5F7D}" destId="{1B7CADA0-B10C-41B1-AE84-DD25CF895435}" srcOrd="0" destOrd="0" presId="urn:microsoft.com/office/officeart/2005/8/layout/arrow2"/>
    <dgm:cxn modelId="{C995F76D-92CA-40AB-ADD3-9BF7298EC38E}" srcId="{A01653A3-5797-46BD-A214-2833604ADD8B}" destId="{0120450F-30C6-48C4-87C4-134C574C5F7D}" srcOrd="1" destOrd="0" parTransId="{A91F7736-4E94-4CE0-B9E0-25452BB0DDDC}" sibTransId="{08D8E2C1-2518-46DE-83EC-F140E3C8D5E3}"/>
    <dgm:cxn modelId="{689C573B-0A16-4E76-B54C-4DABCBC90CF5}" srcId="{A01653A3-5797-46BD-A214-2833604ADD8B}" destId="{535D55A5-67DC-4929-96C4-F168ECE1736C}" srcOrd="3" destOrd="0" parTransId="{88F55E5B-F712-4AB7-9D2F-5F11A6D95655}" sibTransId="{45DE5B2A-ECB5-43D1-B67D-41C8A1F59853}"/>
    <dgm:cxn modelId="{8C16FBAF-C12C-4D9D-A8C8-27FC95831C27}" type="presOf" srcId="{A01653A3-5797-46BD-A214-2833604ADD8B}" destId="{041D6F27-9117-4980-A649-E7B308B49EF8}" srcOrd="0" destOrd="0" presId="urn:microsoft.com/office/officeart/2005/8/layout/arrow2"/>
    <dgm:cxn modelId="{53674DC3-AAF3-4690-A6CD-431E781D7AC2}" srcId="{A01653A3-5797-46BD-A214-2833604ADD8B}" destId="{99AF7F28-9F9E-4DE5-998D-A99343086F25}" srcOrd="4" destOrd="0" parTransId="{F41A2B95-8299-402B-85B6-0452A1C7AEB8}" sibTransId="{BBA1235C-DB66-4A5B-9889-AC250016B8C0}"/>
    <dgm:cxn modelId="{6C216DF5-6D3E-4692-A4F6-CDE865E8AD9F}" type="presOf" srcId="{6DE71185-2C9C-476E-9729-22BAFDE01A40}" destId="{22C8C073-594A-4E24-9E71-7AB4E11B3D20}" srcOrd="0" destOrd="0" presId="urn:microsoft.com/office/officeart/2005/8/layout/arrow2"/>
    <dgm:cxn modelId="{885936A5-748A-45DA-81F6-F8ED3AE6CAE0}" srcId="{A01653A3-5797-46BD-A214-2833604ADD8B}" destId="{3B8C9283-88FC-4F00-927C-96A28A1AB6D1}" srcOrd="2" destOrd="0" parTransId="{CD7A5942-C33E-4E6E-A607-2DEDD35D353B}" sibTransId="{5B7CC8F2-F1F4-4BF8-90CA-2ABF43E6664E}"/>
    <dgm:cxn modelId="{A43770C2-AA20-44FB-935D-1CBCF67B39EC}" type="presOf" srcId="{535D55A5-67DC-4929-96C4-F168ECE1736C}" destId="{6730BB2D-0808-40E6-B19E-28AF7BFFE236}" srcOrd="0" destOrd="0" presId="urn:microsoft.com/office/officeart/2005/8/layout/arrow2"/>
    <dgm:cxn modelId="{8E52409B-181C-4C98-B767-FDE71D713EEC}" type="presOf" srcId="{3B8C9283-88FC-4F00-927C-96A28A1AB6D1}" destId="{A75AD7BC-DFB9-4142-9E13-59ED32E15CC0}" srcOrd="0" destOrd="0" presId="urn:microsoft.com/office/officeart/2005/8/layout/arrow2"/>
    <dgm:cxn modelId="{E132EA58-CF87-4A9D-85DB-DE77AC044FC9}" srcId="{A01653A3-5797-46BD-A214-2833604ADD8B}" destId="{6DE71185-2C9C-476E-9729-22BAFDE01A40}" srcOrd="0" destOrd="0" parTransId="{5DE7FA25-3A81-4BD1-8BD4-6CD576D6BE1F}" sibTransId="{99FB2B9C-ED1E-4703-A55F-905CF1F1D3D3}"/>
    <dgm:cxn modelId="{455CFAD0-D12F-4B00-9214-C77EEE63A810}" type="presOf" srcId="{99AF7F28-9F9E-4DE5-998D-A99343086F25}" destId="{25648FC6-209A-4254-8657-7AD1F34F39B5}" srcOrd="0" destOrd="0" presId="urn:microsoft.com/office/officeart/2005/8/layout/arrow2"/>
    <dgm:cxn modelId="{DF6640A9-09E8-4D31-8B41-D0657ACCD335}" type="presParOf" srcId="{041D6F27-9117-4980-A649-E7B308B49EF8}" destId="{1F841B4D-BF75-48D6-BE08-48C4F96EC936}" srcOrd="0" destOrd="0" presId="urn:microsoft.com/office/officeart/2005/8/layout/arrow2"/>
    <dgm:cxn modelId="{E1258472-F434-4BCB-B061-7F1BD8E1CF57}" type="presParOf" srcId="{041D6F27-9117-4980-A649-E7B308B49EF8}" destId="{7043108B-250B-4271-8B9B-5E7BD3CC5916}" srcOrd="1" destOrd="0" presId="urn:microsoft.com/office/officeart/2005/8/layout/arrow2"/>
    <dgm:cxn modelId="{C7DCEB15-EEAF-422A-86B3-777E017EBC0C}" type="presParOf" srcId="{7043108B-250B-4271-8B9B-5E7BD3CC5916}" destId="{B5970BF1-9A19-4FA1-90A2-3572C2F2A26E}" srcOrd="0" destOrd="0" presId="urn:microsoft.com/office/officeart/2005/8/layout/arrow2"/>
    <dgm:cxn modelId="{DD230ADD-858C-4D92-B131-07D06AC06468}" type="presParOf" srcId="{7043108B-250B-4271-8B9B-5E7BD3CC5916}" destId="{22C8C073-594A-4E24-9E71-7AB4E11B3D20}" srcOrd="1" destOrd="0" presId="urn:microsoft.com/office/officeart/2005/8/layout/arrow2"/>
    <dgm:cxn modelId="{D4790CA5-D0B9-4D6A-947F-18514241F6B7}" type="presParOf" srcId="{7043108B-250B-4271-8B9B-5E7BD3CC5916}" destId="{F02451B5-8F30-40D3-B119-888A1059B8FF}" srcOrd="2" destOrd="0" presId="urn:microsoft.com/office/officeart/2005/8/layout/arrow2"/>
    <dgm:cxn modelId="{BC5145E3-78B5-47E5-BDD7-DE6C67BB2776}" type="presParOf" srcId="{7043108B-250B-4271-8B9B-5E7BD3CC5916}" destId="{1B7CADA0-B10C-41B1-AE84-DD25CF895435}" srcOrd="3" destOrd="0" presId="urn:microsoft.com/office/officeart/2005/8/layout/arrow2"/>
    <dgm:cxn modelId="{16E6398C-4997-483D-9D0C-97BFC4A2FE99}" type="presParOf" srcId="{7043108B-250B-4271-8B9B-5E7BD3CC5916}" destId="{4D53F97C-EEA3-4F3F-9815-3B472F472D1A}" srcOrd="4" destOrd="0" presId="urn:microsoft.com/office/officeart/2005/8/layout/arrow2"/>
    <dgm:cxn modelId="{7603AE6F-1A5C-4BF2-A05F-51081EA8451D}" type="presParOf" srcId="{7043108B-250B-4271-8B9B-5E7BD3CC5916}" destId="{A75AD7BC-DFB9-4142-9E13-59ED32E15CC0}" srcOrd="5" destOrd="0" presId="urn:microsoft.com/office/officeart/2005/8/layout/arrow2"/>
    <dgm:cxn modelId="{5BBF8C68-521F-4B2A-A93C-6DC367655A39}" type="presParOf" srcId="{7043108B-250B-4271-8B9B-5E7BD3CC5916}" destId="{FFFB4E57-DBA5-43D5-B3B2-9C76F6B2880F}" srcOrd="6" destOrd="0" presId="urn:microsoft.com/office/officeart/2005/8/layout/arrow2"/>
    <dgm:cxn modelId="{475BE159-D550-4C93-9B66-9CFCAA275FC1}" type="presParOf" srcId="{7043108B-250B-4271-8B9B-5E7BD3CC5916}" destId="{6730BB2D-0808-40E6-B19E-28AF7BFFE236}" srcOrd="7" destOrd="0" presId="urn:microsoft.com/office/officeart/2005/8/layout/arrow2"/>
    <dgm:cxn modelId="{B8429160-ACCE-4E92-88D4-B9DE0F11082F}" type="presParOf" srcId="{7043108B-250B-4271-8B9B-5E7BD3CC5916}" destId="{49CFD136-757D-437E-A3CE-71AE350FC08C}" srcOrd="8" destOrd="0" presId="urn:microsoft.com/office/officeart/2005/8/layout/arrow2"/>
    <dgm:cxn modelId="{6C21D531-D252-43AC-9C97-7437B8A1B3D7}" type="presParOf" srcId="{7043108B-250B-4271-8B9B-5E7BD3CC5916}" destId="{25648FC6-209A-4254-8657-7AD1F34F39B5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E8FD35-D9F0-4CD0-8B13-1A6FFEE97597}" type="doc">
      <dgm:prSet loTypeId="urn:microsoft.com/office/officeart/2009/3/layout/StepUpProcess" loCatId="process" qsTypeId="urn:microsoft.com/office/officeart/2005/8/quickstyle/simple1" qsCatId="simple" csTypeId="urn:microsoft.com/office/officeart/2005/8/colors/accent6_5" csCatId="accent6" phldr="1"/>
      <dgm:spPr/>
    </dgm:pt>
    <dgm:pt modelId="{C5538A1E-FD0F-4B15-9343-A2D0BBEC3609}">
      <dgm:prSet phldrT="[Text]" custT="1"/>
      <dgm:spPr/>
      <dgm:t>
        <a:bodyPr/>
        <a:lstStyle/>
        <a:p>
          <a:r>
            <a:rPr lang="en-US" sz="2400" dirty="0" smtClean="0">
              <a:latin typeface="Arial Black" panose="020B0A04020102020204" pitchFamily="34" charset="0"/>
            </a:rPr>
            <a:t>Complete Ongoing Part 61 Rulemaking</a:t>
          </a:r>
          <a:endParaRPr lang="en-US" sz="2400" dirty="0">
            <a:latin typeface="Arial Black" panose="020B0A04020102020204" pitchFamily="34" charset="0"/>
          </a:endParaRPr>
        </a:p>
      </dgm:t>
    </dgm:pt>
    <dgm:pt modelId="{61CD3A9B-BBE0-4F38-A70C-97ED6BEB2D5D}" type="parTrans" cxnId="{C79B8E33-60D5-4E5D-AD61-F58B09830DB5}">
      <dgm:prSet/>
      <dgm:spPr/>
      <dgm:t>
        <a:bodyPr/>
        <a:lstStyle/>
        <a:p>
          <a:endParaRPr lang="en-US"/>
        </a:p>
      </dgm:t>
    </dgm:pt>
    <dgm:pt modelId="{6C6E0520-9281-410A-B398-3F553DA3B423}" type="sibTrans" cxnId="{C79B8E33-60D5-4E5D-AD61-F58B09830DB5}">
      <dgm:prSet/>
      <dgm:spPr/>
      <dgm:t>
        <a:bodyPr/>
        <a:lstStyle/>
        <a:p>
          <a:endParaRPr lang="en-US"/>
        </a:p>
      </dgm:t>
    </dgm:pt>
    <dgm:pt modelId="{8FD0017B-7CE7-4EEF-A0A3-C8C95CDC41F6}">
      <dgm:prSet phldrT="[Text]" custT="1"/>
      <dgm:spPr/>
      <dgm:t>
        <a:bodyPr/>
        <a:lstStyle/>
        <a:p>
          <a:r>
            <a:rPr lang="en-US" sz="2400" dirty="0" smtClean="0">
              <a:latin typeface="Arial Black" panose="020B0A04020102020204" pitchFamily="34" charset="0"/>
            </a:rPr>
            <a:t>Prepare Regulatory Basis with Public Workshops</a:t>
          </a:r>
          <a:endParaRPr lang="en-US" sz="2400" dirty="0">
            <a:latin typeface="Arial Black" panose="020B0A04020102020204" pitchFamily="34" charset="0"/>
          </a:endParaRPr>
        </a:p>
      </dgm:t>
    </dgm:pt>
    <dgm:pt modelId="{D5250BA3-6BD3-4D8E-BC00-F2815C8FAB8E}" type="parTrans" cxnId="{56294A4B-6212-4B29-9FBA-A42C66228A7B}">
      <dgm:prSet/>
      <dgm:spPr/>
      <dgm:t>
        <a:bodyPr/>
        <a:lstStyle/>
        <a:p>
          <a:endParaRPr lang="en-US"/>
        </a:p>
      </dgm:t>
    </dgm:pt>
    <dgm:pt modelId="{5ADFC563-2737-42D6-8171-23FC3386D3F8}" type="sibTrans" cxnId="{56294A4B-6212-4B29-9FBA-A42C66228A7B}">
      <dgm:prSet/>
      <dgm:spPr/>
      <dgm:t>
        <a:bodyPr/>
        <a:lstStyle/>
        <a:p>
          <a:endParaRPr lang="en-US"/>
        </a:p>
      </dgm:t>
    </dgm:pt>
    <dgm:pt modelId="{0AD61584-AC80-4796-AA16-1E7C8CF25C32}">
      <dgm:prSet phldrT="[Text]" custT="1"/>
      <dgm:spPr/>
      <dgm:t>
        <a:bodyPr/>
        <a:lstStyle/>
        <a:p>
          <a:r>
            <a:rPr lang="en-US" sz="2400" dirty="0" smtClean="0">
              <a:latin typeface="Arial Black" panose="020B0A04020102020204" pitchFamily="34" charset="0"/>
            </a:rPr>
            <a:t>Possible Part 61 Rule for GTCC and Transuranic Waste Disposal</a:t>
          </a:r>
          <a:endParaRPr lang="en-US" sz="2400" dirty="0">
            <a:latin typeface="Arial Black" panose="020B0A04020102020204" pitchFamily="34" charset="0"/>
          </a:endParaRPr>
        </a:p>
      </dgm:t>
    </dgm:pt>
    <dgm:pt modelId="{50BD06DF-FF4D-455A-B467-3229E77F74AA}" type="parTrans" cxnId="{DF8D7563-D970-4057-9C3B-CFC7CA83D667}">
      <dgm:prSet/>
      <dgm:spPr/>
      <dgm:t>
        <a:bodyPr/>
        <a:lstStyle/>
        <a:p>
          <a:endParaRPr lang="en-US"/>
        </a:p>
      </dgm:t>
    </dgm:pt>
    <dgm:pt modelId="{2AA49EA6-3545-4DCE-AE6C-E029BD033293}" type="sibTrans" cxnId="{DF8D7563-D970-4057-9C3B-CFC7CA83D667}">
      <dgm:prSet/>
      <dgm:spPr/>
      <dgm:t>
        <a:bodyPr/>
        <a:lstStyle/>
        <a:p>
          <a:endParaRPr lang="en-US"/>
        </a:p>
      </dgm:t>
    </dgm:pt>
    <dgm:pt modelId="{EA1D4F0B-6E6E-44BE-9971-4010B646CC0C}" type="pres">
      <dgm:prSet presAssocID="{41E8FD35-D9F0-4CD0-8B13-1A6FFEE97597}" presName="rootnode" presStyleCnt="0">
        <dgm:presLayoutVars>
          <dgm:chMax/>
          <dgm:chPref/>
          <dgm:dir/>
          <dgm:animLvl val="lvl"/>
        </dgm:presLayoutVars>
      </dgm:prSet>
      <dgm:spPr/>
    </dgm:pt>
    <dgm:pt modelId="{C4199718-B5C7-49E7-866D-B6BB2CD5280A}" type="pres">
      <dgm:prSet presAssocID="{C5538A1E-FD0F-4B15-9343-A2D0BBEC3609}" presName="composite" presStyleCnt="0"/>
      <dgm:spPr/>
    </dgm:pt>
    <dgm:pt modelId="{AD597178-EEE6-4FDF-8A58-FC73721582A5}" type="pres">
      <dgm:prSet presAssocID="{C5538A1E-FD0F-4B15-9343-A2D0BBEC3609}" presName="LShape" presStyleLbl="alignNode1" presStyleIdx="0" presStyleCnt="5"/>
      <dgm:spPr>
        <a:solidFill>
          <a:srgbClr val="0070C0">
            <a:alpha val="90000"/>
          </a:srgbClr>
        </a:solidFill>
      </dgm:spPr>
    </dgm:pt>
    <dgm:pt modelId="{2486C8EA-DC08-4F9A-9251-E7994B4F105A}" type="pres">
      <dgm:prSet presAssocID="{C5538A1E-FD0F-4B15-9343-A2D0BBEC360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7FDDF-BE36-4C35-B3FF-120B76765907}" type="pres">
      <dgm:prSet presAssocID="{C5538A1E-FD0F-4B15-9343-A2D0BBEC3609}" presName="Triangle" presStyleLbl="alignNode1" presStyleIdx="1" presStyleCnt="5"/>
      <dgm:spPr>
        <a:solidFill>
          <a:srgbClr val="0070C0">
            <a:alpha val="80000"/>
          </a:srgbClr>
        </a:solidFill>
      </dgm:spPr>
    </dgm:pt>
    <dgm:pt modelId="{248DF6B5-D0C2-4F55-A3BB-856A7E2BEA35}" type="pres">
      <dgm:prSet presAssocID="{6C6E0520-9281-410A-B398-3F553DA3B423}" presName="sibTrans" presStyleCnt="0"/>
      <dgm:spPr/>
    </dgm:pt>
    <dgm:pt modelId="{AE14786C-9F22-41FF-A779-3925187E3302}" type="pres">
      <dgm:prSet presAssocID="{6C6E0520-9281-410A-B398-3F553DA3B423}" presName="space" presStyleCnt="0"/>
      <dgm:spPr/>
    </dgm:pt>
    <dgm:pt modelId="{14629020-E639-4339-8BCD-C869ADBFCE9A}" type="pres">
      <dgm:prSet presAssocID="{8FD0017B-7CE7-4EEF-A0A3-C8C95CDC41F6}" presName="composite" presStyleCnt="0"/>
      <dgm:spPr/>
    </dgm:pt>
    <dgm:pt modelId="{1B2A8442-4FC9-4980-A233-119F9C064EDB}" type="pres">
      <dgm:prSet presAssocID="{8FD0017B-7CE7-4EEF-A0A3-C8C95CDC41F6}" presName="LShape" presStyleLbl="alignNode1" presStyleIdx="2" presStyleCnt="5"/>
      <dgm:spPr>
        <a:solidFill>
          <a:srgbClr val="0070C0">
            <a:alpha val="70000"/>
          </a:srgbClr>
        </a:solidFill>
      </dgm:spPr>
    </dgm:pt>
    <dgm:pt modelId="{59E84721-D6C6-424C-A6B4-2C02C964F9E9}" type="pres">
      <dgm:prSet presAssocID="{8FD0017B-7CE7-4EEF-A0A3-C8C95CDC41F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CDFA2-1CFD-40A1-92F6-BCB5EA151CFB}" type="pres">
      <dgm:prSet presAssocID="{8FD0017B-7CE7-4EEF-A0A3-C8C95CDC41F6}" presName="Triangle" presStyleLbl="alignNode1" presStyleIdx="3" presStyleCnt="5"/>
      <dgm:spPr>
        <a:solidFill>
          <a:srgbClr val="0070C0">
            <a:alpha val="60000"/>
          </a:srgbClr>
        </a:solidFill>
      </dgm:spPr>
    </dgm:pt>
    <dgm:pt modelId="{7966412A-5F6A-4B75-B4EB-F87C309E5619}" type="pres">
      <dgm:prSet presAssocID="{5ADFC563-2737-42D6-8171-23FC3386D3F8}" presName="sibTrans" presStyleCnt="0"/>
      <dgm:spPr/>
    </dgm:pt>
    <dgm:pt modelId="{92C95346-AD63-410D-879D-F13D06FE4BBC}" type="pres">
      <dgm:prSet presAssocID="{5ADFC563-2737-42D6-8171-23FC3386D3F8}" presName="space" presStyleCnt="0"/>
      <dgm:spPr/>
    </dgm:pt>
    <dgm:pt modelId="{CBB78B72-6014-49C7-B7F2-AE044B03B0CD}" type="pres">
      <dgm:prSet presAssocID="{0AD61584-AC80-4796-AA16-1E7C8CF25C32}" presName="composite" presStyleCnt="0"/>
      <dgm:spPr/>
    </dgm:pt>
    <dgm:pt modelId="{564CF55B-16CF-4752-B5F5-6E87D25A07EA}" type="pres">
      <dgm:prSet presAssocID="{0AD61584-AC80-4796-AA16-1E7C8CF25C32}" presName="LShape" presStyleLbl="alignNode1" presStyleIdx="4" presStyleCnt="5"/>
      <dgm:spPr>
        <a:solidFill>
          <a:srgbClr val="0070C0">
            <a:alpha val="50000"/>
          </a:srgbClr>
        </a:solidFill>
      </dgm:spPr>
    </dgm:pt>
    <dgm:pt modelId="{FD418CF6-54B5-4752-95D8-B57086773BB8}" type="pres">
      <dgm:prSet presAssocID="{0AD61584-AC80-4796-AA16-1E7C8CF25C3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239D54-8AA5-493C-BC3E-D9D30096C16C}" type="presOf" srcId="{41E8FD35-D9F0-4CD0-8B13-1A6FFEE97597}" destId="{EA1D4F0B-6E6E-44BE-9971-4010B646CC0C}" srcOrd="0" destOrd="0" presId="urn:microsoft.com/office/officeart/2009/3/layout/StepUpProcess"/>
    <dgm:cxn modelId="{56294A4B-6212-4B29-9FBA-A42C66228A7B}" srcId="{41E8FD35-D9F0-4CD0-8B13-1A6FFEE97597}" destId="{8FD0017B-7CE7-4EEF-A0A3-C8C95CDC41F6}" srcOrd="1" destOrd="0" parTransId="{D5250BA3-6BD3-4D8E-BC00-F2815C8FAB8E}" sibTransId="{5ADFC563-2737-42D6-8171-23FC3386D3F8}"/>
    <dgm:cxn modelId="{ABC13B7A-24EC-495A-A4A5-E00AF17FAE8B}" type="presOf" srcId="{0AD61584-AC80-4796-AA16-1E7C8CF25C32}" destId="{FD418CF6-54B5-4752-95D8-B57086773BB8}" srcOrd="0" destOrd="0" presId="urn:microsoft.com/office/officeart/2009/3/layout/StepUpProcess"/>
    <dgm:cxn modelId="{DF8D7563-D970-4057-9C3B-CFC7CA83D667}" srcId="{41E8FD35-D9F0-4CD0-8B13-1A6FFEE97597}" destId="{0AD61584-AC80-4796-AA16-1E7C8CF25C32}" srcOrd="2" destOrd="0" parTransId="{50BD06DF-FF4D-455A-B467-3229E77F74AA}" sibTransId="{2AA49EA6-3545-4DCE-AE6C-E029BD033293}"/>
    <dgm:cxn modelId="{62176496-F41D-41B1-8EE8-5D6CFDD0E27D}" type="presOf" srcId="{8FD0017B-7CE7-4EEF-A0A3-C8C95CDC41F6}" destId="{59E84721-D6C6-424C-A6B4-2C02C964F9E9}" srcOrd="0" destOrd="0" presId="urn:microsoft.com/office/officeart/2009/3/layout/StepUpProcess"/>
    <dgm:cxn modelId="{AE7CB2A9-F818-4CEF-9C02-84121EDB0EEA}" type="presOf" srcId="{C5538A1E-FD0F-4B15-9343-A2D0BBEC3609}" destId="{2486C8EA-DC08-4F9A-9251-E7994B4F105A}" srcOrd="0" destOrd="0" presId="urn:microsoft.com/office/officeart/2009/3/layout/StepUpProcess"/>
    <dgm:cxn modelId="{C79B8E33-60D5-4E5D-AD61-F58B09830DB5}" srcId="{41E8FD35-D9F0-4CD0-8B13-1A6FFEE97597}" destId="{C5538A1E-FD0F-4B15-9343-A2D0BBEC3609}" srcOrd="0" destOrd="0" parTransId="{61CD3A9B-BBE0-4F38-A70C-97ED6BEB2D5D}" sibTransId="{6C6E0520-9281-410A-B398-3F553DA3B423}"/>
    <dgm:cxn modelId="{22370597-9AE7-408C-A1E6-970B02CB52A5}" type="presParOf" srcId="{EA1D4F0B-6E6E-44BE-9971-4010B646CC0C}" destId="{C4199718-B5C7-49E7-866D-B6BB2CD5280A}" srcOrd="0" destOrd="0" presId="urn:microsoft.com/office/officeart/2009/3/layout/StepUpProcess"/>
    <dgm:cxn modelId="{3EFD3D6D-D10E-4458-B5F1-5546D24A7B2C}" type="presParOf" srcId="{C4199718-B5C7-49E7-866D-B6BB2CD5280A}" destId="{AD597178-EEE6-4FDF-8A58-FC73721582A5}" srcOrd="0" destOrd="0" presId="urn:microsoft.com/office/officeart/2009/3/layout/StepUpProcess"/>
    <dgm:cxn modelId="{875CAE43-914D-4774-BD40-C6C536DA56CE}" type="presParOf" srcId="{C4199718-B5C7-49E7-866D-B6BB2CD5280A}" destId="{2486C8EA-DC08-4F9A-9251-E7994B4F105A}" srcOrd="1" destOrd="0" presId="urn:microsoft.com/office/officeart/2009/3/layout/StepUpProcess"/>
    <dgm:cxn modelId="{29A0FB08-8093-4203-92EF-D2ED55E32A2A}" type="presParOf" srcId="{C4199718-B5C7-49E7-866D-B6BB2CD5280A}" destId="{29F7FDDF-BE36-4C35-B3FF-120B76765907}" srcOrd="2" destOrd="0" presId="urn:microsoft.com/office/officeart/2009/3/layout/StepUpProcess"/>
    <dgm:cxn modelId="{21C02683-66E3-42CC-A202-E2433FFDAE59}" type="presParOf" srcId="{EA1D4F0B-6E6E-44BE-9971-4010B646CC0C}" destId="{248DF6B5-D0C2-4F55-A3BB-856A7E2BEA35}" srcOrd="1" destOrd="0" presId="urn:microsoft.com/office/officeart/2009/3/layout/StepUpProcess"/>
    <dgm:cxn modelId="{C2A5AB0F-D32A-4957-9E46-B11A3A7AC839}" type="presParOf" srcId="{248DF6B5-D0C2-4F55-A3BB-856A7E2BEA35}" destId="{AE14786C-9F22-41FF-A779-3925187E3302}" srcOrd="0" destOrd="0" presId="urn:microsoft.com/office/officeart/2009/3/layout/StepUpProcess"/>
    <dgm:cxn modelId="{D0DA61B3-00CD-4CF3-A6F0-6CF8F86738CD}" type="presParOf" srcId="{EA1D4F0B-6E6E-44BE-9971-4010B646CC0C}" destId="{14629020-E639-4339-8BCD-C869ADBFCE9A}" srcOrd="2" destOrd="0" presId="urn:microsoft.com/office/officeart/2009/3/layout/StepUpProcess"/>
    <dgm:cxn modelId="{FE5A4875-7198-4101-8D25-E982ABEB56D3}" type="presParOf" srcId="{14629020-E639-4339-8BCD-C869ADBFCE9A}" destId="{1B2A8442-4FC9-4980-A233-119F9C064EDB}" srcOrd="0" destOrd="0" presId="urn:microsoft.com/office/officeart/2009/3/layout/StepUpProcess"/>
    <dgm:cxn modelId="{B243E225-DA83-4029-B59D-2325DC54BEA9}" type="presParOf" srcId="{14629020-E639-4339-8BCD-C869ADBFCE9A}" destId="{59E84721-D6C6-424C-A6B4-2C02C964F9E9}" srcOrd="1" destOrd="0" presId="urn:microsoft.com/office/officeart/2009/3/layout/StepUpProcess"/>
    <dgm:cxn modelId="{E6F3888E-846D-4233-92A8-E7532F0D2BCC}" type="presParOf" srcId="{14629020-E639-4339-8BCD-C869ADBFCE9A}" destId="{3F3CDFA2-1CFD-40A1-92F6-BCB5EA151CFB}" srcOrd="2" destOrd="0" presId="urn:microsoft.com/office/officeart/2009/3/layout/StepUpProcess"/>
    <dgm:cxn modelId="{7D1167A4-E151-4393-99E0-84A0DB413067}" type="presParOf" srcId="{EA1D4F0B-6E6E-44BE-9971-4010B646CC0C}" destId="{7966412A-5F6A-4B75-B4EB-F87C309E5619}" srcOrd="3" destOrd="0" presId="urn:microsoft.com/office/officeart/2009/3/layout/StepUpProcess"/>
    <dgm:cxn modelId="{E72AD0D5-C502-4DA2-8CD0-7D7BCDEEA76B}" type="presParOf" srcId="{7966412A-5F6A-4B75-B4EB-F87C309E5619}" destId="{92C95346-AD63-410D-879D-F13D06FE4BBC}" srcOrd="0" destOrd="0" presId="urn:microsoft.com/office/officeart/2009/3/layout/StepUpProcess"/>
    <dgm:cxn modelId="{6BF80CF8-6A6E-4877-996C-0A69D55EE8AC}" type="presParOf" srcId="{EA1D4F0B-6E6E-44BE-9971-4010B646CC0C}" destId="{CBB78B72-6014-49C7-B7F2-AE044B03B0CD}" srcOrd="4" destOrd="0" presId="urn:microsoft.com/office/officeart/2009/3/layout/StepUpProcess"/>
    <dgm:cxn modelId="{BB0F5567-9107-4998-866D-9B7FE0A50B07}" type="presParOf" srcId="{CBB78B72-6014-49C7-B7F2-AE044B03B0CD}" destId="{564CF55B-16CF-4752-B5F5-6E87D25A07EA}" srcOrd="0" destOrd="0" presId="urn:microsoft.com/office/officeart/2009/3/layout/StepUpProcess"/>
    <dgm:cxn modelId="{AF41CBAC-1B81-4CD7-9970-FD0AB1715A75}" type="presParOf" srcId="{CBB78B72-6014-49C7-B7F2-AE044B03B0CD}" destId="{FD418CF6-54B5-4752-95D8-B57086773BB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C1B70A-12EB-460A-8CC7-F3A2DC150981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43D8E733-7DE6-49FB-BA58-0C2B4AABF20A}">
      <dgm:prSet phldrT="[Text]" custT="1"/>
      <dgm:spPr/>
      <dgm:t>
        <a:bodyPr/>
        <a:lstStyle/>
        <a:p>
          <a:pPr>
            <a:lnSpc>
              <a:spcPts val="2880"/>
            </a:lnSpc>
            <a:spcAft>
              <a:spcPts val="0"/>
            </a:spcAft>
          </a:pPr>
          <a:r>
            <a:rPr lang="en-US" sz="2400" dirty="0" smtClean="0">
              <a:latin typeface="Arial Black" panose="020B0A04020102020204" pitchFamily="34" charset="0"/>
            </a:rPr>
            <a:t>Federal Register Notice (FRN) issued on </a:t>
          </a:r>
        </a:p>
        <a:p>
          <a:pPr>
            <a:lnSpc>
              <a:spcPts val="2880"/>
            </a:lnSpc>
            <a:spcAft>
              <a:spcPts val="0"/>
            </a:spcAft>
          </a:pPr>
          <a:r>
            <a:rPr lang="en-US" sz="2400" dirty="0" smtClean="0">
              <a:latin typeface="Arial Black" panose="020B0A04020102020204" pitchFamily="34" charset="0"/>
            </a:rPr>
            <a:t>August 3, 2015</a:t>
          </a:r>
          <a:endParaRPr lang="en-US" sz="2400" dirty="0"/>
        </a:p>
      </dgm:t>
    </dgm:pt>
    <dgm:pt modelId="{7A5E8158-4810-4E62-8E7E-B93C34C7CE46}" type="parTrans" cxnId="{35B2C298-5FA5-498C-8C53-7BDAFE747A79}">
      <dgm:prSet/>
      <dgm:spPr/>
      <dgm:t>
        <a:bodyPr/>
        <a:lstStyle/>
        <a:p>
          <a:endParaRPr lang="en-US"/>
        </a:p>
      </dgm:t>
    </dgm:pt>
    <dgm:pt modelId="{3B01A90B-141A-4BD4-AFAD-BF37FF98B6C3}" type="sibTrans" cxnId="{35B2C298-5FA5-498C-8C53-7BDAFE747A79}">
      <dgm:prSet/>
      <dgm:spPr/>
      <dgm:t>
        <a:bodyPr/>
        <a:lstStyle/>
        <a:p>
          <a:endParaRPr lang="en-US" dirty="0"/>
        </a:p>
      </dgm:t>
    </dgm:pt>
    <dgm:pt modelId="{DBB52BA1-BF26-405F-A86F-A4A758EC607C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dirty="0" smtClean="0">
              <a:latin typeface="Arial Black" panose="020B0A04020102020204" pitchFamily="34" charset="0"/>
            </a:rPr>
            <a:t>Public Meeting held on October 7, 2015</a:t>
          </a:r>
          <a:endParaRPr lang="en-US" sz="2400" dirty="0"/>
        </a:p>
      </dgm:t>
    </dgm:pt>
    <dgm:pt modelId="{08EE4EAD-D406-4CAD-8D9D-6C5813D50630}" type="parTrans" cxnId="{3E746C91-FA60-4C54-AB8F-1DD5EBF7547B}">
      <dgm:prSet/>
      <dgm:spPr/>
      <dgm:t>
        <a:bodyPr/>
        <a:lstStyle/>
        <a:p>
          <a:endParaRPr lang="en-US"/>
        </a:p>
      </dgm:t>
    </dgm:pt>
    <dgm:pt modelId="{7FDA1E1C-BD35-43BE-864D-11295DB53D68}" type="sibTrans" cxnId="{3E746C91-FA60-4C54-AB8F-1DD5EBF7547B}">
      <dgm:prSet/>
      <dgm:spPr/>
      <dgm:t>
        <a:bodyPr/>
        <a:lstStyle/>
        <a:p>
          <a:endParaRPr lang="en-US" dirty="0"/>
        </a:p>
      </dgm:t>
    </dgm:pt>
    <dgm:pt modelId="{307992C6-3BD6-4A79-A837-2213C291C224}">
      <dgm:prSet phldrT="[Text]" custT="1"/>
      <dgm:spPr/>
      <dgm:t>
        <a:bodyPr/>
        <a:lstStyle/>
        <a:p>
          <a:r>
            <a:rPr lang="en-US" sz="2400" dirty="0" smtClean="0">
              <a:latin typeface="Arial Black" panose="020B0A04020102020204" pitchFamily="34" charset="0"/>
            </a:rPr>
            <a:t>Comment Period closed on October 19, 2015</a:t>
          </a:r>
          <a:endParaRPr lang="en-US" sz="2400" dirty="0"/>
        </a:p>
      </dgm:t>
    </dgm:pt>
    <dgm:pt modelId="{DA32014A-48BC-47B8-92C6-258B87B506C5}" type="parTrans" cxnId="{F0A6698A-706A-43AB-9ACF-C48C87D3929E}">
      <dgm:prSet/>
      <dgm:spPr/>
      <dgm:t>
        <a:bodyPr/>
        <a:lstStyle/>
        <a:p>
          <a:endParaRPr lang="en-US"/>
        </a:p>
      </dgm:t>
    </dgm:pt>
    <dgm:pt modelId="{9843977E-5FA1-4BF1-935B-5EEBEADBD903}" type="sibTrans" cxnId="{F0A6698A-706A-43AB-9ACF-C48C87D3929E}">
      <dgm:prSet/>
      <dgm:spPr/>
      <dgm:t>
        <a:bodyPr/>
        <a:lstStyle/>
        <a:p>
          <a:endParaRPr lang="en-US"/>
        </a:p>
      </dgm:t>
    </dgm:pt>
    <dgm:pt modelId="{FC9D64AE-2E10-45D4-8C48-0C72609A7EFB}" type="pres">
      <dgm:prSet presAssocID="{38C1B70A-12EB-460A-8CC7-F3A2DC150981}" presName="linearFlow" presStyleCnt="0">
        <dgm:presLayoutVars>
          <dgm:resizeHandles val="exact"/>
        </dgm:presLayoutVars>
      </dgm:prSet>
      <dgm:spPr/>
    </dgm:pt>
    <dgm:pt modelId="{BE6937D6-7916-4F3C-A33C-6F9D2C4C45AF}" type="pres">
      <dgm:prSet presAssocID="{43D8E733-7DE6-49FB-BA58-0C2B4AABF2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C9539-C047-49CD-9BE4-79A777EDA121}" type="pres">
      <dgm:prSet presAssocID="{3B01A90B-141A-4BD4-AFAD-BF37FF98B6C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7AE0A50-3D16-4283-A8AA-B6309727030A}" type="pres">
      <dgm:prSet presAssocID="{3B01A90B-141A-4BD4-AFAD-BF37FF98B6C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E0E3844-76BF-4A4D-8F5B-D110BC3A5203}" type="pres">
      <dgm:prSet presAssocID="{DBB52BA1-BF26-405F-A86F-A4A758EC607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F380F-6033-4289-8F73-7C865FD23030}" type="pres">
      <dgm:prSet presAssocID="{7FDA1E1C-BD35-43BE-864D-11295DB53D6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F55AAAE-52C5-4334-AB67-17B2032550C2}" type="pres">
      <dgm:prSet presAssocID="{7FDA1E1C-BD35-43BE-864D-11295DB53D6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64CAE4B-3AE6-41FA-93DD-9A25C5470F5C}" type="pres">
      <dgm:prSet presAssocID="{307992C6-3BD6-4A79-A837-2213C291C22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651C5B-ECBE-4B81-9046-575029507F18}" type="presOf" srcId="{7FDA1E1C-BD35-43BE-864D-11295DB53D68}" destId="{0F55AAAE-52C5-4334-AB67-17B2032550C2}" srcOrd="1" destOrd="0" presId="urn:microsoft.com/office/officeart/2005/8/layout/process2"/>
    <dgm:cxn modelId="{D5B4E066-C89D-41BC-AF97-4AB2A145FDB4}" type="presOf" srcId="{7FDA1E1C-BD35-43BE-864D-11295DB53D68}" destId="{83BF380F-6033-4289-8F73-7C865FD23030}" srcOrd="0" destOrd="0" presId="urn:microsoft.com/office/officeart/2005/8/layout/process2"/>
    <dgm:cxn modelId="{F0A6698A-706A-43AB-9ACF-C48C87D3929E}" srcId="{38C1B70A-12EB-460A-8CC7-F3A2DC150981}" destId="{307992C6-3BD6-4A79-A837-2213C291C224}" srcOrd="2" destOrd="0" parTransId="{DA32014A-48BC-47B8-92C6-258B87B506C5}" sibTransId="{9843977E-5FA1-4BF1-935B-5EEBEADBD903}"/>
    <dgm:cxn modelId="{04944086-F047-4D7D-8F28-8FA665293A88}" type="presOf" srcId="{307992C6-3BD6-4A79-A837-2213C291C224}" destId="{F64CAE4B-3AE6-41FA-93DD-9A25C5470F5C}" srcOrd="0" destOrd="0" presId="urn:microsoft.com/office/officeart/2005/8/layout/process2"/>
    <dgm:cxn modelId="{35B2C298-5FA5-498C-8C53-7BDAFE747A79}" srcId="{38C1B70A-12EB-460A-8CC7-F3A2DC150981}" destId="{43D8E733-7DE6-49FB-BA58-0C2B4AABF20A}" srcOrd="0" destOrd="0" parTransId="{7A5E8158-4810-4E62-8E7E-B93C34C7CE46}" sibTransId="{3B01A90B-141A-4BD4-AFAD-BF37FF98B6C3}"/>
    <dgm:cxn modelId="{BB27D3E4-5595-4A99-8AED-A5874B687E0B}" type="presOf" srcId="{43D8E733-7DE6-49FB-BA58-0C2B4AABF20A}" destId="{BE6937D6-7916-4F3C-A33C-6F9D2C4C45AF}" srcOrd="0" destOrd="0" presId="urn:microsoft.com/office/officeart/2005/8/layout/process2"/>
    <dgm:cxn modelId="{D9DA82C0-8D94-4223-A1CA-A7A9EB40A522}" type="presOf" srcId="{38C1B70A-12EB-460A-8CC7-F3A2DC150981}" destId="{FC9D64AE-2E10-45D4-8C48-0C72609A7EFB}" srcOrd="0" destOrd="0" presId="urn:microsoft.com/office/officeart/2005/8/layout/process2"/>
    <dgm:cxn modelId="{0A0E9C34-59B3-4B56-A703-75D5EDFC5B18}" type="presOf" srcId="{DBB52BA1-BF26-405F-A86F-A4A758EC607C}" destId="{CE0E3844-76BF-4A4D-8F5B-D110BC3A5203}" srcOrd="0" destOrd="0" presId="urn:microsoft.com/office/officeart/2005/8/layout/process2"/>
    <dgm:cxn modelId="{3E746C91-FA60-4C54-AB8F-1DD5EBF7547B}" srcId="{38C1B70A-12EB-460A-8CC7-F3A2DC150981}" destId="{DBB52BA1-BF26-405F-A86F-A4A758EC607C}" srcOrd="1" destOrd="0" parTransId="{08EE4EAD-D406-4CAD-8D9D-6C5813D50630}" sibTransId="{7FDA1E1C-BD35-43BE-864D-11295DB53D68}"/>
    <dgm:cxn modelId="{003F02A8-FDEB-4E7A-8173-24F4F255F3BF}" type="presOf" srcId="{3B01A90B-141A-4BD4-AFAD-BF37FF98B6C3}" destId="{17AE0A50-3D16-4283-A8AA-B6309727030A}" srcOrd="1" destOrd="0" presId="urn:microsoft.com/office/officeart/2005/8/layout/process2"/>
    <dgm:cxn modelId="{48B43888-C7E1-47A6-9210-83FDAB70BEE2}" type="presOf" srcId="{3B01A90B-141A-4BD4-AFAD-BF37FF98B6C3}" destId="{E0EC9539-C047-49CD-9BE4-79A777EDA121}" srcOrd="0" destOrd="0" presId="urn:microsoft.com/office/officeart/2005/8/layout/process2"/>
    <dgm:cxn modelId="{495CAFF0-705C-40F8-8981-83678DCA2764}" type="presParOf" srcId="{FC9D64AE-2E10-45D4-8C48-0C72609A7EFB}" destId="{BE6937D6-7916-4F3C-A33C-6F9D2C4C45AF}" srcOrd="0" destOrd="0" presId="urn:microsoft.com/office/officeart/2005/8/layout/process2"/>
    <dgm:cxn modelId="{2266FD19-5DDF-4AFD-9B6C-FCDD89850A6A}" type="presParOf" srcId="{FC9D64AE-2E10-45D4-8C48-0C72609A7EFB}" destId="{E0EC9539-C047-49CD-9BE4-79A777EDA121}" srcOrd="1" destOrd="0" presId="urn:microsoft.com/office/officeart/2005/8/layout/process2"/>
    <dgm:cxn modelId="{035A0076-0083-4391-BAF8-1845CF9F5C1D}" type="presParOf" srcId="{E0EC9539-C047-49CD-9BE4-79A777EDA121}" destId="{17AE0A50-3D16-4283-A8AA-B6309727030A}" srcOrd="0" destOrd="0" presId="urn:microsoft.com/office/officeart/2005/8/layout/process2"/>
    <dgm:cxn modelId="{CAB1CD36-3F18-4A02-A243-F3F23F8BB9CF}" type="presParOf" srcId="{FC9D64AE-2E10-45D4-8C48-0C72609A7EFB}" destId="{CE0E3844-76BF-4A4D-8F5B-D110BC3A5203}" srcOrd="2" destOrd="0" presId="urn:microsoft.com/office/officeart/2005/8/layout/process2"/>
    <dgm:cxn modelId="{744CEE55-F3D4-4B56-81B2-ECA4317CE94D}" type="presParOf" srcId="{FC9D64AE-2E10-45D4-8C48-0C72609A7EFB}" destId="{83BF380F-6033-4289-8F73-7C865FD23030}" srcOrd="3" destOrd="0" presId="urn:microsoft.com/office/officeart/2005/8/layout/process2"/>
    <dgm:cxn modelId="{6B4F5A9D-6F4A-4083-A378-AA463C5EACBB}" type="presParOf" srcId="{83BF380F-6033-4289-8F73-7C865FD23030}" destId="{0F55AAAE-52C5-4334-AB67-17B2032550C2}" srcOrd="0" destOrd="0" presId="urn:microsoft.com/office/officeart/2005/8/layout/process2"/>
    <dgm:cxn modelId="{A285B19E-2C5A-497D-9EEB-070539C110D3}" type="presParOf" srcId="{FC9D64AE-2E10-45D4-8C48-0C72609A7EFB}" destId="{F64CAE4B-3AE6-41FA-93DD-9A25C5470F5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363" cy="463550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1" y="0"/>
            <a:ext cx="3027363" cy="463550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315BF320-3A53-4658-927C-D2A9D3D1AA55}" type="datetimeFigureOut">
              <a:rPr lang="en-US" smtClean="0"/>
              <a:t>4/1/16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8564"/>
            <a:ext cx="3027363" cy="463550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1" y="8818564"/>
            <a:ext cx="3027363" cy="463550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8D1BD9A6-4421-4C28-9A2B-D6924B47D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06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6833" cy="464185"/>
          </a:xfrm>
          <a:prstGeom prst="rect">
            <a:avLst/>
          </a:prstGeom>
        </p:spPr>
        <p:txBody>
          <a:bodyPr vert="horz" lIns="92935" tIns="46467" rIns="92935" bIns="4646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</p:spPr>
        <p:txBody>
          <a:bodyPr vert="horz" lIns="92935" tIns="46467" rIns="92935" bIns="46467" rtlCol="0"/>
          <a:lstStyle>
            <a:lvl1pPr algn="r">
              <a:defRPr sz="1200"/>
            </a:lvl1pPr>
          </a:lstStyle>
          <a:p>
            <a:fld id="{2BF81184-A737-495A-812A-6D95EAFC7BAA}" type="datetimeFigureOut">
              <a:rPr lang="en-US" smtClean="0"/>
              <a:t>4/1/16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5" tIns="46467" rIns="92935" bIns="4646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2935" tIns="46467" rIns="92935" bIns="4646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2935" tIns="46467" rIns="92935" bIns="4646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5"/>
            <a:ext cx="3026833" cy="464185"/>
          </a:xfrm>
          <a:prstGeom prst="rect">
            <a:avLst/>
          </a:prstGeom>
        </p:spPr>
        <p:txBody>
          <a:bodyPr vert="horz" lIns="92935" tIns="46467" rIns="92935" bIns="46467" rtlCol="0" anchor="b"/>
          <a:lstStyle>
            <a:lvl1pPr algn="r">
              <a:defRPr sz="1200"/>
            </a:lvl1pPr>
          </a:lstStyle>
          <a:p>
            <a:fld id="{80A2B424-62C4-4176-84D6-061B51EEB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4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66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25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701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701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8988" indent="-22701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6188" indent="-2270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3388" indent="-2270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30588" indent="-2270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7788" indent="-2270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34FAE4-A422-4A7C-90B9-490AFF0A846F}" type="slidenum">
              <a:rPr lang="en-US" altLang="en-US" sz="1200" smtClean="0"/>
              <a:pPr>
                <a:spcBef>
                  <a:spcPct val="0"/>
                </a:spcBef>
              </a:pPr>
              <a:t>10</a:t>
            </a:fld>
            <a:endParaRPr lang="en-US" altLang="en-US" sz="1200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304800"/>
            <a:ext cx="4641850" cy="34813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86188"/>
            <a:ext cx="6985000" cy="51228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12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0300" y="146050"/>
            <a:ext cx="4641850" cy="3481388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60325" y="3600450"/>
            <a:ext cx="6924675" cy="5384800"/>
          </a:xfrm>
        </p:spPr>
        <p:txBody>
          <a:bodyPr/>
          <a:lstStyle/>
          <a:p>
            <a:pPr>
              <a:defRPr/>
            </a:pPr>
            <a:endParaRPr lang="en-US" altLang="en-US" b="1" dirty="0" smtClean="0">
              <a:latin typeface="Arial Black" panose="020B0A040201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4CA01DC-379B-454F-AFDC-3534B85CB67F}" type="slidenum">
              <a:rPr lang="en-US" altLang="en-US" sz="1200" smtClean="0"/>
              <a:pPr/>
              <a:t>11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556590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5900" y="4413250"/>
            <a:ext cx="6070600" cy="41741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74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178301"/>
            <a:ext cx="6692900" cy="4409124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E4E6-B42F-456C-B3B0-2A87BD42665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98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9700" y="4337050"/>
            <a:ext cx="6553200" cy="4648199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30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5900" y="4413250"/>
            <a:ext cx="6553200" cy="45720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1200" b="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94984-3B58-4486-818E-4A2496F566E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43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00" y="4413250"/>
            <a:ext cx="6223000" cy="4174174"/>
          </a:xfrm>
        </p:spPr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E4E6-B42F-456C-B3B0-2A87BD42665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81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9700" y="4413250"/>
            <a:ext cx="6146800" cy="4174174"/>
          </a:xfrm>
        </p:spPr>
        <p:txBody>
          <a:bodyPr/>
          <a:lstStyle/>
          <a:p>
            <a:endParaRPr lang="en-US" sz="1200" b="0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E4E6-B42F-456C-B3B0-2A87BD42665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9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00" y="4337050"/>
            <a:ext cx="6629400" cy="4571999"/>
          </a:xfrm>
        </p:spPr>
        <p:txBody>
          <a:bodyPr/>
          <a:lstStyle/>
          <a:p>
            <a:endParaRPr lang="en-US" sz="1200" b="0" dirty="0" smtClean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E4E6-B42F-456C-B3B0-2A87BD42665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1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0" y="558800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8301" y="4260850"/>
            <a:ext cx="6248400" cy="4191000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E4E6-B42F-456C-B3B0-2A87BD42665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56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91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9700" y="4565649"/>
            <a:ext cx="6629400" cy="4252255"/>
          </a:xfrm>
        </p:spPr>
        <p:txBody>
          <a:bodyPr/>
          <a:lstStyle/>
          <a:p>
            <a:endParaRPr lang="en-US" sz="1200" b="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E4E6-B42F-456C-B3B0-2A87BD42665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22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38F6A0-E821-46D1-851B-B95FEAB6E5D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1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139700" y="4337051"/>
            <a:ext cx="6629400" cy="4250374"/>
          </a:xfrm>
        </p:spPr>
        <p:txBody>
          <a:bodyPr/>
          <a:lstStyle/>
          <a:p>
            <a:endParaRPr lang="en-US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389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0" y="146050"/>
            <a:ext cx="4641850" cy="34813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>
          <a:xfrm>
            <a:off x="139700" y="3803650"/>
            <a:ext cx="6705600" cy="5105400"/>
          </a:xfrm>
        </p:spPr>
        <p:txBody>
          <a:bodyPr/>
          <a:lstStyle/>
          <a:p>
            <a:endParaRPr lang="en-US" sz="12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8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D8AE-3568-4D60-BB43-B25CEB35F0AB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44500" y="4413250"/>
            <a:ext cx="5842000" cy="4174174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Lucida Grande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67476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0300" y="146050"/>
            <a:ext cx="4641850" cy="3481388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45566" y="3897290"/>
            <a:ext cx="6924675" cy="5384800"/>
          </a:xfrm>
        </p:spPr>
        <p:txBody>
          <a:bodyPr/>
          <a:lstStyle/>
          <a:p>
            <a:endParaRPr lang="en-US" sz="1200" dirty="0">
              <a:latin typeface="Arial Black" panose="020B0A040201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4CA01DC-379B-454F-AFDC-3534B85CB67F}" type="slidenum">
              <a:rPr lang="en-US" altLang="en-US" sz="1200" smtClean="0"/>
              <a:pPr/>
              <a:t>6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236259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2100" y="4413250"/>
            <a:ext cx="5994400" cy="4174174"/>
          </a:xfrm>
        </p:spPr>
        <p:txBody>
          <a:bodyPr/>
          <a:lstStyle/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33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9701" y="4178300"/>
            <a:ext cx="6843684" cy="4959349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44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D8AE-3568-4D60-BB43-B25CEB35F0AB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8300" y="4337051"/>
            <a:ext cx="5918200" cy="4250374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Lucida Grande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2534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4B4D-3130-4427-A0C2-CE4078D6D4B8}" type="datetime1">
              <a:rPr lang="en-US" smtClean="0"/>
              <a:t>4/1/16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 descr="nrc_logo_white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"/>
            <a:ext cx="24050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016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7B6F-E870-4ECB-A0F3-0AF51D6C0DB2}" type="datetime1">
              <a:rPr lang="en-US" smtClean="0"/>
              <a:t>4/1/16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9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AC8A-999E-4895-90A5-9BAC678D7E86}" type="datetime1">
              <a:rPr lang="en-US" smtClean="0"/>
              <a:t>4/1/16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5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EC6B-E2ED-4A6A-A206-F2771CC74E8C}" type="datetime1">
              <a:rPr lang="en-US" smtClean="0"/>
              <a:t>4/1/16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nrc_logo_white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8263" y="114300"/>
            <a:ext cx="13033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764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7C83-4754-4C41-9312-5D50F1AD99B9}" type="datetime1">
              <a:rPr lang="en-US" smtClean="0"/>
              <a:t>4/1/16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5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3370-0FE2-49EB-A72D-980096238E1E}" type="datetime1">
              <a:rPr lang="en-US" smtClean="0"/>
              <a:t>4/1/16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 descr="nrc_logo_white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8263" y="114300"/>
            <a:ext cx="13033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01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127F9B-62E8-4EB5-9468-94717BF7FC73}" type="datetime1">
              <a:rPr lang="en-US" smtClean="0"/>
              <a:t>4/1/16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 descr="nrc_logo_white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8263" y="114300"/>
            <a:ext cx="13033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514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F611-1FE4-4A0C-9C52-7FA65017D7B2}" type="datetime1">
              <a:rPr lang="en-US" smtClean="0"/>
              <a:t>4/1/16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4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16F0-0E68-4205-A455-DF577EFC688F}" type="datetime1">
              <a:rPr lang="en-US" smtClean="0"/>
              <a:t>4/1/16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7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DEA4-ED25-4450-8E62-70790DA39923}" type="datetime1">
              <a:rPr lang="en-US" smtClean="0"/>
              <a:t>4/1/16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6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A9CB-02F2-43CF-B552-1762A4140C9E}" type="datetime1">
              <a:rPr lang="en-US" smtClean="0"/>
              <a:t>4/1/16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3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9FDF3-156E-4291-A60C-818E28F373B4}" type="datetime1">
              <a:rPr lang="en-US" smtClean="0"/>
              <a:t>4/1/16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9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5.jpg"/><Relationship Id="rId9" Type="http://schemas.openxmlformats.org/officeDocument/2006/relationships/image" Target="../media/image6.jpg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7888"/>
            <a:ext cx="8153400" cy="21336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NRC’s </a:t>
            </a:r>
            <a:r>
              <a:rPr lang="en-US" sz="3200" dirty="0">
                <a:latin typeface="Arial Black" panose="020B0A04020102020204" pitchFamily="34" charset="0"/>
              </a:rPr>
              <a:t>Low-Level Radioactive Waste</a:t>
            </a:r>
            <a:br>
              <a:rPr lang="en-US" sz="3200" dirty="0">
                <a:latin typeface="Arial Black" panose="020B0A04020102020204" pitchFamily="34" charset="0"/>
              </a:rPr>
            </a:br>
            <a:r>
              <a:rPr lang="en-US" sz="3200" dirty="0">
                <a:latin typeface="Arial Black" panose="020B0A04020102020204" pitchFamily="34" charset="0"/>
              </a:rPr>
              <a:t>Regulatory Program:  Update of </a:t>
            </a:r>
            <a:r>
              <a:rPr lang="en-US" sz="3200" dirty="0" smtClean="0">
                <a:latin typeface="Arial Black" panose="020B0A04020102020204" pitchFamily="34" charset="0"/>
              </a:rPr>
              <a:t>Emerging Issues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533400" y="4684513"/>
            <a:ext cx="7924800" cy="15704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8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John Tappert, Director </a:t>
            </a:r>
          </a:p>
          <a:p>
            <a:r>
              <a:rPr lang="en-US" sz="7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Division </a:t>
            </a:r>
            <a:r>
              <a:rPr lang="en-US" sz="7200" b="1" dirty="0">
                <a:latin typeface="Arial Black" panose="020B0A04020102020204" pitchFamily="34" charset="0"/>
                <a:cs typeface="Arial" panose="020B0604020202020204" pitchFamily="34" charset="0"/>
              </a:rPr>
              <a:t>of Decommissioning, Uranium Recovery and Waste </a:t>
            </a:r>
            <a:r>
              <a:rPr lang="en-US" sz="7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Programs (DUWP)</a:t>
            </a:r>
            <a:endParaRPr lang="en-US" sz="7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7200" b="1" dirty="0">
                <a:latin typeface="Arial Black" panose="020B0A04020102020204" pitchFamily="34" charset="0"/>
                <a:cs typeface="Arial" panose="020B0604020202020204" pitchFamily="34" charset="0"/>
              </a:rPr>
              <a:t>Office of Nuclear Material Safety and </a:t>
            </a:r>
            <a:r>
              <a:rPr lang="en-US" sz="7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Safeguards (NMSS)</a:t>
            </a:r>
            <a:endParaRPr lang="en-US" sz="7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8000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en-US" sz="8000" i="1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en-US" sz="1800" i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8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066800" y="3115865"/>
            <a:ext cx="6934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1400" b="1" dirty="0"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April 13, 2016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LLW Forum Meeting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Park City, Utah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5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-152400"/>
            <a:ext cx="7162800" cy="1219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Activities Related to GTCC and Transuranic Waste Disposal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171333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8250C2-6265-49BC-BE97-C4ACA3D7D8AD}" type="slidenum">
              <a:rPr lang="en-US" altLang="en-US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100" dirty="0" smtClean="0">
              <a:latin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51064101"/>
              </p:ext>
            </p:extLst>
          </p:nvPr>
        </p:nvGraphicFramePr>
        <p:xfrm>
          <a:off x="152400" y="708991"/>
          <a:ext cx="8534400" cy="592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67600" y="2286000"/>
            <a:ext cx="137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February </a:t>
            </a:r>
            <a:r>
              <a:rPr lang="en-US" sz="1600" dirty="0" smtClean="0">
                <a:latin typeface="Arial Black" panose="020B0A04020102020204" pitchFamily="34" charset="0"/>
              </a:rPr>
              <a:t>25, 2016 </a:t>
            </a:r>
            <a:r>
              <a:rPr lang="en-US" sz="1600" dirty="0">
                <a:latin typeface="Arial Black" panose="020B0A04020102020204" pitchFamily="34" charset="0"/>
              </a:rPr>
              <a:t>-</a:t>
            </a:r>
          </a:p>
          <a:p>
            <a:pPr lvl="0"/>
            <a:r>
              <a:rPr lang="en-US" sz="1600" dirty="0" smtClean="0">
                <a:latin typeface="Arial Black" panose="020B0A04020102020204" pitchFamily="34" charset="0"/>
              </a:rPr>
              <a:t>Final EIS </a:t>
            </a:r>
            <a:r>
              <a:rPr lang="en-US" sz="1600" dirty="0">
                <a:latin typeface="Arial Black" panose="020B0A04020102020204" pitchFamily="34" charset="0"/>
              </a:rPr>
              <a:t>for the Disposal of GTCC and GTCC-Like Waste</a:t>
            </a:r>
          </a:p>
        </p:txBody>
      </p:sp>
    </p:spTree>
    <p:extLst>
      <p:ext uri="{BB962C8B-B14F-4D97-AF65-F5344CB8AC3E}">
        <p14:creationId xmlns:p14="http://schemas.microsoft.com/office/powerpoint/2010/main" val="165828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16565"/>
            <a:ext cx="8153400" cy="1143000"/>
          </a:xfrm>
        </p:spPr>
        <p:txBody>
          <a:bodyPr/>
          <a:lstStyle/>
          <a:p>
            <a:pPr algn="l"/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Next Steps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980950"/>
              </p:ext>
            </p:extLst>
          </p:nvPr>
        </p:nvGraphicFramePr>
        <p:xfrm>
          <a:off x="533400" y="2057400"/>
          <a:ext cx="8153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1825" y="6400800"/>
            <a:ext cx="647700" cy="3048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8901A2-EBCE-4E2D-8DFB-8968695B8B7B}" type="slidenum">
              <a:rPr lang="en-US" altLang="en-US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1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4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8153400" cy="2133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Byproduct Material Financial Assurance Scoping Study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6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2F45-50E2-46D7-800C-1BB57E6FDC83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33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Participation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09962182"/>
              </p:ext>
            </p:extLst>
          </p:nvPr>
        </p:nvGraphicFramePr>
        <p:xfrm>
          <a:off x="1066800" y="1273175"/>
          <a:ext cx="6858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166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8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Significant Comments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1054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Financial assurance </a:t>
            </a:r>
            <a:r>
              <a:rPr lang="en-US" sz="2400" dirty="0" smtClean="0">
                <a:latin typeface="Arial Black" panose="020B0A04020102020204" pitchFamily="34" charset="0"/>
              </a:rPr>
              <a:t>should be required for all Category 1, 2, and 3 sealed sources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Financial assurance requirements should be based on cost estimates that are periodically reevaluated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Fixed dollar amounts established by regulation are not desirable – each situation is unique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Need to be careful in defining “end-of-life”, particularly for applications that may require periodic use of sources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Cost of disposal should be borne by the entity that receives the economic benefit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7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81200"/>
            <a:ext cx="3122579" cy="309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6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149475"/>
            <a:ext cx="7848600" cy="24987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Making smart changes in a proactive manner that will position the agency to </a:t>
            </a:r>
            <a:r>
              <a:rPr lang="en-US" sz="2400" i="1" dirty="0">
                <a:latin typeface="Arial Black" panose="020B0A04020102020204" pitchFamily="34" charset="0"/>
              </a:rPr>
              <a:t>effectively</a:t>
            </a:r>
            <a:r>
              <a:rPr lang="en-US" sz="2400" dirty="0">
                <a:latin typeface="Arial Black" panose="020B0A04020102020204" pitchFamily="34" charset="0"/>
              </a:rPr>
              <a:t> and </a:t>
            </a:r>
            <a:r>
              <a:rPr lang="en-US" sz="2400" i="1" dirty="0">
                <a:latin typeface="Arial Black" panose="020B0A04020102020204" pitchFamily="34" charset="0"/>
              </a:rPr>
              <a:t>efficiently</a:t>
            </a:r>
            <a:r>
              <a:rPr lang="en-US" sz="2400" dirty="0">
                <a:latin typeface="Arial Black" panose="020B0A04020102020204" pitchFamily="34" charset="0"/>
              </a:rPr>
              <a:t> implement its mission now and in the </a:t>
            </a:r>
            <a:r>
              <a:rPr lang="en-US" sz="2400" dirty="0" smtClean="0">
                <a:latin typeface="Arial Black" panose="020B0A04020102020204" pitchFamily="34" charset="0"/>
              </a:rPr>
              <a:t>future</a:t>
            </a:r>
            <a:endParaRPr lang="en-US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 Black" panose="020B0A04020102020204" pitchFamily="34" charset="0"/>
              </a:rPr>
              <a:t>	</a:t>
            </a:r>
            <a:endParaRPr lang="en-US" sz="2800" dirty="0" smtClean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A2DA-8834-4D8C-A890-84AAA06CF20E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70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A2DA-8834-4D8C-A890-84AAA06CF20E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Aim Tasks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828800"/>
            <a:ext cx="8229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In </a:t>
            </a:r>
            <a:r>
              <a:rPr lang="en-US" sz="2400" dirty="0" smtClean="0">
                <a:latin typeface="Arial Black" panose="020B0A04020102020204" pitchFamily="34" charset="0"/>
              </a:rPr>
              <a:t>January </a:t>
            </a:r>
            <a:r>
              <a:rPr lang="en-US" sz="2400" dirty="0">
                <a:latin typeface="Arial Black" panose="020B0A04020102020204" pitchFamily="34" charset="0"/>
              </a:rPr>
              <a:t>2015, NRC staff sent a proposal to the </a:t>
            </a:r>
            <a:r>
              <a:rPr lang="en-US" sz="2400" dirty="0" smtClean="0">
                <a:latin typeface="Arial Black" panose="020B0A04020102020204" pitchFamily="34" charset="0"/>
              </a:rPr>
              <a:t>Commission </a:t>
            </a:r>
            <a:endParaRPr lang="en-US" sz="24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Right-sizing the agency to retain skill sets needed to accomplish its </a:t>
            </a:r>
            <a:r>
              <a:rPr lang="en-US" sz="2400" dirty="0" smtClean="0">
                <a:latin typeface="Arial Black" panose="020B0A04020102020204" pitchFamily="34" charset="0"/>
              </a:rPr>
              <a:t>mission </a:t>
            </a:r>
            <a:endParaRPr lang="en-US" sz="24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Streamlining agency processes to use resources more </a:t>
            </a:r>
            <a:r>
              <a:rPr lang="en-US" sz="2400" dirty="0" smtClean="0">
                <a:latin typeface="Arial Black" panose="020B0A04020102020204" pitchFamily="34" charset="0"/>
              </a:rPr>
              <a:t>wisely</a:t>
            </a:r>
            <a:endParaRPr lang="en-US" sz="24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Improving timeliness in regulatory decision-making and responding quickly to changing </a:t>
            </a:r>
            <a:r>
              <a:rPr lang="en-US" sz="2400" dirty="0" smtClean="0">
                <a:latin typeface="Arial Black" panose="020B0A04020102020204" pitchFamily="34" charset="0"/>
              </a:rPr>
              <a:t>conditions</a:t>
            </a:r>
            <a:endParaRPr lang="en-US" sz="24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Promoting unity of purpose with clearer agencywide </a:t>
            </a:r>
            <a:r>
              <a:rPr lang="en-US" sz="2400" dirty="0" smtClean="0">
                <a:latin typeface="Arial Black" panose="020B0A04020102020204" pitchFamily="34" charset="0"/>
              </a:rPr>
              <a:t>priorities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5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45720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latin typeface="Arial Black" panose="020B0A04020102020204" pitchFamily="34" charset="0"/>
              </a:rPr>
              <a:t>Evaluated work against mission, principles, and </a:t>
            </a:r>
            <a:r>
              <a:rPr lang="en-US" sz="2400" dirty="0" smtClean="0">
                <a:latin typeface="Arial Black" panose="020B0A04020102020204" pitchFamily="34" charset="0"/>
              </a:rPr>
              <a:t>values</a:t>
            </a:r>
            <a:endParaRPr lang="en-US" sz="2400" dirty="0">
              <a:latin typeface="Arial Black" panose="020B0A04020102020204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latin typeface="Arial Black" panose="020B0A04020102020204" pitchFamily="34" charset="0"/>
              </a:rPr>
              <a:t>Identified the work beyond the point of diminishing </a:t>
            </a:r>
            <a:r>
              <a:rPr lang="en-US" sz="2400" dirty="0" smtClean="0">
                <a:latin typeface="Arial Black" panose="020B0A04020102020204" pitchFamily="34" charset="0"/>
              </a:rPr>
              <a:t>returns</a:t>
            </a:r>
            <a:endParaRPr lang="en-US" sz="2400" dirty="0">
              <a:latin typeface="Arial Black" panose="020B0A04020102020204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latin typeface="Arial Black" panose="020B0A04020102020204" pitchFamily="34" charset="0"/>
              </a:rPr>
              <a:t>Considered suggested efficiencies from staff and </a:t>
            </a:r>
            <a:r>
              <a:rPr lang="en-US" sz="2400" dirty="0" smtClean="0">
                <a:latin typeface="Arial Black" panose="020B0A04020102020204" pitchFamily="34" charset="0"/>
              </a:rPr>
              <a:t>stakeholders</a:t>
            </a:r>
            <a:endParaRPr lang="en-US" sz="2400" dirty="0">
              <a:latin typeface="Arial Black" panose="020B0A04020102020204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latin typeface="Arial Black" panose="020B0A04020102020204" pitchFamily="34" charset="0"/>
              </a:rPr>
              <a:t>Identified unnecessary process burdens to be eliminated</a:t>
            </a:r>
          </a:p>
          <a:p>
            <a:pPr marL="0" indent="0">
              <a:buNone/>
            </a:pPr>
            <a:r>
              <a:rPr lang="en-US" sz="2800" dirty="0">
                <a:latin typeface="Arial Black" panose="020B0A04020102020204" pitchFamily="34" charset="0"/>
              </a:rPr>
              <a:t>	</a:t>
            </a:r>
            <a:endParaRPr lang="en-US" sz="2800" dirty="0" smtClean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A2DA-8834-4D8C-A890-84AAA06CF20E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8575" y="-762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Prioritization and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Re-baselining - Process</a:t>
            </a:r>
          </a:p>
        </p:txBody>
      </p:sp>
    </p:spTree>
    <p:extLst>
      <p:ext uri="{BB962C8B-B14F-4D97-AF65-F5344CB8AC3E}">
        <p14:creationId xmlns:p14="http://schemas.microsoft.com/office/powerpoint/2010/main" val="304310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fld id="{9FD3A2DA-8834-4D8C-A890-84AAA06CF20E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813" y="-666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 smtClean="0"/>
              <a:t>Sheds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100825"/>
              </p:ext>
            </p:extLst>
          </p:nvPr>
        </p:nvGraphicFramePr>
        <p:xfrm>
          <a:off x="533400" y="1752600"/>
          <a:ext cx="8077202" cy="4164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408"/>
                <a:gridCol w="5252192"/>
                <a:gridCol w="1442194"/>
                <a:gridCol w="691408"/>
              </a:tblGrid>
              <a:tr h="605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Black" panose="020B0A04020102020204" pitchFamily="34" charset="0"/>
                        </a:rPr>
                        <a:t>Item #</a:t>
                      </a:r>
                      <a:endParaRPr lang="en-US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Black" panose="020B0A04020102020204" pitchFamily="34" charset="0"/>
                        </a:rPr>
                        <a:t>Proposed Shed, De-prioritization, Reduced Resource</a:t>
                      </a:r>
                      <a:endParaRPr lang="en-US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Black" panose="020B0A04020102020204" pitchFamily="34" charset="0"/>
                        </a:rPr>
                        <a:t>Item $K</a:t>
                      </a:r>
                      <a:endParaRPr lang="en-US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Black" panose="020B0A04020102020204" pitchFamily="34" charset="0"/>
                        </a:rPr>
                        <a:t>Item FTE</a:t>
                      </a:r>
                      <a:endParaRPr lang="en-US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</a:tr>
              <a:tr h="766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en-US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anose="020B0A04020102020204" pitchFamily="34" charset="0"/>
                        </a:rPr>
                        <a:t>Terminate </a:t>
                      </a: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the current rulemaking activity to </a:t>
                      </a:r>
                      <a:r>
                        <a:rPr lang="en-US" sz="2000" dirty="0" smtClean="0">
                          <a:effectLst/>
                          <a:latin typeface="Arial Black" panose="020B0A04020102020204" pitchFamily="34" charset="0"/>
                        </a:rPr>
                        <a:t>change 10 </a:t>
                      </a: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CFR Part </a:t>
                      </a:r>
                      <a:r>
                        <a:rPr lang="en-US" sz="2000" dirty="0" smtClean="0">
                          <a:effectLst/>
                          <a:latin typeface="Arial Black" panose="020B0A04020102020204" pitchFamily="34" charset="0"/>
                        </a:rPr>
                        <a:t>20</a:t>
                      </a:r>
                      <a:endParaRPr lang="en-US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anose="020B0A04020102020204" pitchFamily="34" charset="0"/>
                        </a:rPr>
                        <a:t>$10</a:t>
                      </a:r>
                      <a:endParaRPr lang="en-US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anose="020B0A04020102020204" pitchFamily="34" charset="0"/>
                        </a:rPr>
                        <a:t>1.0</a:t>
                      </a:r>
                      <a:endParaRPr lang="en-US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</a:tr>
              <a:tr h="6718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anose="020B0A04020102020204" pitchFamily="34" charset="0"/>
                        </a:rPr>
                        <a:t>12</a:t>
                      </a:r>
                      <a:endParaRPr lang="en-US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anose="020B0A04020102020204" pitchFamily="34" charset="0"/>
                        </a:rPr>
                        <a:t>Reduce </a:t>
                      </a: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resources for travel for conference and non-critical events</a:t>
                      </a:r>
                      <a:endParaRPr lang="en-US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anose="020B0A04020102020204" pitchFamily="34" charset="0"/>
                        </a:rPr>
                        <a:t>$300</a:t>
                      </a:r>
                      <a:endParaRPr lang="en-US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anose="020B0A04020102020204" pitchFamily="34" charset="0"/>
                        </a:rPr>
                        <a:t>0.0</a:t>
                      </a:r>
                      <a:endParaRPr lang="en-US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</a:tr>
              <a:tr h="6718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anose="020B0A04020102020204" pitchFamily="34" charset="0"/>
                        </a:rPr>
                        <a:t>75</a:t>
                      </a:r>
                      <a:endParaRPr lang="en-US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Reduce Agreement State travel and training </a:t>
                      </a:r>
                      <a:r>
                        <a:rPr lang="en-US" sz="2000" dirty="0" smtClean="0">
                          <a:effectLst/>
                          <a:latin typeface="Arial Black" panose="020B0A04020102020204" pitchFamily="34" charset="0"/>
                        </a:rPr>
                        <a:t>funds</a:t>
                      </a:r>
                      <a:endParaRPr lang="en-US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anose="020B0A04020102020204" pitchFamily="34" charset="0"/>
                        </a:rPr>
                        <a:t>$125</a:t>
                      </a:r>
                      <a:endParaRPr lang="en-US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anose="020B0A04020102020204" pitchFamily="34" charset="0"/>
                        </a:rPr>
                        <a:t>0.0</a:t>
                      </a:r>
                      <a:endParaRPr lang="en-US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</a:tr>
              <a:tr h="427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anose="020B0A04020102020204" pitchFamily="34" charset="0"/>
                        </a:rPr>
                        <a:t>141</a:t>
                      </a:r>
                      <a:endParaRPr lang="en-US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anose="020B0A04020102020204" pitchFamily="34" charset="0"/>
                        </a:rPr>
                        <a:t>Reduce WIR Travel </a:t>
                      </a:r>
                      <a:endParaRPr lang="en-US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anose="020B0A04020102020204" pitchFamily="34" charset="0"/>
                        </a:rPr>
                        <a:t>$25</a:t>
                      </a:r>
                      <a:endParaRPr lang="en-US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anose="020B0A04020102020204" pitchFamily="34" charset="0"/>
                        </a:rPr>
                        <a:t>0.0</a:t>
                      </a:r>
                      <a:endParaRPr lang="en-US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</a:tr>
              <a:tr h="3670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anose="020B0A04020102020204" pitchFamily="34" charset="0"/>
                        </a:rPr>
                        <a:t>142</a:t>
                      </a:r>
                      <a:endParaRPr lang="en-US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anose="020B0A04020102020204" pitchFamily="34" charset="0"/>
                        </a:rPr>
                        <a:t>Reduce</a:t>
                      </a:r>
                      <a:r>
                        <a:rPr lang="en-US" sz="2000" baseline="0" dirty="0" smtClean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Arial Black" panose="020B0A04020102020204" pitchFamily="34" charset="0"/>
                        </a:rPr>
                        <a:t>WIR Mission </a:t>
                      </a: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Related Training</a:t>
                      </a:r>
                      <a:endParaRPr lang="en-US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anose="020B0A04020102020204" pitchFamily="34" charset="0"/>
                        </a:rPr>
                        <a:t>$15</a:t>
                      </a:r>
                      <a:endParaRPr lang="en-US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anose="020B0A04020102020204" pitchFamily="34" charset="0"/>
                        </a:rPr>
                        <a:t>0.0</a:t>
                      </a:r>
                      <a:endParaRPr lang="en-US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37120" marR="37120" marT="37120" marB="371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40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0" y="6248400"/>
            <a:ext cx="263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81AAC1-9CFB-4BD5-852A-C6EAF7A65943}" type="slidenum"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0" y="-1"/>
            <a:ext cx="5318282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Objective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1828800"/>
            <a:ext cx="75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  <a:ea typeface="ヒラギノ角ゴ Pro W3" pitchFamily="1" charset="-128"/>
              </a:rPr>
              <a:t>To discuss the </a:t>
            </a:r>
            <a:r>
              <a:rPr lang="en-US" sz="2400" dirty="0" smtClean="0">
                <a:latin typeface="Arial Black" panose="020B0A04020102020204" pitchFamily="34" charset="0"/>
                <a:ea typeface="ヒラギノ角ゴ Pro W3" pitchFamily="1" charset="-128"/>
              </a:rPr>
              <a:t>NRC’s Low-Level Radioactive Waste (LLRW) Program </a:t>
            </a:r>
            <a:r>
              <a:rPr lang="en-US" sz="2400" dirty="0">
                <a:latin typeface="Arial Black" panose="020B0A04020102020204" pitchFamily="34" charset="0"/>
                <a:ea typeface="ヒラギノ角ゴ Pro W3" pitchFamily="1" charset="-128"/>
              </a:rPr>
              <a:t>with a focus </a:t>
            </a:r>
            <a:r>
              <a:rPr lang="en-US" sz="2400" dirty="0" smtClean="0">
                <a:latin typeface="Arial Black" panose="020B0A04020102020204" pitchFamily="34" charset="0"/>
                <a:ea typeface="ヒラギノ角ゴ Pro W3" pitchFamily="1" charset="-128"/>
              </a:rPr>
              <a:t>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  <a:ea typeface="ヒラギノ角ゴ Pro W3" pitchFamily="1" charset="-128"/>
              </a:rPr>
              <a:t>Management Changes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  <a:ea typeface="ヒラギノ角ゴ Pro W3" pitchFamily="1" charset="-128"/>
              </a:rPr>
              <a:t>Ongoing Part 61 Rulemaking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  <a:ea typeface="ヒラギノ角ゴ Pro W3" pitchFamily="1" charset="-128"/>
              </a:rPr>
              <a:t>Greater-Than-Class C (GTCC) and Transuranic Waste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  <a:ea typeface="ヒラギノ角ゴ Pro W3" pitchFamily="1" charset="-128"/>
              </a:rPr>
              <a:t>Byproduct Financial Assurance Scoping Study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  <a:ea typeface="ヒラギノ角ゴ Pro W3" pitchFamily="1" charset="-128"/>
              </a:rPr>
              <a:t>Project AIM</a:t>
            </a:r>
            <a:endParaRPr lang="en-US" sz="24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6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457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March 18, 2016 - Commission received: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 Black" panose="020B0A04020102020204" pitchFamily="34" charset="0"/>
              </a:rPr>
              <a:t>List of long-term process improvements for efficiencies in FY 2018 and beyond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 Black" panose="020B0A04020102020204" pitchFamily="34" charset="0"/>
              </a:rPr>
              <a:t>Known changes in workload through 2020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Continue implementation </a:t>
            </a:r>
            <a:r>
              <a:rPr lang="en-US" sz="2400" dirty="0">
                <a:latin typeface="Arial Black" panose="020B0A04020102020204" pitchFamily="34" charset="0"/>
              </a:rPr>
              <a:t>of </a:t>
            </a:r>
            <a:r>
              <a:rPr lang="en-US" sz="2400" dirty="0" smtClean="0">
                <a:latin typeface="Arial Black" panose="020B0A04020102020204" pitchFamily="34" charset="0"/>
              </a:rPr>
              <a:t>tasks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For more info:  http://www.nrc.gov/about-nrc/plans-performance/project-aim-2020.html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	</a:t>
            </a:r>
            <a:endParaRPr lang="en-US" sz="2400" dirty="0" smtClean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A2DA-8834-4D8C-A890-84AAA06CF20E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6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115572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138" y="0"/>
            <a:ext cx="7772400" cy="12954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3" descr="http://www.thearticlewriter.com/images/question-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362200"/>
            <a:ext cx="3000375" cy="3048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8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0" y="-1"/>
            <a:ext cx="6324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Management Changes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3507545"/>
              </p:ext>
            </p:extLst>
          </p:nvPr>
        </p:nvGraphicFramePr>
        <p:xfrm>
          <a:off x="457200" y="1295400"/>
          <a:ext cx="8610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70" y="5050265"/>
            <a:ext cx="1301892" cy="1394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76" y="2295804"/>
            <a:ext cx="1236523" cy="1514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00893"/>
            <a:ext cx="1142999" cy="1491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0" y="3665409"/>
            <a:ext cx="1201119" cy="1524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4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1" y="2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Overview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051024" y="2623224"/>
            <a:ext cx="24384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Grande" pitchFamily="1" charset="0"/>
              <a:ea typeface="ヒラギノ角ゴ Pro W3" pitchFamily="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9024" y="1937424"/>
            <a:ext cx="30480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Grande" pitchFamily="1" charset="0"/>
              <a:ea typeface="ヒラギノ角ゴ Pro W3" pitchFamily="1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357" y="2875527"/>
            <a:ext cx="2142067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LLRW Program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103" y="2784926"/>
            <a:ext cx="2362200" cy="129837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GTCC/Trans-uranic Waste</a:t>
            </a:r>
            <a:endParaRPr lang="en-US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5911" y="3972847"/>
            <a:ext cx="3096506" cy="90886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Arial Black" panose="020B0A04020102020204" pitchFamily="34" charset="0"/>
              </a:rPr>
              <a:t>CA BTP Implementation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9524" y="1216099"/>
            <a:ext cx="2552700" cy="129837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Arial Black" panose="020B0A04020102020204" pitchFamily="34" charset="0"/>
              </a:rPr>
              <a:t>Uniform Waste Manifest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024" y="1547957"/>
            <a:ext cx="2493434" cy="90886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Part 61 Rulemaking</a:t>
            </a:r>
            <a:endParaRPr lang="en-US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3758" y="2743464"/>
            <a:ext cx="2940282" cy="90886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Arial Black" panose="020B0A04020102020204" pitchFamily="34" charset="0"/>
              </a:rPr>
              <a:t>Programmatic Assessment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3074" y="1288706"/>
            <a:ext cx="2568727" cy="908864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Arial Black" panose="020B0A04020102020204" pitchFamily="34" charset="0"/>
              </a:rPr>
              <a:t>Next Part 61 Rulemaking</a:t>
            </a:r>
            <a:r>
              <a:rPr lang="en-US" dirty="0" smtClean="0">
                <a:latin typeface="Arial Black" panose="020B0A04020102020204" pitchFamily="34" charset="0"/>
              </a:rPr>
              <a:t>?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16" name="Straight Connector 15"/>
          <p:cNvCxnSpPr>
            <a:stCxn id="11" idx="2"/>
          </p:cNvCxnSpPr>
          <p:nvPr/>
        </p:nvCxnSpPr>
        <p:spPr bwMode="auto">
          <a:xfrm flipH="1">
            <a:off x="4876800" y="1865288"/>
            <a:ext cx="1412724" cy="99162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4" idx="2"/>
          </p:cNvCxnSpPr>
          <p:nvPr/>
        </p:nvCxnSpPr>
        <p:spPr bwMode="auto">
          <a:xfrm flipH="1" flipV="1">
            <a:off x="5489424" y="3186557"/>
            <a:ext cx="564334" cy="1133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2492442" y="3434115"/>
            <a:ext cx="849594" cy="124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465301" y="3575264"/>
            <a:ext cx="1079311" cy="46333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5" idx="4"/>
          </p:cNvCxnSpPr>
          <p:nvPr/>
        </p:nvCxnSpPr>
        <p:spPr bwMode="auto">
          <a:xfrm flipV="1">
            <a:off x="4490309" y="2197570"/>
            <a:ext cx="7129" cy="67795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2" idx="5"/>
          </p:cNvCxnSpPr>
          <p:nvPr/>
        </p:nvCxnSpPr>
        <p:spPr bwMode="auto">
          <a:xfrm>
            <a:off x="2517624" y="2318424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2" idx="5"/>
          </p:cNvCxnSpPr>
          <p:nvPr/>
        </p:nvCxnSpPr>
        <p:spPr bwMode="auto">
          <a:xfrm>
            <a:off x="2512303" y="2323721"/>
            <a:ext cx="835054" cy="55903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4528457" y="3706524"/>
            <a:ext cx="0" cy="5931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50104" y="4243329"/>
            <a:ext cx="2716166" cy="246691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altLang="en-US" dirty="0">
                <a:latin typeface="Arial Black" panose="020B0A04020102020204" pitchFamily="34" charset="0"/>
              </a:rPr>
              <a:t>Byproduct Material </a:t>
            </a:r>
            <a:r>
              <a:rPr lang="en-US" altLang="en-US" dirty="0" smtClean="0">
                <a:latin typeface="Arial Black" panose="020B0A04020102020204" pitchFamily="34" charset="0"/>
              </a:rPr>
              <a:t>Financial Assurance </a:t>
            </a:r>
            <a:r>
              <a:rPr lang="en-US" altLang="en-US" dirty="0">
                <a:latin typeface="Arial Black" panose="020B0A04020102020204" pitchFamily="34" charset="0"/>
              </a:rPr>
              <a:t>Scoping Study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37694" y="6338927"/>
            <a:ext cx="2632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999869" y="3716332"/>
            <a:ext cx="1781931" cy="199866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289524" y="5668001"/>
            <a:ext cx="2625876" cy="51935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latin typeface="Arial Black" panose="020B0A04020102020204" pitchFamily="34" charset="0"/>
              </a:rPr>
              <a:t>International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H="1">
            <a:off x="2600726" y="3706524"/>
            <a:ext cx="998765" cy="100914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213074" y="4274558"/>
            <a:ext cx="2737626" cy="168789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Waste Incidental to Reprocessing (WIR)</a:t>
            </a:r>
            <a:endParaRPr lang="en-US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37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1279527" y="1514475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363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2142056"/>
            <a:ext cx="7772400" cy="14382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 CFR Part 61 Rulemaking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233797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361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153400" cy="1143000"/>
          </a:xfrm>
        </p:spPr>
        <p:txBody>
          <a:bodyPr/>
          <a:lstStyle/>
          <a:p>
            <a:pPr algn="l"/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Rulemaking Process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1825" y="6400800"/>
            <a:ext cx="647700" cy="3048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8901A2-EBCE-4E2D-8DFB-8968695B8B7B}" type="slidenum">
              <a:rPr lang="en-US" altLang="en-US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100" dirty="0" smtClean="0">
              <a:latin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4486816"/>
              </p:ext>
            </p:extLst>
          </p:nvPr>
        </p:nvGraphicFramePr>
        <p:xfrm>
          <a:off x="14287" y="201612"/>
          <a:ext cx="8991600" cy="668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2941547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143000"/>
            <a:r>
              <a:rPr lang="en-US" dirty="0">
                <a:latin typeface="Arial Black" panose="020B0A04020102020204" pitchFamily="34" charset="0"/>
              </a:rPr>
              <a:t>Commission </a:t>
            </a:r>
            <a:r>
              <a:rPr lang="en-US" dirty="0" smtClean="0">
                <a:latin typeface="Arial Black" panose="020B0A04020102020204" pitchFamily="34" charset="0"/>
              </a:rPr>
              <a:t>Approved Proposed </a:t>
            </a:r>
            <a:r>
              <a:rPr lang="en-US" dirty="0">
                <a:latin typeface="Arial Black" panose="020B0A04020102020204" pitchFamily="34" charset="0"/>
              </a:rPr>
              <a:t>Rule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5687" y="2681860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Arial Black" panose="020B0A04020102020204" pitchFamily="34" charset="0"/>
              </a:rPr>
              <a:t>Proposed </a:t>
            </a:r>
            <a:r>
              <a:rPr lang="en-US" dirty="0" smtClean="0">
                <a:latin typeface="Arial Black" panose="020B0A04020102020204" pitchFamily="34" charset="0"/>
              </a:rPr>
              <a:t>Rule </a:t>
            </a:r>
            <a:r>
              <a:rPr lang="en-US" dirty="0">
                <a:latin typeface="Arial Black" panose="020B0A04020102020204" pitchFamily="34" charset="0"/>
              </a:rPr>
              <a:t>and </a:t>
            </a:r>
            <a:r>
              <a:rPr lang="en-US" dirty="0" smtClean="0">
                <a:latin typeface="Arial Black" panose="020B0A04020102020204" pitchFamily="34" charset="0"/>
              </a:rPr>
              <a:t>Associated Draft Guidance Issued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81749" y="3097358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Final Rule Due to Commission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4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Public Participation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Received </a:t>
            </a:r>
            <a:r>
              <a:rPr lang="en-US" sz="2400" dirty="0">
                <a:latin typeface="Arial Black" panose="020B0A04020102020204" pitchFamily="34" charset="0"/>
              </a:rPr>
              <a:t>over </a:t>
            </a:r>
            <a:r>
              <a:rPr lang="en-US" sz="2400" dirty="0" smtClean="0">
                <a:latin typeface="Arial Black" panose="020B0A04020102020204" pitchFamily="34" charset="0"/>
              </a:rPr>
              <a:t>2,400 </a:t>
            </a:r>
            <a:r>
              <a:rPr lang="en-US" sz="2400" dirty="0">
                <a:latin typeface="Arial Black" panose="020B0A04020102020204" pitchFamily="34" charset="0"/>
              </a:rPr>
              <a:t>comment letters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Addressed </a:t>
            </a:r>
            <a:r>
              <a:rPr lang="en-US" sz="2400" dirty="0">
                <a:latin typeface="Arial Black" panose="020B0A04020102020204" pitchFamily="34" charset="0"/>
              </a:rPr>
              <a:t>comments </a:t>
            </a:r>
            <a:r>
              <a:rPr lang="en-US" sz="2400" dirty="0" smtClean="0">
                <a:latin typeface="Arial Black" panose="020B0A04020102020204" pitchFamily="34" charset="0"/>
              </a:rPr>
              <a:t>gathered during public meetings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Comments from industry, U.S. Department of Energy (DOE), </a:t>
            </a:r>
            <a:r>
              <a:rPr lang="en-US" sz="2400" dirty="0">
                <a:latin typeface="Arial Black" panose="020B0A04020102020204" pitchFamily="34" charset="0"/>
              </a:rPr>
              <a:t>Electric Power Research </a:t>
            </a:r>
            <a:r>
              <a:rPr lang="en-US" sz="2400" dirty="0" smtClean="0">
                <a:latin typeface="Arial Black" panose="020B0A04020102020204" pitchFamily="34" charset="0"/>
              </a:rPr>
              <a:t>Institute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(EPRI), Agreement States, licensees, public interest groups, and others</a:t>
            </a:r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Over 850 comments identified and binned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0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8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Significant Comments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Three tiered approach is too complicated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Recommended </a:t>
            </a:r>
            <a:r>
              <a:rPr lang="en-US" sz="2400" dirty="0">
                <a:latin typeface="Arial Black" panose="020B0A04020102020204" pitchFamily="34" charset="0"/>
              </a:rPr>
              <a:t>moving to Compatibility Category C for many of the primary rule </a:t>
            </a:r>
            <a:r>
              <a:rPr lang="en-US" sz="2400" dirty="0" smtClean="0">
                <a:latin typeface="Arial Black" panose="020B0A04020102020204" pitchFamily="34" charset="0"/>
              </a:rPr>
              <a:t>changes  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Proposed </a:t>
            </a:r>
            <a:r>
              <a:rPr lang="en-US" sz="2400" dirty="0">
                <a:latin typeface="Arial Black" panose="020B0A04020102020204" pitchFamily="34" charset="0"/>
              </a:rPr>
              <a:t>rule should not apply to sites that don’t plan to accept new </a:t>
            </a:r>
            <a:r>
              <a:rPr lang="en-US" sz="2400" dirty="0" smtClean="0">
                <a:latin typeface="Arial Black" panose="020B0A04020102020204" pitchFamily="34" charset="0"/>
              </a:rPr>
              <a:t>unanalyzed waste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Re-classification </a:t>
            </a:r>
            <a:r>
              <a:rPr lang="en-US" sz="2400" dirty="0">
                <a:latin typeface="Arial Black" panose="020B0A04020102020204" pitchFamily="34" charset="0"/>
              </a:rPr>
              <a:t>of </a:t>
            </a:r>
            <a:r>
              <a:rPr lang="en-US" sz="2400" dirty="0" smtClean="0">
                <a:latin typeface="Arial Black" panose="020B0A04020102020204" pitchFamily="34" charset="0"/>
              </a:rPr>
              <a:t>depleted uranium </a:t>
            </a:r>
            <a:r>
              <a:rPr lang="en-US" sz="2400" dirty="0">
                <a:latin typeface="Arial Black" panose="020B0A04020102020204" pitchFamily="34" charset="0"/>
              </a:rPr>
              <a:t>should be done before the current </a:t>
            </a:r>
            <a:r>
              <a:rPr lang="en-US" sz="2400" dirty="0" smtClean="0">
                <a:latin typeface="Arial Black" panose="020B0A04020102020204" pitchFamily="34" charset="0"/>
              </a:rPr>
              <a:t>rule </a:t>
            </a:r>
            <a:r>
              <a:rPr lang="en-US" sz="2400" dirty="0">
                <a:latin typeface="Arial Black" panose="020B0A04020102020204" pitchFamily="34" charset="0"/>
              </a:rPr>
              <a:t>is </a:t>
            </a:r>
            <a:r>
              <a:rPr lang="en-US" sz="2400" dirty="0" smtClean="0">
                <a:latin typeface="Arial Black" panose="020B0A04020102020204" pitchFamily="34" charset="0"/>
              </a:rPr>
              <a:t>finalized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Backfit </a:t>
            </a:r>
            <a:r>
              <a:rPr lang="en-US" sz="2400" dirty="0">
                <a:latin typeface="Arial Black" panose="020B0A04020102020204" pitchFamily="34" charset="0"/>
              </a:rPr>
              <a:t>analysis should be </a:t>
            </a:r>
            <a:r>
              <a:rPr lang="en-US" sz="2400" dirty="0" smtClean="0">
                <a:latin typeface="Arial Black" panose="020B0A04020102020204" pitchFamily="34" charset="0"/>
              </a:rPr>
              <a:t>developed 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0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1279527" y="1514475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363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2142056"/>
            <a:ext cx="7772400" cy="14382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GTCC and Transurani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 </a:t>
            </a: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Waste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2337974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950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R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5290</TotalTime>
  <Words>828</Words>
  <Application>Microsoft Macintosh PowerPoint</Application>
  <PresentationFormat>On-screen Show (4:3)</PresentationFormat>
  <Paragraphs>171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NRC</vt:lpstr>
      <vt:lpstr>NRC’s Low-Level Radioactive Waste Regulatory Program:  Update of Emerging Issues</vt:lpstr>
      <vt:lpstr>PowerPoint Presentation</vt:lpstr>
      <vt:lpstr>PowerPoint Presentation</vt:lpstr>
      <vt:lpstr> Overview  </vt:lpstr>
      <vt:lpstr>10 CFR Part 61 Rulemaking</vt:lpstr>
      <vt:lpstr>Rulemaking Process</vt:lpstr>
      <vt:lpstr>Public Participation</vt:lpstr>
      <vt:lpstr>Significant Comments</vt:lpstr>
      <vt:lpstr>GTCC and Transuranic Waste</vt:lpstr>
      <vt:lpstr>Activities Related to GTCC and Transuranic Waste Disposal</vt:lpstr>
      <vt:lpstr>Next Steps</vt:lpstr>
      <vt:lpstr>Byproduct Material Financial Assurance Scoping Study</vt:lpstr>
      <vt:lpstr>PowerPoint Presentation</vt:lpstr>
      <vt:lpstr>Significant Comments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USNRC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Remediation Goals for Nuclear Power Plants</dc:title>
  <dc:creator>cam1</dc:creator>
  <cp:lastModifiedBy>todd lovinger</cp:lastModifiedBy>
  <cp:revision>335</cp:revision>
  <cp:lastPrinted>2016-03-29T10:40:45Z</cp:lastPrinted>
  <dcterms:created xsi:type="dcterms:W3CDTF">2014-02-20T18:27:47Z</dcterms:created>
  <dcterms:modified xsi:type="dcterms:W3CDTF">2016-04-01T14:03:26Z</dcterms:modified>
</cp:coreProperties>
</file>