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6" r:id="rId2"/>
    <p:sldId id="341" r:id="rId3"/>
    <p:sldId id="342" r:id="rId4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4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ECFF"/>
    <a:srgbClr val="FFCCFF"/>
    <a:srgbClr val="FFFFCC"/>
    <a:srgbClr val="1F62B3"/>
    <a:srgbClr val="3974A5"/>
    <a:srgbClr val="133B6B"/>
    <a:srgbClr val="224174"/>
    <a:srgbClr val="5491C4"/>
    <a:srgbClr val="95B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5" autoAdjust="0"/>
    <p:restoredTop sz="85518" autoAdjust="0"/>
  </p:normalViewPr>
  <p:slideViewPr>
    <p:cSldViewPr>
      <p:cViewPr>
        <p:scale>
          <a:sx n="70" d="100"/>
          <a:sy n="7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26" y="-78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1BD23-798C-49AF-A167-699BFD58CAF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0FB61E4-19F0-4EAA-B194-0D0459E40763}">
      <dgm:prSet phldrT="[Tex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Pre-application meeting</a:t>
          </a:r>
          <a:endParaRPr lang="en-US" dirty="0">
            <a:solidFill>
              <a:srgbClr val="0070C0"/>
            </a:solidFill>
          </a:endParaRPr>
        </a:p>
      </dgm:t>
    </dgm:pt>
    <dgm:pt modelId="{7D1CD563-9208-419D-9499-07E21B1A6018}" type="parTrans" cxnId="{B4E5FD84-0E01-4EFB-B6BA-D3DDA7822795}">
      <dgm:prSet/>
      <dgm:spPr/>
      <dgm:t>
        <a:bodyPr/>
        <a:lstStyle/>
        <a:p>
          <a:endParaRPr lang="en-US"/>
        </a:p>
      </dgm:t>
    </dgm:pt>
    <dgm:pt modelId="{08031BDB-AF41-4945-8BCA-D9514A87282E}" type="sibTrans" cxnId="{B4E5FD84-0E01-4EFB-B6BA-D3DDA7822795}">
      <dgm:prSet/>
      <dgm:spPr/>
      <dgm:t>
        <a:bodyPr/>
        <a:lstStyle/>
        <a:p>
          <a:endParaRPr lang="en-US"/>
        </a:p>
      </dgm:t>
    </dgm:pt>
    <dgm:pt modelId="{35651DB8-CA2E-491F-B6C8-511D9C6C03BF}">
      <dgm:prSet phldrT="[Tex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Application receipt</a:t>
          </a:r>
        </a:p>
      </dgm:t>
    </dgm:pt>
    <dgm:pt modelId="{2D5FB2FD-0135-491B-BEE0-552B3F790624}" type="parTrans" cxnId="{4044011F-C494-49D7-B973-B37BA9C6615F}">
      <dgm:prSet/>
      <dgm:spPr/>
      <dgm:t>
        <a:bodyPr/>
        <a:lstStyle/>
        <a:p>
          <a:endParaRPr lang="en-US"/>
        </a:p>
      </dgm:t>
    </dgm:pt>
    <dgm:pt modelId="{83F6900F-620A-44BC-B050-43AD28A59AEB}" type="sibTrans" cxnId="{4044011F-C494-49D7-B973-B37BA9C6615F}">
      <dgm:prSet/>
      <dgm:spPr/>
      <dgm:t>
        <a:bodyPr/>
        <a:lstStyle/>
        <a:p>
          <a:endParaRPr lang="en-US"/>
        </a:p>
      </dgm:t>
    </dgm:pt>
    <dgm:pt modelId="{D1B1294D-4104-41AB-A8E1-8599B045CFC5}">
      <dgm:prSet phldrT="[Tex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Acceptance review</a:t>
          </a:r>
          <a:endParaRPr lang="en-US" dirty="0">
            <a:solidFill>
              <a:srgbClr val="0070C0"/>
            </a:solidFill>
          </a:endParaRPr>
        </a:p>
      </dgm:t>
    </dgm:pt>
    <dgm:pt modelId="{BE966C08-1C23-4DF2-8B31-D626C6647A2C}" type="parTrans" cxnId="{5B194228-3630-4433-94BD-D63F118D35EB}">
      <dgm:prSet/>
      <dgm:spPr/>
      <dgm:t>
        <a:bodyPr/>
        <a:lstStyle/>
        <a:p>
          <a:endParaRPr lang="en-US"/>
        </a:p>
      </dgm:t>
    </dgm:pt>
    <dgm:pt modelId="{840F418B-B3EE-49CF-9897-F8C69497A695}" type="sibTrans" cxnId="{5B194228-3630-4433-94BD-D63F118D35EB}">
      <dgm:prSet/>
      <dgm:spPr/>
      <dgm:t>
        <a:bodyPr/>
        <a:lstStyle/>
        <a:p>
          <a:endParaRPr lang="en-US"/>
        </a:p>
      </dgm:t>
    </dgm:pt>
    <dgm:pt modelId="{D99D3A21-959E-43B1-A72B-D8103B86AB33}">
      <dgm:prSet phldrT="[Tex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Certificate and safety evaluation report</a:t>
          </a:r>
          <a:endParaRPr lang="en-US" dirty="0">
            <a:solidFill>
              <a:srgbClr val="0070C0"/>
            </a:solidFill>
          </a:endParaRPr>
        </a:p>
      </dgm:t>
    </dgm:pt>
    <dgm:pt modelId="{AD6E6D7D-D8AA-4B84-BD9B-DC2AD2E9CCBB}" type="parTrans" cxnId="{FB401750-8CF2-4693-B12F-DD31B99F8C17}">
      <dgm:prSet/>
      <dgm:spPr/>
      <dgm:t>
        <a:bodyPr/>
        <a:lstStyle/>
        <a:p>
          <a:endParaRPr lang="en-US"/>
        </a:p>
      </dgm:t>
    </dgm:pt>
    <dgm:pt modelId="{2E4EA0D2-1BD9-44BF-9A6F-E370E39D8235}" type="sibTrans" cxnId="{FB401750-8CF2-4693-B12F-DD31B99F8C17}">
      <dgm:prSet/>
      <dgm:spPr/>
      <dgm:t>
        <a:bodyPr/>
        <a:lstStyle/>
        <a:p>
          <a:endParaRPr lang="en-US"/>
        </a:p>
      </dgm:t>
    </dgm:pt>
    <dgm:pt modelId="{D96A6871-489F-48A3-8A72-67E864E2D927}">
      <dgm:prSet phldrT="[Tex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Technical review	</a:t>
          </a:r>
          <a:endParaRPr lang="en-US" dirty="0">
            <a:solidFill>
              <a:srgbClr val="0070C0"/>
            </a:solidFill>
          </a:endParaRPr>
        </a:p>
      </dgm:t>
    </dgm:pt>
    <dgm:pt modelId="{4DBB6228-3590-4378-80A5-3D7FA269B72B}" type="parTrans" cxnId="{E1AB88F4-377F-4202-A8B2-9BB2E75C3C95}">
      <dgm:prSet/>
      <dgm:spPr/>
      <dgm:t>
        <a:bodyPr/>
        <a:lstStyle/>
        <a:p>
          <a:endParaRPr lang="en-US"/>
        </a:p>
      </dgm:t>
    </dgm:pt>
    <dgm:pt modelId="{75B97744-0E0D-45C2-B97B-A31F98881DC4}" type="sibTrans" cxnId="{E1AB88F4-377F-4202-A8B2-9BB2E75C3C95}">
      <dgm:prSet/>
      <dgm:spPr/>
      <dgm:t>
        <a:bodyPr/>
        <a:lstStyle/>
        <a:p>
          <a:endParaRPr lang="en-US"/>
        </a:p>
      </dgm:t>
    </dgm:pt>
    <dgm:pt modelId="{95E3B15D-2CBB-4A3E-988F-64D89E04F4B1}" type="pres">
      <dgm:prSet presAssocID="{5F01BD23-798C-49AF-A167-699BFD58CAFA}" presName="CompostProcess" presStyleCnt="0">
        <dgm:presLayoutVars>
          <dgm:dir/>
          <dgm:resizeHandles val="exact"/>
        </dgm:presLayoutVars>
      </dgm:prSet>
      <dgm:spPr/>
    </dgm:pt>
    <dgm:pt modelId="{FFF33CDE-C72F-4E92-96D9-A5E87832E30E}" type="pres">
      <dgm:prSet presAssocID="{5F01BD23-798C-49AF-A167-699BFD58CAFA}" presName="arrow" presStyleLbl="bgShp" presStyleIdx="0" presStyleCnt="1" custScaleX="117647" custLinFactNeighborY="-2174"/>
      <dgm:spPr>
        <a:solidFill>
          <a:srgbClr val="6600CC">
            <a:alpha val="5000"/>
          </a:srgbClr>
        </a:solidFill>
      </dgm:spPr>
      <dgm:t>
        <a:bodyPr/>
        <a:lstStyle/>
        <a:p>
          <a:endParaRPr lang="en-US"/>
        </a:p>
      </dgm:t>
    </dgm:pt>
    <dgm:pt modelId="{88BDCCA3-9512-44B6-B65A-CF7C619FB291}" type="pres">
      <dgm:prSet presAssocID="{5F01BD23-798C-49AF-A167-699BFD58CAFA}" presName="linearProcess" presStyleCnt="0"/>
      <dgm:spPr/>
    </dgm:pt>
    <dgm:pt modelId="{E362ECAF-4598-4A33-87A8-E97889EE5984}" type="pres">
      <dgm:prSet presAssocID="{A0FB61E4-19F0-4EAA-B194-0D0459E4076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E0809-CA21-4CC8-A2E9-06F82FDC4494}" type="pres">
      <dgm:prSet presAssocID="{08031BDB-AF41-4945-8BCA-D9514A87282E}" presName="sibTrans" presStyleCnt="0"/>
      <dgm:spPr/>
    </dgm:pt>
    <dgm:pt modelId="{F156D25B-455F-4E26-BF5E-39A5C8F04BED}" type="pres">
      <dgm:prSet presAssocID="{35651DB8-CA2E-491F-B6C8-511D9C6C03B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67F13-E036-437A-8F11-7325C35EF2A9}" type="pres">
      <dgm:prSet presAssocID="{83F6900F-620A-44BC-B050-43AD28A59AEB}" presName="sibTrans" presStyleCnt="0"/>
      <dgm:spPr/>
    </dgm:pt>
    <dgm:pt modelId="{93A266D2-B4C2-4B4F-B588-5A76F24F3D30}" type="pres">
      <dgm:prSet presAssocID="{D1B1294D-4104-41AB-A8E1-8599B045CFC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093D6-2D08-4B9E-8241-DE3C1C2303D9}" type="pres">
      <dgm:prSet presAssocID="{840F418B-B3EE-49CF-9897-F8C69497A695}" presName="sibTrans" presStyleCnt="0"/>
      <dgm:spPr/>
    </dgm:pt>
    <dgm:pt modelId="{5A5D31C5-B6FB-4BD8-BAC8-664A6A971D2C}" type="pres">
      <dgm:prSet presAssocID="{D96A6871-489F-48A3-8A72-67E864E2D927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EBF87-EC3B-4F62-8BBC-7964496742AF}" type="pres">
      <dgm:prSet presAssocID="{75B97744-0E0D-45C2-B97B-A31F98881DC4}" presName="sibTrans" presStyleCnt="0"/>
      <dgm:spPr/>
    </dgm:pt>
    <dgm:pt modelId="{34EC215A-0EAD-4498-A4B0-5A8CFEC6D074}" type="pres">
      <dgm:prSet presAssocID="{D99D3A21-959E-43B1-A72B-D8103B86AB3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401750-8CF2-4693-B12F-DD31B99F8C17}" srcId="{5F01BD23-798C-49AF-A167-699BFD58CAFA}" destId="{D99D3A21-959E-43B1-A72B-D8103B86AB33}" srcOrd="4" destOrd="0" parTransId="{AD6E6D7D-D8AA-4B84-BD9B-DC2AD2E9CCBB}" sibTransId="{2E4EA0D2-1BD9-44BF-9A6F-E370E39D8235}"/>
    <dgm:cxn modelId="{4044011F-C494-49D7-B973-B37BA9C6615F}" srcId="{5F01BD23-798C-49AF-A167-699BFD58CAFA}" destId="{35651DB8-CA2E-491F-B6C8-511D9C6C03BF}" srcOrd="1" destOrd="0" parTransId="{2D5FB2FD-0135-491B-BEE0-552B3F790624}" sibTransId="{83F6900F-620A-44BC-B050-43AD28A59AEB}"/>
    <dgm:cxn modelId="{B4E5FD84-0E01-4EFB-B6BA-D3DDA7822795}" srcId="{5F01BD23-798C-49AF-A167-699BFD58CAFA}" destId="{A0FB61E4-19F0-4EAA-B194-0D0459E40763}" srcOrd="0" destOrd="0" parTransId="{7D1CD563-9208-419D-9499-07E21B1A6018}" sibTransId="{08031BDB-AF41-4945-8BCA-D9514A87282E}"/>
    <dgm:cxn modelId="{BED3BB44-106C-4E1B-B6F5-AC678A8ED109}" type="presOf" srcId="{A0FB61E4-19F0-4EAA-B194-0D0459E40763}" destId="{E362ECAF-4598-4A33-87A8-E97889EE5984}" srcOrd="0" destOrd="0" presId="urn:microsoft.com/office/officeart/2005/8/layout/hProcess9"/>
    <dgm:cxn modelId="{5C99D1D0-819A-46FC-8B8F-9283F30DAD7C}" type="presOf" srcId="{D96A6871-489F-48A3-8A72-67E864E2D927}" destId="{5A5D31C5-B6FB-4BD8-BAC8-664A6A971D2C}" srcOrd="0" destOrd="0" presId="urn:microsoft.com/office/officeart/2005/8/layout/hProcess9"/>
    <dgm:cxn modelId="{5B194228-3630-4433-94BD-D63F118D35EB}" srcId="{5F01BD23-798C-49AF-A167-699BFD58CAFA}" destId="{D1B1294D-4104-41AB-A8E1-8599B045CFC5}" srcOrd="2" destOrd="0" parTransId="{BE966C08-1C23-4DF2-8B31-D626C6647A2C}" sibTransId="{840F418B-B3EE-49CF-9897-F8C69497A695}"/>
    <dgm:cxn modelId="{AA2578D8-F413-4505-B0EB-229676A2BBB8}" type="presOf" srcId="{35651DB8-CA2E-491F-B6C8-511D9C6C03BF}" destId="{F156D25B-455F-4E26-BF5E-39A5C8F04BED}" srcOrd="0" destOrd="0" presId="urn:microsoft.com/office/officeart/2005/8/layout/hProcess9"/>
    <dgm:cxn modelId="{405923C5-7550-4F7B-88E6-038E4D81E226}" type="presOf" srcId="{D99D3A21-959E-43B1-A72B-D8103B86AB33}" destId="{34EC215A-0EAD-4498-A4B0-5A8CFEC6D074}" srcOrd="0" destOrd="0" presId="urn:microsoft.com/office/officeart/2005/8/layout/hProcess9"/>
    <dgm:cxn modelId="{E1AB88F4-377F-4202-A8B2-9BB2E75C3C95}" srcId="{5F01BD23-798C-49AF-A167-699BFD58CAFA}" destId="{D96A6871-489F-48A3-8A72-67E864E2D927}" srcOrd="3" destOrd="0" parTransId="{4DBB6228-3590-4378-80A5-3D7FA269B72B}" sibTransId="{75B97744-0E0D-45C2-B97B-A31F98881DC4}"/>
    <dgm:cxn modelId="{705F6163-7D7D-4FC5-8106-88058E1D58E0}" type="presOf" srcId="{D1B1294D-4104-41AB-A8E1-8599B045CFC5}" destId="{93A266D2-B4C2-4B4F-B588-5A76F24F3D30}" srcOrd="0" destOrd="0" presId="urn:microsoft.com/office/officeart/2005/8/layout/hProcess9"/>
    <dgm:cxn modelId="{3C1707E5-AC30-4918-A7E3-9D30174DF2B0}" type="presOf" srcId="{5F01BD23-798C-49AF-A167-699BFD58CAFA}" destId="{95E3B15D-2CBB-4A3E-988F-64D89E04F4B1}" srcOrd="0" destOrd="0" presId="urn:microsoft.com/office/officeart/2005/8/layout/hProcess9"/>
    <dgm:cxn modelId="{75A10034-68A8-465D-88F6-022062132988}" type="presParOf" srcId="{95E3B15D-2CBB-4A3E-988F-64D89E04F4B1}" destId="{FFF33CDE-C72F-4E92-96D9-A5E87832E30E}" srcOrd="0" destOrd="0" presId="urn:microsoft.com/office/officeart/2005/8/layout/hProcess9"/>
    <dgm:cxn modelId="{BCD64091-A21F-4FA7-8B50-85AF0C6BBDE7}" type="presParOf" srcId="{95E3B15D-2CBB-4A3E-988F-64D89E04F4B1}" destId="{88BDCCA3-9512-44B6-B65A-CF7C619FB291}" srcOrd="1" destOrd="0" presId="urn:microsoft.com/office/officeart/2005/8/layout/hProcess9"/>
    <dgm:cxn modelId="{4C39C41D-28FD-49A3-825A-B00F8E2756F8}" type="presParOf" srcId="{88BDCCA3-9512-44B6-B65A-CF7C619FB291}" destId="{E362ECAF-4598-4A33-87A8-E97889EE5984}" srcOrd="0" destOrd="0" presId="urn:microsoft.com/office/officeart/2005/8/layout/hProcess9"/>
    <dgm:cxn modelId="{991EEB49-5324-404C-8530-0C2F3ECA3BB9}" type="presParOf" srcId="{88BDCCA3-9512-44B6-B65A-CF7C619FB291}" destId="{4C4E0809-CA21-4CC8-A2E9-06F82FDC4494}" srcOrd="1" destOrd="0" presId="urn:microsoft.com/office/officeart/2005/8/layout/hProcess9"/>
    <dgm:cxn modelId="{0EFE4B2D-AC12-462E-B48D-022C0C27557E}" type="presParOf" srcId="{88BDCCA3-9512-44B6-B65A-CF7C619FB291}" destId="{F156D25B-455F-4E26-BF5E-39A5C8F04BED}" srcOrd="2" destOrd="0" presId="urn:microsoft.com/office/officeart/2005/8/layout/hProcess9"/>
    <dgm:cxn modelId="{D913FA3A-4EDC-4009-83EA-50FCF8705959}" type="presParOf" srcId="{88BDCCA3-9512-44B6-B65A-CF7C619FB291}" destId="{36567F13-E036-437A-8F11-7325C35EF2A9}" srcOrd="3" destOrd="0" presId="urn:microsoft.com/office/officeart/2005/8/layout/hProcess9"/>
    <dgm:cxn modelId="{38832679-BF8D-4693-A56C-CB210D709555}" type="presParOf" srcId="{88BDCCA3-9512-44B6-B65A-CF7C619FB291}" destId="{93A266D2-B4C2-4B4F-B588-5A76F24F3D30}" srcOrd="4" destOrd="0" presId="urn:microsoft.com/office/officeart/2005/8/layout/hProcess9"/>
    <dgm:cxn modelId="{C205DAA8-3616-483E-A331-1F1D716E7BEC}" type="presParOf" srcId="{88BDCCA3-9512-44B6-B65A-CF7C619FB291}" destId="{3CA093D6-2D08-4B9E-8241-DE3C1C2303D9}" srcOrd="5" destOrd="0" presId="urn:microsoft.com/office/officeart/2005/8/layout/hProcess9"/>
    <dgm:cxn modelId="{24E26E5E-E262-46CF-AFD3-7233EA89BE21}" type="presParOf" srcId="{88BDCCA3-9512-44B6-B65A-CF7C619FB291}" destId="{5A5D31C5-B6FB-4BD8-BAC8-664A6A971D2C}" srcOrd="6" destOrd="0" presId="urn:microsoft.com/office/officeart/2005/8/layout/hProcess9"/>
    <dgm:cxn modelId="{4236A00A-0D0F-4041-89ED-08C1AAA1379B}" type="presParOf" srcId="{88BDCCA3-9512-44B6-B65A-CF7C619FB291}" destId="{B48EBF87-EC3B-4F62-8BBC-7964496742AF}" srcOrd="7" destOrd="0" presId="urn:microsoft.com/office/officeart/2005/8/layout/hProcess9"/>
    <dgm:cxn modelId="{C2FCC54D-C992-45CE-982E-D50F3F9DA453}" type="presParOf" srcId="{88BDCCA3-9512-44B6-B65A-CF7C619FB291}" destId="{34EC215A-0EAD-4498-A4B0-5A8CFEC6D07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33CDE-C72F-4E92-96D9-A5E87832E30E}">
      <dsp:nvSpPr>
        <dsp:cNvPr id="0" name=""/>
        <dsp:cNvSpPr/>
      </dsp:nvSpPr>
      <dsp:spPr>
        <a:xfrm>
          <a:off x="2" y="0"/>
          <a:ext cx="8229595" cy="3505199"/>
        </a:xfrm>
        <a:prstGeom prst="rightArrow">
          <a:avLst/>
        </a:prstGeom>
        <a:solidFill>
          <a:srgbClr val="6600CC">
            <a:alpha val="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2ECAF-4598-4A33-87A8-E97889EE5984}">
      <dsp:nvSpPr>
        <dsp:cNvPr id="0" name=""/>
        <dsp:cNvSpPr/>
      </dsp:nvSpPr>
      <dsp:spPr>
        <a:xfrm>
          <a:off x="3616" y="1051559"/>
          <a:ext cx="1581224" cy="1402079"/>
        </a:xfrm>
        <a:prstGeom prst="round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70C0"/>
              </a:solidFill>
            </a:rPr>
            <a:t>Pre-application meeting</a:t>
          </a:r>
          <a:endParaRPr lang="en-US" sz="1900" kern="1200" dirty="0">
            <a:solidFill>
              <a:srgbClr val="0070C0"/>
            </a:solidFill>
          </a:endParaRPr>
        </a:p>
      </dsp:txBody>
      <dsp:txXfrm>
        <a:off x="72060" y="1120003"/>
        <a:ext cx="1444336" cy="1265191"/>
      </dsp:txXfrm>
    </dsp:sp>
    <dsp:sp modelId="{F156D25B-455F-4E26-BF5E-39A5C8F04BED}">
      <dsp:nvSpPr>
        <dsp:cNvPr id="0" name=""/>
        <dsp:cNvSpPr/>
      </dsp:nvSpPr>
      <dsp:spPr>
        <a:xfrm>
          <a:off x="1663902" y="1051559"/>
          <a:ext cx="1581224" cy="1402079"/>
        </a:xfrm>
        <a:prstGeom prst="round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70C0"/>
              </a:solidFill>
            </a:rPr>
            <a:t>Application receipt</a:t>
          </a:r>
        </a:p>
      </dsp:txBody>
      <dsp:txXfrm>
        <a:off x="1732346" y="1120003"/>
        <a:ext cx="1444336" cy="1265191"/>
      </dsp:txXfrm>
    </dsp:sp>
    <dsp:sp modelId="{93A266D2-B4C2-4B4F-B588-5A76F24F3D30}">
      <dsp:nvSpPr>
        <dsp:cNvPr id="0" name=""/>
        <dsp:cNvSpPr/>
      </dsp:nvSpPr>
      <dsp:spPr>
        <a:xfrm>
          <a:off x="3324187" y="1051559"/>
          <a:ext cx="1581224" cy="1402079"/>
        </a:xfrm>
        <a:prstGeom prst="round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70C0"/>
              </a:solidFill>
            </a:rPr>
            <a:t>Acceptance review</a:t>
          </a:r>
          <a:endParaRPr lang="en-US" sz="1900" kern="1200" dirty="0">
            <a:solidFill>
              <a:srgbClr val="0070C0"/>
            </a:solidFill>
          </a:endParaRPr>
        </a:p>
      </dsp:txBody>
      <dsp:txXfrm>
        <a:off x="3392631" y="1120003"/>
        <a:ext cx="1444336" cy="1265191"/>
      </dsp:txXfrm>
    </dsp:sp>
    <dsp:sp modelId="{5A5D31C5-B6FB-4BD8-BAC8-664A6A971D2C}">
      <dsp:nvSpPr>
        <dsp:cNvPr id="0" name=""/>
        <dsp:cNvSpPr/>
      </dsp:nvSpPr>
      <dsp:spPr>
        <a:xfrm>
          <a:off x="4984473" y="1051559"/>
          <a:ext cx="1581224" cy="1402079"/>
        </a:xfrm>
        <a:prstGeom prst="round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70C0"/>
              </a:solidFill>
            </a:rPr>
            <a:t>Technical review	</a:t>
          </a:r>
          <a:endParaRPr lang="en-US" sz="1900" kern="1200" dirty="0">
            <a:solidFill>
              <a:srgbClr val="0070C0"/>
            </a:solidFill>
          </a:endParaRPr>
        </a:p>
      </dsp:txBody>
      <dsp:txXfrm>
        <a:off x="5052917" y="1120003"/>
        <a:ext cx="1444336" cy="1265191"/>
      </dsp:txXfrm>
    </dsp:sp>
    <dsp:sp modelId="{34EC215A-0EAD-4498-A4B0-5A8CFEC6D074}">
      <dsp:nvSpPr>
        <dsp:cNvPr id="0" name=""/>
        <dsp:cNvSpPr/>
      </dsp:nvSpPr>
      <dsp:spPr>
        <a:xfrm>
          <a:off x="6644759" y="1051559"/>
          <a:ext cx="1581224" cy="1402079"/>
        </a:xfrm>
        <a:prstGeom prst="round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70C0"/>
              </a:solidFill>
            </a:rPr>
            <a:t>Certificate and safety evaluation report</a:t>
          </a:r>
          <a:endParaRPr lang="en-US" sz="1900" kern="1200" dirty="0">
            <a:solidFill>
              <a:srgbClr val="0070C0"/>
            </a:solidFill>
          </a:endParaRPr>
        </a:p>
      </dsp:txBody>
      <dsp:txXfrm>
        <a:off x="6713203" y="1120003"/>
        <a:ext cx="1444336" cy="1265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0850" cy="460379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472" y="0"/>
            <a:ext cx="3010850" cy="460379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3DB3FB29-86BF-4073-96B1-4211330DA92B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45"/>
            <a:ext cx="3010850" cy="460379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472" y="8758245"/>
            <a:ext cx="3010850" cy="460379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AC36E3D4-F943-4F0D-872F-57B383BE3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37B2875B-8558-4F08-BDEC-D814F2DC9D1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6"/>
            <a:ext cx="5557520" cy="4149090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1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6A08C48F-263E-4A6F-A5DE-75FFD6FD9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6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8C48F-263E-4A6F-A5DE-75FFD6FD93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4A8C4-E3F8-439E-B611-02FE63FA68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32" descr="2in-color-nrc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570" y="685800"/>
            <a:ext cx="280583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pt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67275"/>
            <a:ext cx="9144000" cy="1990725"/>
          </a:xfrm>
          <a:prstGeom prst="rect">
            <a:avLst/>
          </a:prstGeom>
          <a:noFill/>
        </p:spPr>
      </p:pic>
      <p:pic>
        <p:nvPicPr>
          <p:cNvPr id="1040" name="Picture 16" descr="nrc_logo_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9713" y="228600"/>
            <a:ext cx="2173287" cy="817563"/>
          </a:xfrm>
          <a:prstGeom prst="rect">
            <a:avLst/>
          </a:prstGeom>
          <a:noFill/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 rot="20676035">
            <a:off x="6164804" y="5511703"/>
            <a:ext cx="1317988" cy="1270306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ArchDown">
              <a:avLst>
                <a:gd name="adj" fmla="val 19255409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n-US" sz="6600" b="1" kern="10" cap="none" spc="0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effectLst/>
                <a:latin typeface="Univers" panose="020B0603020202030204" pitchFamily="34" charset="0"/>
                <a:ea typeface="Dotum" panose="020B0600000101010101" pitchFamily="34" charset="-127"/>
                <a:cs typeface="Arial" panose="020B0604020202020204" pitchFamily="34" charset="0"/>
              </a:rPr>
              <a:t>Division of Spent Fuel Management</a:t>
            </a:r>
            <a:endParaRPr lang="en-US" sz="6600" b="1" kern="10" cap="none" spc="0" dirty="0">
              <a:ln>
                <a:solidFill>
                  <a:schemeClr val="accent5"/>
                </a:solidFill>
              </a:ln>
              <a:solidFill>
                <a:schemeClr val="accent5"/>
              </a:solidFill>
              <a:effectLst/>
              <a:latin typeface="Univers" panose="020B0603020202030204" pitchFamily="34" charset="0"/>
              <a:ea typeface="Dotu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082523">
            <a:off x="6426411" y="5990334"/>
            <a:ext cx="9804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Univers" panose="020B0603020202030204" pitchFamily="34" charset="0"/>
              </a:rPr>
              <a:t>NMSS</a:t>
            </a:r>
            <a:endParaRPr lang="en-US" sz="2100" b="1" dirty="0">
              <a:ln>
                <a:solidFill>
                  <a:schemeClr val="accent5"/>
                </a:solidFill>
              </a:ln>
              <a:solidFill>
                <a:schemeClr val="accent5"/>
              </a:solidFill>
              <a:latin typeface="Univers" panose="020B0603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2390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Bernard White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Senor Project Manager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Division of Spent Fuel Management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Office of Nuclear Material Safety and Safeguards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err="1" smtClean="0"/>
              <a:t>LLW</a:t>
            </a:r>
            <a:r>
              <a:rPr lang="en-US" dirty="0" smtClean="0"/>
              <a:t> Forum</a:t>
            </a:r>
          </a:p>
          <a:p>
            <a:r>
              <a:rPr lang="en-US" dirty="0" smtClean="0"/>
              <a:t>October 22, 2015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400800" y="228600"/>
            <a:ext cx="25146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400800" y="0"/>
            <a:ext cx="27432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7" name="Arc 6"/>
          <p:cNvSpPr/>
          <p:nvPr/>
        </p:nvSpPr>
        <p:spPr bwMode="auto">
          <a:xfrm>
            <a:off x="2895600" y="3429000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9" name="Arc 8"/>
          <p:cNvSpPr/>
          <p:nvPr/>
        </p:nvSpPr>
        <p:spPr bwMode="auto">
          <a:xfrm>
            <a:off x="3200400" y="3810000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895600" y="3505200"/>
            <a:ext cx="3606800" cy="461665"/>
          </a:xfrm>
          <a:custGeom>
            <a:avLst/>
            <a:gdLst>
              <a:gd name="connsiteX0" fmla="*/ 88900 w 3606800"/>
              <a:gd name="connsiteY0" fmla="*/ 635000 h 990600"/>
              <a:gd name="connsiteX1" fmla="*/ 406400 w 3606800"/>
              <a:gd name="connsiteY1" fmla="*/ 317500 h 990600"/>
              <a:gd name="connsiteX2" fmla="*/ 1168400 w 3606800"/>
              <a:gd name="connsiteY2" fmla="*/ 114300 h 990600"/>
              <a:gd name="connsiteX3" fmla="*/ 2032000 w 3606800"/>
              <a:gd name="connsiteY3" fmla="*/ 12700 h 990600"/>
              <a:gd name="connsiteX4" fmla="*/ 2743200 w 3606800"/>
              <a:gd name="connsiteY4" fmla="*/ 0 h 990600"/>
              <a:gd name="connsiteX5" fmla="*/ 3340100 w 3606800"/>
              <a:gd name="connsiteY5" fmla="*/ 12700 h 990600"/>
              <a:gd name="connsiteX6" fmla="*/ 3606800 w 3606800"/>
              <a:gd name="connsiteY6" fmla="*/ 101600 h 990600"/>
              <a:gd name="connsiteX7" fmla="*/ 3568700 w 3606800"/>
              <a:gd name="connsiteY7" fmla="*/ 266700 h 990600"/>
              <a:gd name="connsiteX8" fmla="*/ 2819400 w 3606800"/>
              <a:gd name="connsiteY8" fmla="*/ 254000 h 990600"/>
              <a:gd name="connsiteX9" fmla="*/ 1765300 w 3606800"/>
              <a:gd name="connsiteY9" fmla="*/ 317500 h 990600"/>
              <a:gd name="connsiteX10" fmla="*/ 863600 w 3606800"/>
              <a:gd name="connsiteY10" fmla="*/ 469900 h 990600"/>
              <a:gd name="connsiteX11" fmla="*/ 419100 w 3606800"/>
              <a:gd name="connsiteY11" fmla="*/ 774700 h 990600"/>
              <a:gd name="connsiteX12" fmla="*/ 190500 w 3606800"/>
              <a:gd name="connsiteY12" fmla="*/ 990600 h 990600"/>
              <a:gd name="connsiteX13" fmla="*/ 63500 w 3606800"/>
              <a:gd name="connsiteY13" fmla="*/ 990600 h 990600"/>
              <a:gd name="connsiteX14" fmla="*/ 12700 w 3606800"/>
              <a:gd name="connsiteY14" fmla="*/ 927100 h 990600"/>
              <a:gd name="connsiteX15" fmla="*/ 0 w 3606800"/>
              <a:gd name="connsiteY15" fmla="*/ 825500 h 990600"/>
              <a:gd name="connsiteX16" fmla="*/ 88900 w 3606800"/>
              <a:gd name="connsiteY16" fmla="*/ 6350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06800" h="990600">
                <a:moveTo>
                  <a:pt x="88900" y="635000"/>
                </a:moveTo>
                <a:lnTo>
                  <a:pt x="406400" y="317500"/>
                </a:lnTo>
                <a:lnTo>
                  <a:pt x="1168400" y="114300"/>
                </a:lnTo>
                <a:lnTo>
                  <a:pt x="2032000" y="12700"/>
                </a:lnTo>
                <a:lnTo>
                  <a:pt x="2743200" y="0"/>
                </a:lnTo>
                <a:lnTo>
                  <a:pt x="3340100" y="12700"/>
                </a:lnTo>
                <a:lnTo>
                  <a:pt x="3606800" y="101600"/>
                </a:lnTo>
                <a:lnTo>
                  <a:pt x="3568700" y="266700"/>
                </a:lnTo>
                <a:lnTo>
                  <a:pt x="2819400" y="254000"/>
                </a:lnTo>
                <a:lnTo>
                  <a:pt x="1765300" y="317500"/>
                </a:lnTo>
                <a:lnTo>
                  <a:pt x="863600" y="469900"/>
                </a:lnTo>
                <a:lnTo>
                  <a:pt x="419100" y="774700"/>
                </a:lnTo>
                <a:lnTo>
                  <a:pt x="190500" y="990600"/>
                </a:lnTo>
                <a:lnTo>
                  <a:pt x="63500" y="990600"/>
                </a:lnTo>
                <a:lnTo>
                  <a:pt x="12700" y="927100"/>
                </a:lnTo>
                <a:lnTo>
                  <a:pt x="0" y="825500"/>
                </a:lnTo>
                <a:lnTo>
                  <a:pt x="88900" y="63500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gradFill>
                <a:gsLst>
                  <a:gs pos="0">
                    <a:schemeClr val="accent2"/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effectLst/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8077200" cy="1447800"/>
          </a:xfrm>
        </p:spPr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NRC Type B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Package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Certification Process, Issues and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Updates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Certification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050245"/>
              </p:ext>
            </p:extLst>
          </p:nvPr>
        </p:nvGraphicFramePr>
        <p:xfrm>
          <a:off x="457200" y="1371600"/>
          <a:ext cx="8229600" cy="350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6172200" y="3886200"/>
            <a:ext cx="0" cy="8382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38800" y="4745504"/>
            <a:ext cx="1524000" cy="96949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70C0"/>
                </a:solidFill>
              </a:rPr>
              <a:t>Request for additional information</a:t>
            </a:r>
            <a:endParaRPr lang="en-US" sz="1900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95800" y="3886200"/>
            <a:ext cx="0" cy="8382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86200" y="4724400"/>
            <a:ext cx="1676400" cy="96949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70C0"/>
                </a:solidFill>
              </a:rPr>
              <a:t>Request for supplemental information</a:t>
            </a:r>
            <a:endParaRPr lang="en-US" sz="1900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876800" y="3916339"/>
            <a:ext cx="0" cy="759473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6553200" y="3916339"/>
            <a:ext cx="0" cy="759473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006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588"/>
            <a:ext cx="6705600" cy="4225212"/>
          </a:xfrm>
        </p:spPr>
        <p:txBody>
          <a:bodyPr>
            <a:normAutofit/>
          </a:bodyPr>
          <a:lstStyle/>
          <a:p>
            <a:r>
              <a:rPr lang="en-US" dirty="0" smtClean="0"/>
              <a:t>Predictable certification process</a:t>
            </a:r>
          </a:p>
          <a:p>
            <a:r>
              <a:rPr lang="en-US" dirty="0" smtClean="0"/>
              <a:t>Quality of applications impacts    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Resources, and </a:t>
            </a:r>
          </a:p>
          <a:p>
            <a:pPr lvl="1"/>
            <a:r>
              <a:rPr lang="en-US" dirty="0" smtClean="0"/>
              <a:t>Review length</a:t>
            </a:r>
          </a:p>
          <a:p>
            <a:r>
              <a:rPr lang="en-US" dirty="0" smtClean="0"/>
              <a:t>Schedule depends on complexity and priority.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676400"/>
            <a:ext cx="1725497" cy="2594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5" name="Group 4"/>
          <p:cNvGrpSpPr/>
          <p:nvPr/>
        </p:nvGrpSpPr>
        <p:grpSpPr>
          <a:xfrm>
            <a:off x="6164804" y="5511703"/>
            <a:ext cx="1317988" cy="1270306"/>
            <a:chOff x="6164804" y="5511703"/>
            <a:chExt cx="1317988" cy="1270306"/>
          </a:xfrm>
        </p:grpSpPr>
        <p:sp>
          <p:nvSpPr>
            <p:cNvPr id="6" name="WordArt 2"/>
            <p:cNvSpPr>
              <a:spLocks noChangeArrowheads="1" noChangeShapeType="1" noTextEdit="1"/>
            </p:cNvSpPr>
            <p:nvPr userDrawn="1"/>
          </p:nvSpPr>
          <p:spPr bwMode="auto">
            <a:xfrm rot="20676035">
              <a:off x="6164804" y="5511703"/>
              <a:ext cx="1317988" cy="1270306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ArchDown">
                <a:avLst>
                  <a:gd name="adj" fmla="val 19255409"/>
                </a:avLst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 rtl="0">
                <a:buNone/>
              </a:pPr>
              <a:r>
                <a:rPr lang="en-US" sz="6600" b="1" kern="10" cap="none" spc="0" dirty="0" smtClean="0">
                  <a:ln>
                    <a:solidFill>
                      <a:schemeClr val="accent5"/>
                    </a:solidFill>
                  </a:ln>
                  <a:solidFill>
                    <a:schemeClr val="accent5"/>
                  </a:solidFill>
                  <a:effectLst/>
                  <a:latin typeface="Univers" panose="020B0603020202030204" pitchFamily="34" charset="0"/>
                  <a:ea typeface="Dotum" panose="020B0600000101010101" pitchFamily="34" charset="-127"/>
                  <a:cs typeface="Arial" panose="020B0604020202020204" pitchFamily="34" charset="0"/>
                </a:rPr>
                <a:t>Division of Spent Fuel Management</a:t>
              </a:r>
              <a:endParaRPr lang="en-US" sz="6600" b="1" kern="10" cap="none" spc="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effectLst/>
                <a:latin typeface="Univers" panose="020B0603020202030204" pitchFamily="34" charset="0"/>
                <a:ea typeface="Dotu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 userDrawn="1"/>
          </p:nvSpPr>
          <p:spPr>
            <a:xfrm rot="21082523">
              <a:off x="6426411" y="5990334"/>
              <a:ext cx="98047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smtClean="0">
                  <a:ln>
                    <a:solidFill>
                      <a:schemeClr val="accent5"/>
                    </a:solidFill>
                  </a:ln>
                  <a:solidFill>
                    <a:schemeClr val="accent5"/>
                  </a:solidFill>
                  <a:latin typeface="Univers" panose="020B0603020202030204" pitchFamily="34" charset="0"/>
                </a:rPr>
                <a:t>NMSS</a:t>
              </a:r>
              <a:endParaRPr lang="en-US" sz="2100" b="1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Univers" panose="020B0603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4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W Forum Oct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Grande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Grande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LLW Forum Oct 2015.potx" id="{00AC8571-5AA7-4188-AC49-1560DB55C858}" vid="{BCA8DF78-25AC-4FAD-80A0-CFB957E336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LLW Forum Oct 2015</Template>
  <TotalTime>333</TotalTime>
  <Words>80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LLW Forum Oct 2015</vt:lpstr>
      <vt:lpstr>NRC Type B Package Certification Process, Issues and Updates</vt:lpstr>
      <vt:lpstr>Certification Process</vt:lpstr>
      <vt:lpstr>Key Messages</vt:lpstr>
    </vt:vector>
  </TitlesOfParts>
  <Company>USNRC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NRC Type B Package Certification Process, Issues and Updates</dc:title>
  <dc:creator>Bernard White</dc:creator>
  <cp:lastModifiedBy>Bernard White</cp:lastModifiedBy>
  <cp:revision>5</cp:revision>
  <cp:lastPrinted>2015-01-13T00:19:52Z</cp:lastPrinted>
  <dcterms:created xsi:type="dcterms:W3CDTF">2015-10-02T16:23:32Z</dcterms:created>
  <dcterms:modified xsi:type="dcterms:W3CDTF">2015-10-09T13:31:15Z</dcterms:modified>
</cp:coreProperties>
</file>