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2" r:id="rId6"/>
    <p:sldId id="258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432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FF70917-0BB1-49AF-8C52-BCDCD40867D5}" type="datetimeFigureOut">
              <a:rPr lang="en-US" smtClean="0"/>
              <a:t>4/1/16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6F56903-DB1E-4807-890E-7239C03C65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F70917-0BB1-49AF-8C52-BCDCD40867D5}" type="datetimeFigureOut">
              <a:rPr lang="en-US" smtClean="0"/>
              <a:t>4/1/16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F56903-DB1E-4807-890E-7239C03C65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F70917-0BB1-49AF-8C52-BCDCD40867D5}" type="datetimeFigureOut">
              <a:rPr lang="en-US" smtClean="0"/>
              <a:t>4/1/16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F56903-DB1E-4807-890E-7239C03C65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F70917-0BB1-49AF-8C52-BCDCD40867D5}" type="datetimeFigureOut">
              <a:rPr lang="en-US" smtClean="0"/>
              <a:t>4/1/16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F56903-DB1E-4807-890E-7239C03C65A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F70917-0BB1-49AF-8C52-BCDCD40867D5}" type="datetimeFigureOut">
              <a:rPr lang="en-US" smtClean="0"/>
              <a:t>4/1/16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F56903-DB1E-4807-890E-7239C03C65A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F70917-0BB1-49AF-8C52-BCDCD40867D5}" type="datetimeFigureOut">
              <a:rPr lang="en-US" smtClean="0"/>
              <a:t>4/1/16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F56903-DB1E-4807-890E-7239C03C65A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F70917-0BB1-49AF-8C52-BCDCD40867D5}" type="datetimeFigureOut">
              <a:rPr lang="en-US" smtClean="0"/>
              <a:t>4/1/16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F56903-DB1E-4807-890E-7239C03C65A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F70917-0BB1-49AF-8C52-BCDCD40867D5}" type="datetimeFigureOut">
              <a:rPr lang="en-US" smtClean="0"/>
              <a:t>4/1/16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F56903-DB1E-4807-890E-7239C03C65A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F70917-0BB1-49AF-8C52-BCDCD40867D5}" type="datetimeFigureOut">
              <a:rPr lang="en-US" smtClean="0"/>
              <a:t>4/1/16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F56903-DB1E-4807-890E-7239C03C65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FF70917-0BB1-49AF-8C52-BCDCD40867D5}" type="datetimeFigureOut">
              <a:rPr lang="en-US" smtClean="0"/>
              <a:t>4/1/16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F56903-DB1E-4807-890E-7239C03C65A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FF70917-0BB1-49AF-8C52-BCDCD40867D5}" type="datetimeFigureOut">
              <a:rPr lang="en-US" smtClean="0"/>
              <a:t>4/1/16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6F56903-DB1E-4807-890E-7239C03C65A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FF70917-0BB1-49AF-8C52-BCDCD40867D5}" type="datetimeFigureOut">
              <a:rPr lang="en-US" smtClean="0"/>
              <a:t>4/1/16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6F56903-DB1E-4807-890E-7239C03C65A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Beatty LLW Site Long-Term Action Plan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LLW Forum Spring Meeting 2016</a:t>
            </a:r>
          </a:p>
          <a:p>
            <a:endParaRPr lang="en-US" sz="2800" dirty="0" smtClean="0"/>
          </a:p>
          <a:p>
            <a:r>
              <a:rPr lang="en-US" sz="2800" dirty="0" smtClean="0"/>
              <a:t>Leo Drozdoff, P.E., Director</a:t>
            </a:r>
          </a:p>
          <a:p>
            <a:r>
              <a:rPr lang="en-US" sz="2800" dirty="0" smtClean="0"/>
              <a:t>State of Nevada</a:t>
            </a:r>
          </a:p>
          <a:p>
            <a:r>
              <a:rPr lang="en-US" sz="2800" dirty="0" smtClean="0"/>
              <a:t>Department of Conservation and Natural Resources</a:t>
            </a:r>
          </a:p>
          <a:p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543543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Since the incident, DCNR/NDEP in close coordination with DHHS/Radiation Control Program.</a:t>
            </a:r>
          </a:p>
          <a:p>
            <a:endParaRPr lang="en-US" dirty="0" smtClean="0"/>
          </a:p>
          <a:p>
            <a:r>
              <a:rPr lang="en-US" dirty="0" smtClean="0"/>
              <a:t>NDEP regulates the adjacent active RCRA disposal site.</a:t>
            </a:r>
          </a:p>
          <a:p>
            <a:endParaRPr lang="en-US" dirty="0" smtClean="0"/>
          </a:p>
          <a:p>
            <a:r>
              <a:rPr lang="en-US" dirty="0" smtClean="0"/>
              <a:t>NDEP has experience with cap/cover design on the RCRA side and at other sites.</a:t>
            </a:r>
          </a:p>
          <a:p>
            <a:endParaRPr lang="en-US" dirty="0" smtClean="0"/>
          </a:p>
          <a:p>
            <a:r>
              <a:rPr lang="en-US" dirty="0" smtClean="0"/>
              <a:t>USGS has long research presence and DRI has expertise in alternative cover design.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Beatty Site Long-Term Action 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448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Technical Advisory Group formed to assist and advise the Radiation Control Program.</a:t>
            </a:r>
          </a:p>
          <a:p>
            <a:endParaRPr lang="en-US" dirty="0" smtClean="0"/>
          </a:p>
          <a:p>
            <a:r>
              <a:rPr lang="en-US" dirty="0" smtClean="0"/>
              <a:t>TAG members include:</a:t>
            </a:r>
          </a:p>
          <a:p>
            <a:pPr lvl="1"/>
            <a:r>
              <a:rPr lang="en-US" dirty="0" smtClean="0"/>
              <a:t>DHHS/Radiation Control Program</a:t>
            </a:r>
          </a:p>
          <a:p>
            <a:pPr lvl="1"/>
            <a:r>
              <a:rPr lang="en-US" dirty="0" smtClean="0"/>
              <a:t>NDEP</a:t>
            </a:r>
          </a:p>
          <a:p>
            <a:pPr lvl="1"/>
            <a:r>
              <a:rPr lang="en-US" dirty="0" smtClean="0"/>
              <a:t>Desert Research Institute</a:t>
            </a:r>
          </a:p>
          <a:p>
            <a:pPr lvl="1"/>
            <a:r>
              <a:rPr lang="en-US" dirty="0" smtClean="0"/>
              <a:t>USGS</a:t>
            </a:r>
          </a:p>
          <a:p>
            <a:pPr lvl="1"/>
            <a:r>
              <a:rPr lang="en-US" dirty="0" smtClean="0"/>
              <a:t>NRC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Beatty Site Long-Term Action 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04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 TAG meeting scheduled for April 19</a:t>
            </a:r>
            <a:r>
              <a:rPr lang="en-US" baseline="30000" dirty="0" smtClean="0"/>
              <a:t>th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TAG members will review the plan and timeline and provide technical input on:</a:t>
            </a:r>
          </a:p>
          <a:p>
            <a:pPr lvl="1"/>
            <a:r>
              <a:rPr lang="en-US" dirty="0" smtClean="0"/>
              <a:t>Geotechnical stability</a:t>
            </a:r>
          </a:p>
          <a:p>
            <a:pPr lvl="1"/>
            <a:r>
              <a:rPr lang="en-US" dirty="0" smtClean="0"/>
              <a:t>Infiltration and run-on</a:t>
            </a:r>
          </a:p>
          <a:p>
            <a:pPr lvl="1"/>
            <a:r>
              <a:rPr lang="en-US" dirty="0" smtClean="0"/>
              <a:t>Cover material selection</a:t>
            </a:r>
          </a:p>
          <a:p>
            <a:endParaRPr lang="en-US" dirty="0" smtClean="0"/>
          </a:p>
          <a:p>
            <a:r>
              <a:rPr lang="en-US" dirty="0" smtClean="0"/>
              <a:t>TAG will assist the Radiation Control Program to develop a contractor Scope of Work.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Beatty Site Long-Term Action 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811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Basic Action Plan Outline:</a:t>
            </a:r>
          </a:p>
          <a:p>
            <a:pPr lvl="1"/>
            <a:r>
              <a:rPr lang="en-US" dirty="0" smtClean="0"/>
              <a:t>Scope of Work/RFP for Engineering Evaluation and Cost Assessment (EE/CA)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Complete the EE/CA, public comment and select remedy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Secure funding from the Legislature/Interim Finance Committee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Scope of Work/RFP for design and construction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Beatty Site Long-Term Action 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480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0" y="1752600"/>
            <a:ext cx="8915400" cy="4038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Beatty Site Long-Term Action 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810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Thank you.</a:t>
            </a:r>
          </a:p>
          <a:p>
            <a:endParaRPr lang="en-US" dirty="0" smtClean="0"/>
          </a:p>
          <a:p>
            <a:r>
              <a:rPr lang="en-US" dirty="0" smtClean="0"/>
              <a:t>Leo Drozdoff, P.E., Director</a:t>
            </a:r>
          </a:p>
          <a:p>
            <a:r>
              <a:rPr lang="en-US" dirty="0" smtClean="0"/>
              <a:t>State of Nevada</a:t>
            </a:r>
          </a:p>
          <a:p>
            <a:r>
              <a:rPr lang="en-US" dirty="0" smtClean="0"/>
              <a:t>Department of Conservation and Natural 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5074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46</TotalTime>
  <Words>267</Words>
  <Application>Microsoft Macintosh PowerPoint</Application>
  <PresentationFormat>On-screen Show (4:3)</PresentationFormat>
  <Paragraphs>48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Beatty LLW Site Long-Term Action Plan</vt:lpstr>
      <vt:lpstr>Beatty Site Long-Term Action Plan</vt:lpstr>
      <vt:lpstr>Beatty Site Long-Term Action Plan</vt:lpstr>
      <vt:lpstr>Beatty Site Long-Term Action Plan</vt:lpstr>
      <vt:lpstr>Beatty Site Long-Term Action Plan</vt:lpstr>
      <vt:lpstr>Beatty Site Long-Term Action Plan</vt:lpstr>
      <vt:lpstr>Questions?</vt:lpstr>
    </vt:vector>
  </TitlesOfParts>
  <Company>Nevada Division of Environmental Protection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Beatty LLW</dc:title>
  <dc:creator>Dave Emme</dc:creator>
  <cp:lastModifiedBy>todd lovinger</cp:lastModifiedBy>
  <cp:revision>5</cp:revision>
  <dcterms:created xsi:type="dcterms:W3CDTF">2016-03-30T16:48:23Z</dcterms:created>
  <dcterms:modified xsi:type="dcterms:W3CDTF">2016-04-01T13:39:55Z</dcterms:modified>
</cp:coreProperties>
</file>